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97" r:id="rId21"/>
    <p:sldId id="275" r:id="rId22"/>
    <p:sldId id="281" r:id="rId23"/>
    <p:sldId id="280" r:id="rId24"/>
    <p:sldId id="282" r:id="rId25"/>
    <p:sldId id="283" r:id="rId26"/>
    <p:sldId id="284" r:id="rId27"/>
    <p:sldId id="285" r:id="rId28"/>
    <p:sldId id="287" r:id="rId29"/>
    <p:sldId id="288" r:id="rId30"/>
    <p:sldId id="289" r:id="rId31"/>
    <p:sldId id="290" r:id="rId32"/>
    <p:sldId id="293" r:id="rId33"/>
    <p:sldId id="292" r:id="rId34"/>
    <p:sldId id="296" r:id="rId35"/>
    <p:sldId id="294" r:id="rId36"/>
    <p:sldId id="295"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4660"/>
  </p:normalViewPr>
  <p:slideViewPr>
    <p:cSldViewPr snapToGrid="0">
      <p:cViewPr varScale="1">
        <p:scale>
          <a:sx n="101" d="100"/>
          <a:sy n="101" d="100"/>
        </p:scale>
        <p:origin x="72"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a:t>
            </a:r>
            <a:r>
              <a:rPr lang="en-US" dirty="0"/>
              <a:t>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a:t>
            </a:r>
            <a:r>
              <a:rPr lang="en-US" dirty="0"/>
              <a:t>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endParaRPr lang="en-US" dirty="0"/>
          </a:p>
        </p:txBody>
      </p:sp>
    </p:spTree>
    <p:extLst>
      <p:ext uri="{BB962C8B-B14F-4D97-AF65-F5344CB8AC3E}">
        <p14:creationId xmlns:p14="http://schemas.microsoft.com/office/powerpoint/2010/main" val="246213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endParaRPr lang="en-US" dirty="0"/>
          </a:p>
        </p:txBody>
      </p:sp>
    </p:spTree>
    <p:extLst>
      <p:ext uri="{BB962C8B-B14F-4D97-AF65-F5344CB8AC3E}">
        <p14:creationId xmlns:p14="http://schemas.microsoft.com/office/powerpoint/2010/main" val="11525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values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4185" y="6106468"/>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653489" y="6106468"/>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a:t>
            </a:r>
          </a:p>
          <a:p>
            <a:r>
              <a:rPr lang="en-US" b="1" dirty="0"/>
              <a:t>Bernoulli Naive Bayes : </a:t>
            </a:r>
            <a:r>
              <a:rPr lang="en-US" dirty="0"/>
              <a:t>It</a:t>
            </a:r>
            <a:r>
              <a:rPr lang="en-US" b="1" dirty="0"/>
              <a:t> </a:t>
            </a:r>
            <a:r>
              <a:rPr lang="en-US" dirty="0"/>
              <a:t>assumes that all our features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features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1680</Words>
  <Application>Microsoft Office PowerPoint</Application>
  <PresentationFormat>Widescreen</PresentationFormat>
  <Paragraphs>162</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86</cp:revision>
  <dcterms:created xsi:type="dcterms:W3CDTF">2020-03-16T14:25:46Z</dcterms:created>
  <dcterms:modified xsi:type="dcterms:W3CDTF">2020-03-31T16:00:17Z</dcterms:modified>
</cp:coreProperties>
</file>