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Numpy, 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Iterating</a:t>
            </a:r>
            <a:r>
              <a:rPr lang="en-US" dirty="0"/>
              <a:t> over multidimensional arrays is done with respect to the first axis:</a:t>
            </a:r>
          </a:p>
          <a:p>
            <a:pPr lvl="1"/>
            <a:r>
              <a:rPr lang="en-US" dirty="0"/>
              <a:t>for row in b:</a:t>
            </a:r>
          </a:p>
          <a:p>
            <a:pPr lvl="1"/>
            <a:r>
              <a:rPr lang="en-US" dirty="0"/>
              <a:t>...     print(row</a:t>
            </a:r>
            <a:r>
              <a:rPr lang="en-US" dirty="0" smtClean="0"/>
              <a:t>)</a:t>
            </a:r>
          </a:p>
          <a:p>
            <a:r>
              <a:rPr lang="en-US" dirty="0"/>
              <a:t>However, if one wants to perform an operation on each element in the array, one can use the flat attribute which is an iterator over all the elements of the array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for element in </a:t>
            </a:r>
            <a:r>
              <a:rPr lang="en-US" dirty="0" err="1"/>
              <a:t>b.flat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...     print(element</a:t>
            </a:r>
            <a:r>
              <a:rPr lang="en-US" dirty="0" smtClean="0"/>
              <a:t>)</a:t>
            </a:r>
          </a:p>
          <a:p>
            <a:r>
              <a:rPr lang="en-US" dirty="0"/>
              <a:t>The reshape function returns its argument with a modified shape, whereas the </a:t>
            </a:r>
            <a:r>
              <a:rPr lang="en-US" dirty="0" err="1"/>
              <a:t>ndarray.resize</a:t>
            </a:r>
            <a:r>
              <a:rPr lang="en-US" dirty="0"/>
              <a:t> method modifies the array </a:t>
            </a:r>
            <a:r>
              <a:rPr lang="en-US" dirty="0" smtClean="0"/>
              <a:t>itself</a:t>
            </a:r>
          </a:p>
          <a:p>
            <a:r>
              <a:rPr lang="en-US" dirty="0"/>
              <a:t>If a dimension is given as -1 in a reshaping operation, the other </a:t>
            </a:r>
            <a:r>
              <a:rPr lang="en-US" dirty="0" smtClean="0"/>
              <a:t>(missing) dimensions </a:t>
            </a:r>
            <a:r>
              <a:rPr lang="en-US" dirty="0"/>
              <a:t>are automatically </a:t>
            </a:r>
            <a:r>
              <a:rPr lang="en-US" dirty="0" smtClean="0"/>
              <a:t>calculated</a:t>
            </a:r>
          </a:p>
          <a:p>
            <a:r>
              <a:rPr lang="en-US" dirty="0"/>
              <a:t>Several arrays can be stacked together along different axes</a:t>
            </a:r>
            <a:r>
              <a:rPr lang="en-US" dirty="0" smtClean="0"/>
              <a:t>: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p.vstack(), np.hstack()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column_stack</a:t>
            </a:r>
            <a:r>
              <a:rPr lang="en-US" dirty="0"/>
              <a:t> stacks 1D arrays as columns into a 2D array. It is equivalent to </a:t>
            </a:r>
            <a:r>
              <a:rPr lang="en-US" dirty="0" err="1"/>
              <a:t>hstack</a:t>
            </a:r>
            <a:r>
              <a:rPr lang="en-US" dirty="0"/>
              <a:t> only for 2D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4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Copying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assignments make no copy of objects or their data</a:t>
            </a:r>
            <a:r>
              <a:rPr lang="en-US" dirty="0" smtClean="0"/>
              <a:t>.</a:t>
            </a:r>
          </a:p>
          <a:p>
            <a:r>
              <a:rPr lang="en-US" dirty="0"/>
              <a:t>Python passes mutable objects as references, so function calls make no copy</a:t>
            </a:r>
            <a:r>
              <a:rPr lang="en-US" dirty="0" smtClean="0"/>
              <a:t>.</a:t>
            </a:r>
          </a:p>
          <a:p>
            <a:r>
              <a:rPr lang="en-US" dirty="0"/>
              <a:t>View or Shallow Copy</a:t>
            </a:r>
          </a:p>
          <a:p>
            <a:pPr lvl="1"/>
            <a:r>
              <a:rPr lang="en-US" dirty="0"/>
              <a:t>Different array objects can share the same data. The view method creates a new array object that looks at the same data</a:t>
            </a:r>
            <a:r>
              <a:rPr lang="en-US" dirty="0" smtClean="0"/>
              <a:t>.</a:t>
            </a:r>
          </a:p>
          <a:p>
            <a:pPr lvl="2"/>
            <a:r>
              <a:rPr lang="it-IT" dirty="0" smtClean="0"/>
              <a:t>Different shapes are possible</a:t>
            </a:r>
            <a:endParaRPr lang="en-US" dirty="0" smtClean="0"/>
          </a:p>
          <a:p>
            <a:pPr lvl="1"/>
            <a:r>
              <a:rPr lang="en-US" dirty="0"/>
              <a:t>Slicing an array returns a view of </a:t>
            </a:r>
            <a:r>
              <a:rPr lang="en-US" dirty="0" smtClean="0"/>
              <a:t>it</a:t>
            </a:r>
          </a:p>
          <a:p>
            <a:r>
              <a:rPr lang="en-US" dirty="0"/>
              <a:t>The copy method makes a complete copy of the array and its data</a:t>
            </a:r>
            <a:r>
              <a:rPr lang="en-US" dirty="0" smtClean="0"/>
              <a:t>.</a:t>
            </a:r>
          </a:p>
          <a:p>
            <a:r>
              <a:rPr lang="en-US" dirty="0"/>
              <a:t>Sometimes copy should be called after slicing if the original array is not required anymore. </a:t>
            </a:r>
            <a:r>
              <a:rPr lang="en-US"/>
              <a:t>For example, suppose a is a huge intermediate result and the final result b only contains a small fraction of a, a deep copy should be made when constructing b with slicing: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2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NumPy’s</a:t>
            </a:r>
            <a:r>
              <a:rPr lang="en-US" dirty="0"/>
              <a:t> main object is the homogeneous multidimensional array. It is a table of elements (usually numbers), all of the same type, indexed by a tuple of non-negative integers. In </a:t>
            </a:r>
            <a:r>
              <a:rPr lang="en-US" dirty="0" err="1"/>
              <a:t>NumPy</a:t>
            </a:r>
            <a:r>
              <a:rPr lang="en-US" dirty="0"/>
              <a:t> dimensions are called </a:t>
            </a:r>
            <a:r>
              <a:rPr lang="en-US" i="1" dirty="0"/>
              <a:t>axes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the coordinates of a point in 3D space [1, 2, 1] has one axis. That axis has 3 elements in it, so we say it has a length of 3. In the example pictured below, the array has 2 axes. The first axis has a length of 2, the second axis has a length of 3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sz="2800" dirty="0"/>
              <a:t>[[ 1., 0., 0.],</a:t>
            </a:r>
          </a:p>
          <a:p>
            <a:pPr lvl="1"/>
            <a:r>
              <a:rPr lang="en-US" sz="2800" dirty="0"/>
              <a:t> [ 0., 1., 2.]]</a:t>
            </a:r>
            <a:endParaRPr lang="en-US" sz="2800" dirty="0">
              <a:hlinkClick r:id="rId2"/>
            </a:endParaRPr>
          </a:p>
          <a:p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dirty="0"/>
              <a:t>array class is called </a:t>
            </a:r>
            <a:r>
              <a:rPr lang="en-US" dirty="0" err="1"/>
              <a:t>ndarray</a:t>
            </a:r>
            <a:r>
              <a:rPr lang="en-US" dirty="0"/>
              <a:t>. It is also </a:t>
            </a:r>
            <a:r>
              <a:rPr lang="en-US" dirty="0" smtClean="0"/>
              <a:t>known </a:t>
            </a:r>
            <a:r>
              <a:rPr lang="en-US" dirty="0"/>
              <a:t>by the alias array. </a:t>
            </a:r>
            <a:r>
              <a:rPr lang="en-US" dirty="0"/>
              <a:t>Note that </a:t>
            </a:r>
            <a:r>
              <a:rPr lang="en-US" dirty="0" err="1"/>
              <a:t>numpy.array</a:t>
            </a:r>
            <a:r>
              <a:rPr lang="en-US" dirty="0"/>
              <a:t> is not the same as the Standard Python Library class </a:t>
            </a:r>
            <a:r>
              <a:rPr lang="en-US" dirty="0" err="1"/>
              <a:t>array.array</a:t>
            </a:r>
            <a:r>
              <a:rPr lang="en-US" dirty="0"/>
              <a:t>, which only handles one-dimensional arrays and offers less functionality</a:t>
            </a:r>
            <a:r>
              <a:rPr lang="en-US" dirty="0">
                <a:hlinkClick r:id="rId2"/>
              </a:rPr>
              <a:t>.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numpy.org/devdocs/user/quickstart.html</a:t>
            </a:r>
            <a:r>
              <a:rPr lang="en-US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8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Attributes of an ndarray (alias: array) </a:t>
            </a:r>
            <a:r>
              <a:rPr lang="it-IT" dirty="0" smtClean="0"/>
              <a:t>object</a:t>
            </a:r>
          </a:p>
          <a:p>
            <a:pPr lvl="1"/>
            <a:r>
              <a:rPr lang="en-US" dirty="0" err="1" smtClean="0"/>
              <a:t>ndarray.ndim</a:t>
            </a:r>
            <a:endParaRPr lang="en-US" dirty="0" smtClean="0"/>
          </a:p>
          <a:p>
            <a:pPr lvl="1"/>
            <a:r>
              <a:rPr lang="en-US" dirty="0" err="1" smtClean="0"/>
              <a:t>ndarray.shape</a:t>
            </a:r>
            <a:endParaRPr lang="en-US" dirty="0" smtClean="0"/>
          </a:p>
          <a:p>
            <a:pPr lvl="1"/>
            <a:r>
              <a:rPr lang="it-IT" dirty="0" smtClean="0"/>
              <a:t>Etc.</a:t>
            </a:r>
          </a:p>
          <a:p>
            <a:r>
              <a:rPr lang="it-IT" dirty="0" smtClean="0"/>
              <a:t>Array creation</a:t>
            </a:r>
          </a:p>
          <a:p>
            <a:r>
              <a:rPr lang="it-IT" dirty="0" smtClean="0"/>
              <a:t>Reshape</a:t>
            </a:r>
          </a:p>
          <a:p>
            <a:r>
              <a:rPr lang="en-US" dirty="0"/>
              <a:t>Arithmetic operators on arrays apply </a:t>
            </a:r>
            <a:r>
              <a:rPr lang="en-US" i="1" dirty="0"/>
              <a:t>elementwise</a:t>
            </a:r>
            <a:r>
              <a:rPr lang="en-US" dirty="0"/>
              <a:t>. A new array is created and filled with the result</a:t>
            </a:r>
            <a:r>
              <a:rPr lang="en-US" dirty="0" smtClean="0"/>
              <a:t>.</a:t>
            </a:r>
          </a:p>
          <a:p>
            <a:r>
              <a:rPr lang="en-US" dirty="0"/>
              <a:t>Unlike in many matrix languages, the product operator * operates elementwise in </a:t>
            </a:r>
            <a:r>
              <a:rPr lang="en-US" dirty="0" err="1"/>
              <a:t>NumPy</a:t>
            </a:r>
            <a:r>
              <a:rPr lang="en-US" dirty="0"/>
              <a:t> arrays. The matrix product can be performed using the @ operator (in python &gt;=3.5) or the dot function or method</a:t>
            </a:r>
          </a:p>
        </p:txBody>
      </p:sp>
    </p:spTree>
    <p:extLst>
      <p:ext uri="{BB962C8B-B14F-4D97-AF65-F5344CB8AC3E}">
        <p14:creationId xmlns:p14="http://schemas.microsoft.com/office/powerpoint/2010/main" val="14502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operating with arrays of different types, the type of the resulting array corresponds to the more general or precise one (a behavior known as </a:t>
            </a:r>
            <a:r>
              <a:rPr lang="en-US" dirty="0" err="1"/>
              <a:t>upcasting</a:t>
            </a:r>
            <a:r>
              <a:rPr lang="en-US" dirty="0" smtClean="0"/>
              <a:t>).</a:t>
            </a:r>
          </a:p>
          <a:p>
            <a:r>
              <a:rPr lang="en-US" dirty="0"/>
              <a:t>Many unary operations, such as computing the sum of all the elements in the array, are implemented as methods of the </a:t>
            </a:r>
            <a:r>
              <a:rPr lang="en-US" dirty="0" err="1"/>
              <a:t>ndarray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/>
              <a:t>By default, these operations apply to the array as though it were a list of numbers, regardless of its shape. However, by specifying the axis parameter you can apply an operation along the specified axis of an array:</a:t>
            </a:r>
          </a:p>
        </p:txBody>
      </p:sp>
    </p:spTree>
    <p:extLst>
      <p:ext uri="{BB962C8B-B14F-4D97-AF65-F5344CB8AC3E}">
        <p14:creationId xmlns:p14="http://schemas.microsoft.com/office/powerpoint/2010/main" val="11474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Axes</a:t>
            </a:r>
            <a:endParaRPr lang="en-US" dirty="0"/>
          </a:p>
        </p:txBody>
      </p:sp>
      <p:pic>
        <p:nvPicPr>
          <p:cNvPr id="5122" name="Picture 2" descr="An image that shows that NumPy arrays have ax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6" y="1287598"/>
            <a:ext cx="52387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 example of how NumPy axes work with the NumPy sum function, axis = 0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76" y="1189848"/>
            <a:ext cx="6550415" cy="33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 example of how NumPy axes work with the NumPy sum function, axis = 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8" y="4353975"/>
            <a:ext cx="53816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Concatenate()</a:t>
            </a:r>
            <a:endParaRPr lang="en-US" dirty="0"/>
          </a:p>
        </p:txBody>
      </p:sp>
      <p:pic>
        <p:nvPicPr>
          <p:cNvPr id="6146" name="Picture 2" descr="An example of NumPy concatenate with axis =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" y="2072886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 example of NumPy concatenate with axis = 1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6" y="1616480"/>
            <a:ext cx="58871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2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n image that shows that 1-d NumPy arrays have 1 axis, axis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7" y="2334941"/>
            <a:ext cx="36671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Universal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provides familiar mathematical functions such as sin, cos, and exp. In </a:t>
            </a:r>
            <a:r>
              <a:rPr lang="en-US" dirty="0" err="1"/>
              <a:t>NumPy</a:t>
            </a:r>
            <a:r>
              <a:rPr lang="en-US" dirty="0"/>
              <a:t>, these are called “universal functions”(</a:t>
            </a:r>
            <a:r>
              <a:rPr lang="en-US" dirty="0" err="1"/>
              <a:t>ufunc</a:t>
            </a:r>
            <a:r>
              <a:rPr lang="en-US" dirty="0"/>
              <a:t>). Within </a:t>
            </a:r>
            <a:r>
              <a:rPr lang="en-US" dirty="0" err="1"/>
              <a:t>NumPy</a:t>
            </a:r>
            <a:r>
              <a:rPr lang="en-US" dirty="0"/>
              <a:t>, these functions operate elementwise on an array, producing an array as output.</a:t>
            </a:r>
          </a:p>
        </p:txBody>
      </p:sp>
    </p:spTree>
    <p:extLst>
      <p:ext uri="{BB962C8B-B14F-4D97-AF65-F5344CB8AC3E}">
        <p14:creationId xmlns:p14="http://schemas.microsoft.com/office/powerpoint/2010/main" val="19722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One-dimensional</a:t>
            </a:r>
            <a:r>
              <a:rPr lang="en-US" dirty="0"/>
              <a:t> arrays can be indexed, sliced and iterated over, much like lists and other Python </a:t>
            </a:r>
            <a:r>
              <a:rPr lang="en-US" dirty="0" smtClean="0"/>
              <a:t>sequences</a:t>
            </a:r>
          </a:p>
          <a:p>
            <a:r>
              <a:rPr lang="en-US" dirty="0" err="1" smtClean="0"/>
              <a:t>np.fromfunction</a:t>
            </a:r>
            <a:r>
              <a:rPr lang="en-US" dirty="0" smtClean="0"/>
              <a:t>, to create multidimensional arrays</a:t>
            </a:r>
          </a:p>
          <a:p>
            <a:r>
              <a:rPr lang="en-US" dirty="0"/>
              <a:t>When fewer indices are provided than the number of axes, the missing indices are considered complete slices</a:t>
            </a:r>
            <a:r>
              <a:rPr lang="en-US" dirty="0" smtClean="0"/>
              <a:t>:</a:t>
            </a:r>
          </a:p>
          <a:p>
            <a:r>
              <a:rPr lang="en-US" dirty="0"/>
              <a:t>The expression within brackets in b[</a:t>
            </a:r>
            <a:r>
              <a:rPr lang="en-US" dirty="0" err="1"/>
              <a:t>i</a:t>
            </a:r>
            <a:r>
              <a:rPr lang="en-US" dirty="0"/>
              <a:t>] is treated as an </a:t>
            </a:r>
            <a:r>
              <a:rPr lang="en-US" dirty="0" err="1"/>
              <a:t>i</a:t>
            </a:r>
            <a:r>
              <a:rPr lang="en-US" dirty="0"/>
              <a:t> followed by as many instances of : as needed to represent the remaining axes. </a:t>
            </a:r>
            <a:r>
              <a:rPr lang="en-US" dirty="0" err="1"/>
              <a:t>NumPy</a:t>
            </a:r>
            <a:r>
              <a:rPr lang="en-US" dirty="0"/>
              <a:t> also allows you to write this using dots as b[</a:t>
            </a:r>
            <a:r>
              <a:rPr lang="en-US" dirty="0" err="1"/>
              <a:t>i</a:t>
            </a:r>
            <a:r>
              <a:rPr lang="en-US" dirty="0" smtClean="0"/>
              <a:t>,...].</a:t>
            </a:r>
            <a:endParaRPr lang="en-US" dirty="0"/>
          </a:p>
          <a:p>
            <a:pPr lvl="1"/>
            <a:r>
              <a:rPr lang="en-US" dirty="0"/>
              <a:t>The dots (...) represent as many colons as needed to produce a complete indexing tuple.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7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789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Numpy, quickstart</vt:lpstr>
      <vt:lpstr>Introduction</vt:lpstr>
      <vt:lpstr>Basics</vt:lpstr>
      <vt:lpstr>Basics</vt:lpstr>
      <vt:lpstr>Axes</vt:lpstr>
      <vt:lpstr>Concatenate()</vt:lpstr>
      <vt:lpstr>1d arrays</vt:lpstr>
      <vt:lpstr>Universal functions</vt:lpstr>
      <vt:lpstr>Indexing, slicing and iterating</vt:lpstr>
      <vt:lpstr>Indexing, slicing and iterating</vt:lpstr>
      <vt:lpstr>Copying and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13</cp:revision>
  <dcterms:created xsi:type="dcterms:W3CDTF">2020-03-16T14:25:46Z</dcterms:created>
  <dcterms:modified xsi:type="dcterms:W3CDTF">2020-03-16T16:58:06Z</dcterms:modified>
</cp:coreProperties>
</file>