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0CAEE-CC12-4B6A-A4FE-ABB9851BDF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6794D-3AB2-4013-A590-C42082A3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linear_model.html#ordinary-least-squares" TargetMode="External"/><Relationship Id="rId2" Type="http://schemas.openxmlformats.org/officeDocument/2006/relationships/hyperlink" Target="https://scikit-learn.org/stable/modules/linear_mode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understanding-logistic-regression-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auto_examples/linear_model/plot_logistic_multinomial.html#sphx-glr-auto-examples-linear-model-plot-logistic-multinomial-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Sklearn-UG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Francesco Bellotti, Univ. Genova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Sklearn-UG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8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1.Linear_models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scikit-learn.org/stable/modules/linear_model.html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scikit-learn.org/stable/modules/linear_model.html#ordinary-least-squares</a:t>
            </a:r>
            <a:r>
              <a:rPr lang="en-US" dirty="0" smtClean="0"/>
              <a:t> </a:t>
            </a:r>
          </a:p>
          <a:p>
            <a:endParaRPr lang="it-IT" dirty="0"/>
          </a:p>
          <a:p>
            <a:r>
              <a:rPr lang="it-IT" dirty="0" smtClean="0"/>
              <a:t>Make_regression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2.plot-random-dataset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Make_classification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res.cloudinary.com/dyd911kmh/image/upload/f_auto,q_auto:best/v1534281070/linear_vs_logistic_regression_edxw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24" y="3310031"/>
            <a:ext cx="690562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3-logit.diabete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www.datacamp.com/community/tutorials/understanding-logistic-regression-python</a:t>
            </a:r>
            <a:r>
              <a:rPr lang="en-US" dirty="0" smtClean="0"/>
              <a:t> </a:t>
            </a:r>
            <a:endParaRPr lang="it-IT" dirty="0" smtClean="0"/>
          </a:p>
          <a:p>
            <a:r>
              <a:rPr lang="en-US" dirty="0"/>
              <a:t>Logistic regression is a statistical method for predicting binary classes. </a:t>
            </a:r>
            <a:endParaRPr lang="en-US" dirty="0" smtClean="0"/>
          </a:p>
          <a:p>
            <a:r>
              <a:rPr lang="en-US" dirty="0"/>
              <a:t>Logistic Regression predicts the probability of occurrence of a binary event utilizing a logit function.</a:t>
            </a:r>
            <a:endParaRPr lang="it-IT" dirty="0" smtClean="0"/>
          </a:p>
          <a:p>
            <a:r>
              <a:rPr lang="it-IT" dirty="0" smtClean="0"/>
              <a:t>3 types of logistic regression</a:t>
            </a:r>
          </a:p>
          <a:p>
            <a:pPr lvl="1"/>
            <a:r>
              <a:rPr lang="it-IT" dirty="0" smtClean="0"/>
              <a:t>Binary</a:t>
            </a:r>
          </a:p>
          <a:p>
            <a:pPr lvl="1"/>
            <a:r>
              <a:rPr lang="it-IT" dirty="0" smtClean="0"/>
              <a:t>Multinomial</a:t>
            </a:r>
          </a:p>
          <a:p>
            <a:pPr lvl="1"/>
            <a:r>
              <a:rPr lang="it-IT" dirty="0" smtClean="0"/>
              <a:t>Ordinal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Classification report depicted</a:t>
            </a:r>
          </a:p>
          <a:p>
            <a:r>
              <a:rPr lang="it-IT" dirty="0" smtClean="0"/>
              <a:t>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4-logit.multinomial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scikit-learn.org/stable/auto_examples/linear_model/plot_logistic_multinomial.html#sphx-glr-auto-examples-linear-model-plot-logistic-multinomial-py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170" name="Picture 2" descr="../../_images/sphx_glr_plot_logistic_multinomial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9910"/>
            <a:ext cx="4574260" cy="343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../../_images/sphx_glr_plot_logistic_multinomial_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70" y="3369910"/>
            <a:ext cx="4574259" cy="343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4-logit.multinomial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decision boundaries, with mesh grids</a:t>
            </a:r>
          </a:p>
          <a:p>
            <a:r>
              <a:rPr lang="en-US" dirty="0" err="1" smtClean="0"/>
              <a:t>Np.where</a:t>
            </a:r>
            <a:r>
              <a:rPr lang="en-US" dirty="0" smtClean="0"/>
              <a:t>() to get the indexes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83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Sklearn-UG</vt:lpstr>
      <vt:lpstr>Sklearn-UG</vt:lpstr>
      <vt:lpstr>1.Linear_models</vt:lpstr>
      <vt:lpstr>2.plot-random-dataset</vt:lpstr>
      <vt:lpstr>3-logit.diabete</vt:lpstr>
      <vt:lpstr>4-logit.multinomial</vt:lpstr>
      <vt:lpstr>4-logit.multinomial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Francesco Bellotti</dc:creator>
  <cp:lastModifiedBy>Francesco Bellotti</cp:lastModifiedBy>
  <cp:revision>51</cp:revision>
  <dcterms:created xsi:type="dcterms:W3CDTF">2020-03-16T14:25:46Z</dcterms:created>
  <dcterms:modified xsi:type="dcterms:W3CDTF">2020-03-24T16:43:31Z</dcterms:modified>
</cp:coreProperties>
</file>