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1" d="100"/>
          <a:sy n="81" d="100"/>
        </p:scale>
        <p:origin x="54"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3790</TotalTime>
  <Words>2632</Words>
  <Application>Microsoft Office PowerPoint</Application>
  <PresentationFormat>Widescreen</PresentationFormat>
  <Paragraphs>211</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98</cp:revision>
  <dcterms:created xsi:type="dcterms:W3CDTF">2020-03-16T14:25:46Z</dcterms:created>
  <dcterms:modified xsi:type="dcterms:W3CDTF">2020-04-10T18:27:35Z</dcterms:modified>
</cp:coreProperties>
</file>