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snapToGrid="0">
      <p:cViewPr varScale="1">
        <p:scale>
          <a:sx n="101" d="100"/>
          <a:sy n="101" d="100"/>
        </p:scale>
        <p:origin x="72"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values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4185" y="6106468"/>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653489" y="6106468"/>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endParaRPr lang="en-US" dirty="0"/>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dirty="0"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perofrmance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endParaRPr lang="en-US" dirty="0"/>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endParaRPr lang="en-US" dirty="0"/>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2628</Words>
  <Application>Microsoft Office PowerPoint</Application>
  <PresentationFormat>Widescreen</PresentationFormat>
  <Paragraphs>211</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94</cp:revision>
  <dcterms:created xsi:type="dcterms:W3CDTF">2020-03-16T14:25:46Z</dcterms:created>
  <dcterms:modified xsi:type="dcterms:W3CDTF">2020-04-07T12:34:03Z</dcterms:modified>
</cp:coreProperties>
</file>