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evdocs/user/quick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Numpy, quickstart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Indexing, slicing and 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Iterating</a:t>
            </a:r>
            <a:r>
              <a:rPr lang="en-US" dirty="0"/>
              <a:t> over multidimensional arrays is done with respect to the first axis:</a:t>
            </a:r>
          </a:p>
          <a:p>
            <a:pPr lvl="1"/>
            <a:r>
              <a:rPr lang="en-US" dirty="0"/>
              <a:t>for row in b:</a:t>
            </a:r>
          </a:p>
          <a:p>
            <a:pPr lvl="1"/>
            <a:r>
              <a:rPr lang="en-US" dirty="0"/>
              <a:t>...     print(row</a:t>
            </a:r>
            <a:r>
              <a:rPr lang="en-US" dirty="0" smtClean="0"/>
              <a:t>)</a:t>
            </a:r>
          </a:p>
          <a:p>
            <a:r>
              <a:rPr lang="en-US" dirty="0"/>
              <a:t>However, if one wants to perform an operation on each element in the array, one can use the flat attribute which is an iterator over all the elements of the array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for element in </a:t>
            </a:r>
            <a:r>
              <a:rPr lang="en-US" dirty="0" err="1"/>
              <a:t>b.flat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...     print(element</a:t>
            </a:r>
            <a:r>
              <a:rPr lang="en-US" dirty="0" smtClean="0"/>
              <a:t>)</a:t>
            </a:r>
          </a:p>
          <a:p>
            <a:r>
              <a:rPr lang="en-US" dirty="0"/>
              <a:t>The reshape function returns its argument with a modified shape, whereas the </a:t>
            </a:r>
            <a:r>
              <a:rPr lang="en-US" dirty="0" err="1"/>
              <a:t>ndarray.resize</a:t>
            </a:r>
            <a:r>
              <a:rPr lang="en-US" dirty="0"/>
              <a:t> method modifies the array </a:t>
            </a:r>
            <a:r>
              <a:rPr lang="en-US" dirty="0" smtClean="0"/>
              <a:t>itself</a:t>
            </a:r>
          </a:p>
          <a:p>
            <a:r>
              <a:rPr lang="en-US" dirty="0"/>
              <a:t>If a dimension is given as -1 in a reshaping operation, the other </a:t>
            </a:r>
            <a:r>
              <a:rPr lang="en-US" dirty="0" smtClean="0"/>
              <a:t>(missing) dimension(s) </a:t>
            </a:r>
            <a:r>
              <a:rPr lang="en-US" dirty="0"/>
              <a:t>are automatically </a:t>
            </a:r>
            <a:r>
              <a:rPr lang="en-US" dirty="0" smtClean="0"/>
              <a:t>calculated</a:t>
            </a:r>
          </a:p>
          <a:p>
            <a:r>
              <a:rPr lang="en-US" dirty="0"/>
              <a:t>Several arrays can be stacked together along different axes</a:t>
            </a:r>
            <a:r>
              <a:rPr lang="en-US" dirty="0" smtClean="0"/>
              <a:t>: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p.vstack(), np.hstack()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 smtClean="0"/>
              <a:t>column_stack</a:t>
            </a:r>
            <a:r>
              <a:rPr lang="en-US" dirty="0" smtClean="0"/>
              <a:t>() </a:t>
            </a:r>
            <a:r>
              <a:rPr lang="en-US" dirty="0"/>
              <a:t>stacks 1D arrays as columns into a 2D array. It is equivalent to </a:t>
            </a:r>
            <a:r>
              <a:rPr lang="en-US" dirty="0" err="1"/>
              <a:t>hstack</a:t>
            </a:r>
            <a:r>
              <a:rPr lang="en-US" dirty="0"/>
              <a:t> only for 2D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4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Copying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assignments make no copy of objects or their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(i.e. the underlying object is the same).</a:t>
            </a:r>
          </a:p>
          <a:p>
            <a:r>
              <a:rPr lang="en-US" dirty="0"/>
              <a:t>Python passes mutable objects as references, so function calls make no copy</a:t>
            </a:r>
            <a:r>
              <a:rPr lang="en-US" dirty="0" smtClean="0"/>
              <a:t>.</a:t>
            </a:r>
          </a:p>
          <a:p>
            <a:r>
              <a:rPr lang="en-US" dirty="0"/>
              <a:t>View or Shallow Copy</a:t>
            </a:r>
          </a:p>
          <a:p>
            <a:pPr lvl="1"/>
            <a:r>
              <a:rPr lang="en-US" dirty="0"/>
              <a:t>Different array objects can share the same data. The </a:t>
            </a:r>
            <a:r>
              <a:rPr lang="en-US" dirty="0" smtClean="0"/>
              <a:t>view() </a:t>
            </a:r>
            <a:r>
              <a:rPr lang="en-US" dirty="0"/>
              <a:t>method creates a new array object that looks at the same data</a:t>
            </a:r>
            <a:r>
              <a:rPr lang="en-US" dirty="0" smtClean="0"/>
              <a:t>.</a:t>
            </a:r>
          </a:p>
          <a:p>
            <a:pPr lvl="2"/>
            <a:r>
              <a:rPr lang="it-IT" dirty="0" smtClean="0"/>
              <a:t>Different shapes are possible</a:t>
            </a:r>
            <a:endParaRPr lang="en-US" dirty="0" smtClean="0"/>
          </a:p>
          <a:p>
            <a:pPr lvl="1"/>
            <a:r>
              <a:rPr lang="en-US" dirty="0"/>
              <a:t>Slicing an array returns a view of </a:t>
            </a:r>
            <a:r>
              <a:rPr lang="en-US" dirty="0" smtClean="0"/>
              <a:t>it</a:t>
            </a:r>
          </a:p>
          <a:p>
            <a:r>
              <a:rPr lang="en-US" dirty="0"/>
              <a:t>The </a:t>
            </a:r>
            <a:r>
              <a:rPr lang="en-US" dirty="0" smtClean="0"/>
              <a:t>copy() </a:t>
            </a:r>
            <a:r>
              <a:rPr lang="en-US" dirty="0"/>
              <a:t>method makes a complete copy of the array and its data</a:t>
            </a:r>
            <a:r>
              <a:rPr lang="en-US" dirty="0" smtClean="0"/>
              <a:t>.</a:t>
            </a:r>
          </a:p>
          <a:p>
            <a:r>
              <a:rPr lang="en-US" dirty="0"/>
              <a:t>Sometimes copy should be called after slicing if the original array is not required anymore. For example, suppose a is a huge intermediate result and the final result b only contains a small fraction of a, a deep copy should be made when constructing b with slicing:</a:t>
            </a:r>
          </a:p>
        </p:txBody>
      </p:sp>
    </p:spTree>
    <p:extLst>
      <p:ext uri="{BB962C8B-B14F-4D97-AF65-F5344CB8AC3E}">
        <p14:creationId xmlns:p14="http://schemas.microsoft.com/office/powerpoint/2010/main" val="411742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NumPy’s</a:t>
            </a:r>
            <a:r>
              <a:rPr lang="en-US" dirty="0"/>
              <a:t> main object is the </a:t>
            </a:r>
            <a:r>
              <a:rPr lang="en-US" b="1" dirty="0" smtClean="0"/>
              <a:t>homogeneous</a:t>
            </a:r>
            <a:r>
              <a:rPr lang="en-US" dirty="0" smtClean="0"/>
              <a:t> </a:t>
            </a:r>
            <a:r>
              <a:rPr lang="en-US" b="1" dirty="0" smtClean="0"/>
              <a:t>multidimensional array</a:t>
            </a:r>
            <a:r>
              <a:rPr lang="en-US" dirty="0" smtClean="0"/>
              <a:t>. </a:t>
            </a:r>
            <a:r>
              <a:rPr lang="en-US" dirty="0"/>
              <a:t>It is a table of elements (usually numbers), all of the same type, </a:t>
            </a:r>
            <a:r>
              <a:rPr lang="en-US" b="1" dirty="0" smtClean="0"/>
              <a:t>indexed </a:t>
            </a:r>
            <a:r>
              <a:rPr lang="en-US" b="1" dirty="0"/>
              <a:t>by a tuple </a:t>
            </a:r>
            <a:r>
              <a:rPr lang="en-US" dirty="0"/>
              <a:t>of non-negative integers. In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dimensions are called </a:t>
            </a:r>
            <a:r>
              <a:rPr lang="en-US" i="1" dirty="0" smtClean="0">
                <a:solidFill>
                  <a:srgbClr val="FF0000"/>
                </a:solidFill>
              </a:rPr>
              <a:t>axes.</a:t>
            </a:r>
            <a:endParaRPr lang="en-US" dirty="0" smtClean="0"/>
          </a:p>
          <a:p>
            <a:r>
              <a:rPr lang="en-US" dirty="0"/>
              <a:t>For example, </a:t>
            </a:r>
            <a:r>
              <a:rPr lang="en-US" b="1" dirty="0"/>
              <a:t>the coordinates of a point in 3D space [1, 2, 1] has one axis</a:t>
            </a:r>
            <a:r>
              <a:rPr lang="en-US" dirty="0"/>
              <a:t>. That axis has </a:t>
            </a:r>
            <a:r>
              <a:rPr lang="en-US" b="1" dirty="0"/>
              <a:t>3 elements in it</a:t>
            </a:r>
            <a:r>
              <a:rPr lang="en-US" dirty="0"/>
              <a:t>, so we say it has a </a:t>
            </a:r>
            <a:r>
              <a:rPr lang="en-US" b="1" dirty="0"/>
              <a:t>length of </a:t>
            </a:r>
            <a:r>
              <a:rPr lang="en-US" b="1" dirty="0" smtClean="0"/>
              <a:t>3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example pictured below, the array has 2 axes. The first axis has a length of 2, the second axis has a length of 3.</a:t>
            </a:r>
          </a:p>
          <a:p>
            <a:pPr lvl="2"/>
            <a:r>
              <a:rPr lang="en-US" sz="2400" dirty="0"/>
              <a:t>[[ 1., 0., 0.],</a:t>
            </a:r>
          </a:p>
          <a:p>
            <a:pPr lvl="2"/>
            <a:r>
              <a:rPr lang="en-US" sz="2400" dirty="0"/>
              <a:t> [ 0., 1., 2.]]</a:t>
            </a:r>
            <a:endParaRPr lang="en-US" sz="2400" dirty="0">
              <a:hlinkClick r:id="rId2"/>
            </a:endParaRPr>
          </a:p>
          <a:p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b="1" dirty="0"/>
              <a:t>array class </a:t>
            </a:r>
            <a:r>
              <a:rPr lang="en-US" dirty="0"/>
              <a:t>is called </a:t>
            </a:r>
            <a:r>
              <a:rPr lang="en-US" b="1" dirty="0" err="1"/>
              <a:t>ndarray</a:t>
            </a:r>
            <a:r>
              <a:rPr lang="en-US" dirty="0"/>
              <a:t>. It is also </a:t>
            </a:r>
            <a:r>
              <a:rPr lang="en-US" dirty="0" smtClean="0"/>
              <a:t>known </a:t>
            </a:r>
            <a:r>
              <a:rPr lang="en-US" dirty="0"/>
              <a:t>by the alias array. Note that </a:t>
            </a:r>
            <a:r>
              <a:rPr lang="en-US" dirty="0" err="1"/>
              <a:t>numpy.array</a:t>
            </a:r>
            <a:r>
              <a:rPr lang="en-US" dirty="0"/>
              <a:t> is </a:t>
            </a:r>
            <a:r>
              <a:rPr lang="en-US" b="1" dirty="0"/>
              <a:t>not the same as the Standard Python Library class </a:t>
            </a:r>
            <a:r>
              <a:rPr lang="en-US" b="1" dirty="0" err="1"/>
              <a:t>array.array</a:t>
            </a:r>
            <a:r>
              <a:rPr lang="en-US" dirty="0"/>
              <a:t>, which only handles one-dimensional arrays and offers less functionality</a:t>
            </a:r>
            <a:r>
              <a:rPr lang="en-US" dirty="0">
                <a:hlinkClick r:id="rId2"/>
              </a:rPr>
              <a:t>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numpy.org/devdocs/user/quickstart.html</a:t>
            </a:r>
            <a:r>
              <a:rPr lang="en-US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86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Attributes of an ndarray (alias: array) </a:t>
            </a:r>
            <a:r>
              <a:rPr lang="it-IT" dirty="0" smtClean="0"/>
              <a:t>object</a:t>
            </a:r>
          </a:p>
          <a:p>
            <a:pPr lvl="1"/>
            <a:r>
              <a:rPr lang="en-US" dirty="0" err="1" smtClean="0"/>
              <a:t>ndarray.ndim</a:t>
            </a:r>
            <a:r>
              <a:rPr lang="en-US" dirty="0" smtClean="0"/>
              <a:t> (number of </a:t>
            </a:r>
            <a:r>
              <a:rPr lang="en-US" dirty="0" smtClean="0"/>
              <a:t>axes/dimensions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ndarray.shape</a:t>
            </a:r>
            <a:r>
              <a:rPr lang="en-US" dirty="0" smtClean="0"/>
              <a:t> (size of the array in each dimension/axis)</a:t>
            </a:r>
          </a:p>
          <a:p>
            <a:pPr lvl="1"/>
            <a:r>
              <a:rPr lang="en-US" dirty="0" err="1" smtClean="0"/>
              <a:t>ndarray.size</a:t>
            </a:r>
            <a:endParaRPr lang="it-IT" dirty="0" smtClean="0"/>
          </a:p>
          <a:p>
            <a:pPr lvl="1"/>
            <a:r>
              <a:rPr lang="en-US" dirty="0" err="1" smtClean="0"/>
              <a:t>ndarray.dtype</a:t>
            </a:r>
            <a:r>
              <a:rPr lang="en-US" dirty="0" smtClean="0"/>
              <a:t> (type of the </a:t>
            </a:r>
            <a:r>
              <a:rPr lang="en-US" dirty="0" smtClean="0"/>
              <a:t>elements - homogeneous)</a:t>
            </a:r>
            <a:endParaRPr lang="it-IT" dirty="0" smtClean="0"/>
          </a:p>
          <a:p>
            <a:pPr lvl="1"/>
            <a:r>
              <a:rPr lang="it-IT" dirty="0" smtClean="0"/>
              <a:t>Etc.</a:t>
            </a:r>
          </a:p>
          <a:p>
            <a:r>
              <a:rPr lang="it-IT" dirty="0" smtClean="0"/>
              <a:t>Array creation, </a:t>
            </a:r>
            <a:r>
              <a:rPr lang="it-IT" i="1" dirty="0" smtClean="0"/>
              <a:t>np.arange(10)</a:t>
            </a:r>
          </a:p>
          <a:p>
            <a:r>
              <a:rPr lang="it-IT" dirty="0" smtClean="0"/>
              <a:t>Reshape</a:t>
            </a:r>
          </a:p>
          <a:p>
            <a:r>
              <a:rPr lang="en-US" dirty="0"/>
              <a:t>Arithmetic operators on arrays apply </a:t>
            </a:r>
            <a:r>
              <a:rPr lang="en-US" i="1" dirty="0"/>
              <a:t>elementwise</a:t>
            </a:r>
            <a:r>
              <a:rPr lang="en-US" dirty="0"/>
              <a:t>. A new array is created and filled with the result</a:t>
            </a:r>
            <a:r>
              <a:rPr lang="en-US" dirty="0" smtClean="0"/>
              <a:t>.</a:t>
            </a:r>
          </a:p>
          <a:p>
            <a:r>
              <a:rPr lang="en-US" dirty="0"/>
              <a:t>Unlike in many matrix languages, the product operator * operates elementwise in </a:t>
            </a:r>
            <a:r>
              <a:rPr lang="en-US" dirty="0" err="1"/>
              <a:t>NumPy</a:t>
            </a:r>
            <a:r>
              <a:rPr lang="en-US" dirty="0"/>
              <a:t> arrays. The matrix product can be performed using the @ operator (in python &gt;=3.5) or the dot function or method</a:t>
            </a:r>
          </a:p>
        </p:txBody>
      </p:sp>
    </p:spTree>
    <p:extLst>
      <p:ext uri="{BB962C8B-B14F-4D97-AF65-F5344CB8AC3E}">
        <p14:creationId xmlns:p14="http://schemas.microsoft.com/office/powerpoint/2010/main" val="145022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operating with arrays of different types, the type of the resulting array corresponds to the more general or precise one (a behavior known as </a:t>
            </a:r>
            <a:r>
              <a:rPr lang="en-US" b="1" dirty="0" err="1"/>
              <a:t>upcasting</a:t>
            </a:r>
            <a:r>
              <a:rPr lang="en-US" dirty="0" smtClean="0"/>
              <a:t>).</a:t>
            </a:r>
          </a:p>
          <a:p>
            <a:r>
              <a:rPr lang="en-US" dirty="0"/>
              <a:t>Many unary operations, such as computing the sum of all the elements in the array, are implemented as methods of the </a:t>
            </a:r>
            <a:r>
              <a:rPr lang="en-US" dirty="0" err="1"/>
              <a:t>ndarray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r>
              <a:rPr lang="en-US" dirty="0"/>
              <a:t>By default, these </a:t>
            </a:r>
            <a:r>
              <a:rPr lang="en-US" b="1" dirty="0"/>
              <a:t>operations apply to the array as though it were a list of numbers</a:t>
            </a:r>
            <a:r>
              <a:rPr lang="en-US" dirty="0"/>
              <a:t>, regardless of its shape. However, by specifying the axis parameter you can apply an operation along the specified axis of an array:</a:t>
            </a:r>
          </a:p>
        </p:txBody>
      </p:sp>
    </p:spTree>
    <p:extLst>
      <p:ext uri="{BB962C8B-B14F-4D97-AF65-F5344CB8AC3E}">
        <p14:creationId xmlns:p14="http://schemas.microsoft.com/office/powerpoint/2010/main" val="114744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Axes</a:t>
            </a:r>
            <a:endParaRPr lang="en-US" dirty="0"/>
          </a:p>
        </p:txBody>
      </p:sp>
      <p:pic>
        <p:nvPicPr>
          <p:cNvPr id="5122" name="Picture 2" descr="An image that shows that NumPy arrays have ax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6" y="1287598"/>
            <a:ext cx="52387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 example of how NumPy axes work with the NumPy sum function, axis = 0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76" y="1189848"/>
            <a:ext cx="6550415" cy="33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 example of how NumPy axes work with the NumPy sum function, axis = 1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8" y="4353975"/>
            <a:ext cx="53816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Concatenate()</a:t>
            </a:r>
            <a:endParaRPr lang="en-US" dirty="0"/>
          </a:p>
        </p:txBody>
      </p:sp>
      <p:pic>
        <p:nvPicPr>
          <p:cNvPr id="6146" name="Picture 2" descr="An example of NumPy concatenate with axis = 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" y="2072886"/>
            <a:ext cx="5715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 example of NumPy concatenate with axis = 1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6" y="1616480"/>
            <a:ext cx="58871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2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n image that shows that 1-d NumPy arrays have 1 axis, axis 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7" y="2334941"/>
            <a:ext cx="36671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5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Universal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provides familiar mathematical functions such as sin, cos, and exp. In </a:t>
            </a:r>
            <a:r>
              <a:rPr lang="en-US" dirty="0" err="1"/>
              <a:t>NumPy</a:t>
            </a:r>
            <a:r>
              <a:rPr lang="en-US" dirty="0"/>
              <a:t>, these are called “universal functions”(</a:t>
            </a:r>
            <a:r>
              <a:rPr lang="en-US" dirty="0" err="1"/>
              <a:t>ufunc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Within </a:t>
            </a:r>
            <a:r>
              <a:rPr lang="en-US" dirty="0" err="1"/>
              <a:t>NumPy</a:t>
            </a:r>
            <a:r>
              <a:rPr lang="en-US" dirty="0"/>
              <a:t>, these functions operate </a:t>
            </a:r>
            <a:r>
              <a:rPr lang="en-US" b="1" dirty="0"/>
              <a:t>elementwise</a:t>
            </a:r>
            <a:r>
              <a:rPr lang="en-US" dirty="0"/>
              <a:t> on an </a:t>
            </a:r>
            <a:r>
              <a:rPr lang="en-US" dirty="0" smtClean="0"/>
              <a:t>array (</a:t>
            </a:r>
            <a:r>
              <a:rPr lang="en-US" dirty="0" err="1" smtClean="0"/>
              <a:t>multidim</a:t>
            </a:r>
            <a:r>
              <a:rPr lang="en-US" dirty="0" smtClean="0"/>
              <a:t>), </a:t>
            </a:r>
            <a:r>
              <a:rPr lang="en-US" dirty="0"/>
              <a:t>producing an array </a:t>
            </a:r>
            <a:r>
              <a:rPr lang="en-US" dirty="0" smtClean="0"/>
              <a:t>(</a:t>
            </a:r>
            <a:r>
              <a:rPr lang="en-US" dirty="0" err="1" smtClean="0"/>
              <a:t>multidim</a:t>
            </a:r>
            <a:r>
              <a:rPr lang="en-US" dirty="0" smtClean="0"/>
              <a:t>) as </a:t>
            </a:r>
            <a:r>
              <a:rPr lang="en-US" dirty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197220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Indexing, slicing and 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One-dimensional</a:t>
            </a:r>
            <a:r>
              <a:rPr lang="en-US" dirty="0"/>
              <a:t> arrays can be indexed, sliced and iterated over, much like lists and other Python </a:t>
            </a:r>
            <a:r>
              <a:rPr lang="en-US" dirty="0" smtClean="0"/>
              <a:t>sequences</a:t>
            </a:r>
          </a:p>
          <a:p>
            <a:r>
              <a:rPr lang="en-US" dirty="0" err="1" smtClean="0"/>
              <a:t>np.fromfunction</a:t>
            </a:r>
            <a:r>
              <a:rPr lang="en-US" dirty="0" smtClean="0"/>
              <a:t>, to create multidimensional arrays, with values obtained through a function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fewer indices are provided than the number of axes, the missing indices are considered complete slices</a:t>
            </a:r>
            <a:r>
              <a:rPr lang="en-US" dirty="0" smtClean="0"/>
              <a:t>:</a:t>
            </a:r>
          </a:p>
          <a:p>
            <a:r>
              <a:rPr lang="en-US" dirty="0"/>
              <a:t>The expression within brackets in b[</a:t>
            </a:r>
            <a:r>
              <a:rPr lang="en-US" dirty="0" err="1"/>
              <a:t>i</a:t>
            </a:r>
            <a:r>
              <a:rPr lang="en-US" dirty="0"/>
              <a:t>] is treated as an </a:t>
            </a:r>
            <a:r>
              <a:rPr lang="en-US" dirty="0" err="1"/>
              <a:t>i</a:t>
            </a:r>
            <a:r>
              <a:rPr lang="en-US" dirty="0"/>
              <a:t> followed by as many instances of : as needed to represent the remaining axes. </a:t>
            </a:r>
            <a:r>
              <a:rPr lang="en-US" dirty="0" err="1"/>
              <a:t>NumPy</a:t>
            </a:r>
            <a:r>
              <a:rPr lang="en-US" dirty="0"/>
              <a:t> also allows you to write this using dots as b[</a:t>
            </a:r>
            <a:r>
              <a:rPr lang="en-US" dirty="0" err="1"/>
              <a:t>i</a:t>
            </a:r>
            <a:r>
              <a:rPr lang="en-US" dirty="0" smtClean="0"/>
              <a:t>,...].</a:t>
            </a:r>
            <a:endParaRPr lang="en-US" dirty="0"/>
          </a:p>
          <a:p>
            <a:pPr lvl="1"/>
            <a:r>
              <a:rPr lang="en-US" dirty="0"/>
              <a:t>The dots (...) represent as many colons as needed to produce a complete indexing tuple.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71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841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Numpy, quickstart</vt:lpstr>
      <vt:lpstr>Introduction</vt:lpstr>
      <vt:lpstr>Basics</vt:lpstr>
      <vt:lpstr>Basics</vt:lpstr>
      <vt:lpstr>Axes</vt:lpstr>
      <vt:lpstr>Concatenate()</vt:lpstr>
      <vt:lpstr>1d arrays</vt:lpstr>
      <vt:lpstr>Universal functions</vt:lpstr>
      <vt:lpstr>Indexing, slicing and iterating</vt:lpstr>
      <vt:lpstr>Indexing, slicing and iterating</vt:lpstr>
      <vt:lpstr>Copying and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24</cp:revision>
  <dcterms:created xsi:type="dcterms:W3CDTF">2020-03-16T14:25:46Z</dcterms:created>
  <dcterms:modified xsi:type="dcterms:W3CDTF">2020-05-05T07:59:30Z</dcterms:modified>
</cp:coreProperties>
</file>