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5" r:id="rId5"/>
    <p:sldId id="258" r:id="rId6"/>
    <p:sldId id="260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D1CFA-0A3C-47F4-A4C8-90BB239CDC18}" v="41" dt="2021-05-25T08:48:27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Josef Nitz" userId="174384726c20a484" providerId="LiveId" clId="{272D1CFA-0A3C-47F4-A4C8-90BB239CDC18}"/>
    <pc:docChg chg="undo custSel addSld modSld">
      <pc:chgData name="Franz Josef Nitz" userId="174384726c20a484" providerId="LiveId" clId="{272D1CFA-0A3C-47F4-A4C8-90BB239CDC18}" dt="2021-05-25T08:48:27.460" v="249"/>
      <pc:docMkLst>
        <pc:docMk/>
      </pc:docMkLst>
      <pc:sldChg chg="modSp mod">
        <pc:chgData name="Franz Josef Nitz" userId="174384726c20a484" providerId="LiveId" clId="{272D1CFA-0A3C-47F4-A4C8-90BB239CDC18}" dt="2021-05-25T05:54:57.003" v="241" actId="20577"/>
        <pc:sldMkLst>
          <pc:docMk/>
          <pc:sldMk cId="1543285458" sldId="257"/>
        </pc:sldMkLst>
        <pc:spChg chg="mod">
          <ac:chgData name="Franz Josef Nitz" userId="174384726c20a484" providerId="LiveId" clId="{272D1CFA-0A3C-47F4-A4C8-90BB239CDC18}" dt="2021-05-25T05:54:57.003" v="241" actId="20577"/>
          <ac:spMkLst>
            <pc:docMk/>
            <pc:sldMk cId="1543285458" sldId="257"/>
            <ac:spMk id="3" creationId="{1805DDDB-1F75-4629-92D2-95760D0628FD}"/>
          </ac:spMkLst>
        </pc:spChg>
      </pc:sldChg>
      <pc:sldChg chg="modSp mod">
        <pc:chgData name="Franz Josef Nitz" userId="174384726c20a484" providerId="LiveId" clId="{272D1CFA-0A3C-47F4-A4C8-90BB239CDC18}" dt="2021-05-23T13:31:15.998" v="151" actId="20577"/>
        <pc:sldMkLst>
          <pc:docMk/>
          <pc:sldMk cId="2148133112" sldId="258"/>
        </pc:sldMkLst>
        <pc:spChg chg="mod">
          <ac:chgData name="Franz Josef Nitz" userId="174384726c20a484" providerId="LiveId" clId="{272D1CFA-0A3C-47F4-A4C8-90BB239CDC18}" dt="2021-05-23T13:31:15.998" v="151" actId="20577"/>
          <ac:spMkLst>
            <pc:docMk/>
            <pc:sldMk cId="2148133112" sldId="258"/>
            <ac:spMk id="2" creationId="{FEE226BB-0F32-49DC-86CC-DE14F20E1B36}"/>
          </ac:spMkLst>
        </pc:spChg>
      </pc:sldChg>
      <pc:sldChg chg="addSp delSp modSp mod setBg setClrOvrMap">
        <pc:chgData name="Franz Josef Nitz" userId="174384726c20a484" providerId="LiveId" clId="{272D1CFA-0A3C-47F4-A4C8-90BB239CDC18}" dt="2021-05-25T05:59:19.923" v="245" actId="26606"/>
        <pc:sldMkLst>
          <pc:docMk/>
          <pc:sldMk cId="905948189" sldId="259"/>
        </pc:sldMkLst>
        <pc:spChg chg="mod">
          <ac:chgData name="Franz Josef Nitz" userId="174384726c20a484" providerId="LiveId" clId="{272D1CFA-0A3C-47F4-A4C8-90BB239CDC18}" dt="2021-05-25T05:59:19.923" v="245" actId="26606"/>
          <ac:spMkLst>
            <pc:docMk/>
            <pc:sldMk cId="905948189" sldId="259"/>
            <ac:spMk id="2" creationId="{3AD0C6D1-F08B-41B2-8DFC-7F17A0C12221}"/>
          </ac:spMkLst>
        </pc:spChg>
        <pc:spChg chg="add del">
          <ac:chgData name="Franz Josef Nitz" userId="174384726c20a484" providerId="LiveId" clId="{272D1CFA-0A3C-47F4-A4C8-90BB239CDC18}" dt="2021-05-25T05:59:19.923" v="245" actId="26606"/>
          <ac:spMkLst>
            <pc:docMk/>
            <pc:sldMk cId="905948189" sldId="259"/>
            <ac:spMk id="3" creationId="{9EBDC5DA-7A2F-412F-83C1-27F8AAEA1A22}"/>
          </ac:spMkLst>
        </pc:spChg>
        <pc:spChg chg="add del">
          <ac:chgData name="Franz Josef Nitz" userId="174384726c20a484" providerId="LiveId" clId="{272D1CFA-0A3C-47F4-A4C8-90BB239CDC18}" dt="2021-05-25T05:59:19.900" v="244" actId="26606"/>
          <ac:spMkLst>
            <pc:docMk/>
            <pc:sldMk cId="905948189" sldId="259"/>
            <ac:spMk id="13" creationId="{4AC0CD9D-7610-4620-93B4-798CCD9AB581}"/>
          </ac:spMkLst>
        </pc:spChg>
        <pc:spChg chg="add del">
          <ac:chgData name="Franz Josef Nitz" userId="174384726c20a484" providerId="LiveId" clId="{272D1CFA-0A3C-47F4-A4C8-90BB239CDC18}" dt="2021-05-25T05:59:19.900" v="244" actId="26606"/>
          <ac:spMkLst>
            <pc:docMk/>
            <pc:sldMk cId="905948189" sldId="259"/>
            <ac:spMk id="19" creationId="{DE4D62F9-188E-4530-84C2-24BDEE4BEB82}"/>
          </ac:spMkLst>
        </pc:spChg>
        <pc:spChg chg="add del">
          <ac:chgData name="Franz Josef Nitz" userId="174384726c20a484" providerId="LiveId" clId="{272D1CFA-0A3C-47F4-A4C8-90BB239CDC18}" dt="2021-05-25T05:59:19.900" v="244" actId="26606"/>
          <ac:spMkLst>
            <pc:docMk/>
            <pc:sldMk cId="905948189" sldId="259"/>
            <ac:spMk id="21" creationId="{757B325C-3E35-45CF-9D07-3BCB281F3B9C}"/>
          </ac:spMkLst>
        </pc:spChg>
        <pc:spChg chg="add del">
          <ac:chgData name="Franz Josef Nitz" userId="174384726c20a484" providerId="LiveId" clId="{272D1CFA-0A3C-47F4-A4C8-90BB239CDC18}" dt="2021-05-25T05:59:19.900" v="244" actId="26606"/>
          <ac:spMkLst>
            <pc:docMk/>
            <pc:sldMk cId="905948189" sldId="259"/>
            <ac:spMk id="23" creationId="{C24BEC42-AFF3-40D1-93A2-A27A42E1E23C}"/>
          </ac:spMkLst>
        </pc:spChg>
        <pc:spChg chg="add del">
          <ac:chgData name="Franz Josef Nitz" userId="174384726c20a484" providerId="LiveId" clId="{272D1CFA-0A3C-47F4-A4C8-90BB239CDC18}" dt="2021-05-25T05:59:19.900" v="244" actId="26606"/>
          <ac:spMkLst>
            <pc:docMk/>
            <pc:sldMk cId="905948189" sldId="259"/>
            <ac:spMk id="25" creationId="{608F427C-1EC9-4280-9367-F2B3AA063E82}"/>
          </ac:spMkLst>
        </pc:spChg>
        <pc:spChg chg="add del">
          <ac:chgData name="Franz Josef Nitz" userId="174384726c20a484" providerId="LiveId" clId="{272D1CFA-0A3C-47F4-A4C8-90BB239CDC18}" dt="2021-05-25T05:59:19.900" v="244" actId="26606"/>
          <ac:spMkLst>
            <pc:docMk/>
            <pc:sldMk cId="905948189" sldId="259"/>
            <ac:spMk id="27" creationId="{F98810A7-E114-447A-A7D6-69B27CFB5650}"/>
          </ac:spMkLst>
        </pc:spChg>
        <pc:spChg chg="add">
          <ac:chgData name="Franz Josef Nitz" userId="174384726c20a484" providerId="LiveId" clId="{272D1CFA-0A3C-47F4-A4C8-90BB239CDC18}" dt="2021-05-25T05:59:19.923" v="245" actId="26606"/>
          <ac:spMkLst>
            <pc:docMk/>
            <pc:sldMk cId="905948189" sldId="259"/>
            <ac:spMk id="29" creationId="{5F3FC718-FDE3-4EF7-921E-A5F374EAF824}"/>
          </ac:spMkLst>
        </pc:spChg>
        <pc:spChg chg="add">
          <ac:chgData name="Franz Josef Nitz" userId="174384726c20a484" providerId="LiveId" clId="{272D1CFA-0A3C-47F4-A4C8-90BB239CDC18}" dt="2021-05-25T05:59:19.923" v="245" actId="26606"/>
          <ac:spMkLst>
            <pc:docMk/>
            <pc:sldMk cId="905948189" sldId="259"/>
            <ac:spMk id="30" creationId="{FAA0F719-3DC8-4F08-AD8F-5A845658CB9D}"/>
          </ac:spMkLst>
        </pc:spChg>
        <pc:spChg chg="add">
          <ac:chgData name="Franz Josef Nitz" userId="174384726c20a484" providerId="LiveId" clId="{272D1CFA-0A3C-47F4-A4C8-90BB239CDC18}" dt="2021-05-25T05:59:19.923" v="245" actId="26606"/>
          <ac:spMkLst>
            <pc:docMk/>
            <pc:sldMk cId="905948189" sldId="259"/>
            <ac:spMk id="31" creationId="{7DCB61BE-FA0F-4EFB-BE0E-268BAD8E30D6}"/>
          </ac:spMkLst>
        </pc:spChg>
        <pc:spChg chg="add">
          <ac:chgData name="Franz Josef Nitz" userId="174384726c20a484" providerId="LiveId" clId="{272D1CFA-0A3C-47F4-A4C8-90BB239CDC18}" dt="2021-05-25T05:59:19.923" v="245" actId="26606"/>
          <ac:spMkLst>
            <pc:docMk/>
            <pc:sldMk cId="905948189" sldId="259"/>
            <ac:spMk id="32" creationId="{A4B31EAA-7423-46F7-9B90-4AB2B09C35C4}"/>
          </ac:spMkLst>
        </pc:spChg>
        <pc:spChg chg="add">
          <ac:chgData name="Franz Josef Nitz" userId="174384726c20a484" providerId="LiveId" clId="{272D1CFA-0A3C-47F4-A4C8-90BB239CDC18}" dt="2021-05-25T05:59:19.923" v="245" actId="26606"/>
          <ac:spMkLst>
            <pc:docMk/>
            <pc:sldMk cId="905948189" sldId="259"/>
            <ac:spMk id="33" creationId="{9EBDC5DA-7A2F-412F-83C1-27F8AAEA1A22}"/>
          </ac:spMkLst>
        </pc:spChg>
        <pc:graphicFrameChg chg="add del">
          <ac:chgData name="Franz Josef Nitz" userId="174384726c20a484" providerId="LiveId" clId="{272D1CFA-0A3C-47F4-A4C8-90BB239CDC18}" dt="2021-05-23T10:00:29.714" v="1" actId="478"/>
          <ac:graphicFrameMkLst>
            <pc:docMk/>
            <pc:sldMk cId="905948189" sldId="259"/>
            <ac:graphicFrameMk id="4" creationId="{DA4F544D-B577-412E-8CBC-8C0D6142A969}"/>
          </ac:graphicFrameMkLst>
        </pc:graphicFrameChg>
        <pc:graphicFrameChg chg="add del mod">
          <ac:chgData name="Franz Josef Nitz" userId="174384726c20a484" providerId="LiveId" clId="{272D1CFA-0A3C-47F4-A4C8-90BB239CDC18}" dt="2021-05-23T10:11:21.385" v="4" actId="478"/>
          <ac:graphicFrameMkLst>
            <pc:docMk/>
            <pc:sldMk cId="905948189" sldId="259"/>
            <ac:graphicFrameMk id="5" creationId="{98FC3E77-F33E-4A37-B42D-796ED224A11F}"/>
          </ac:graphicFrameMkLst>
        </pc:graphicFrameChg>
        <pc:picChg chg="add mod">
          <ac:chgData name="Franz Josef Nitz" userId="174384726c20a484" providerId="LiveId" clId="{272D1CFA-0A3C-47F4-A4C8-90BB239CDC18}" dt="2021-05-25T05:59:19.923" v="245" actId="26606"/>
          <ac:picMkLst>
            <pc:docMk/>
            <pc:sldMk cId="905948189" sldId="259"/>
            <ac:picMk id="4" creationId="{11D1D440-5F8D-4887-9777-05C85A502391}"/>
          </ac:picMkLst>
        </pc:picChg>
        <pc:picChg chg="add del">
          <ac:chgData name="Franz Josef Nitz" userId="174384726c20a484" providerId="LiveId" clId="{272D1CFA-0A3C-47F4-A4C8-90BB239CDC18}" dt="2021-05-25T05:59:19.900" v="244" actId="26606"/>
          <ac:picMkLst>
            <pc:docMk/>
            <pc:sldMk cId="905948189" sldId="259"/>
            <ac:picMk id="9" creationId="{41B68C77-138E-4BF7-A276-BD0C78A4219F}"/>
          </ac:picMkLst>
        </pc:picChg>
        <pc:picChg chg="add del">
          <ac:chgData name="Franz Josef Nitz" userId="174384726c20a484" providerId="LiveId" clId="{272D1CFA-0A3C-47F4-A4C8-90BB239CDC18}" dt="2021-05-25T05:59:19.900" v="244" actId="26606"/>
          <ac:picMkLst>
            <pc:docMk/>
            <pc:sldMk cId="905948189" sldId="259"/>
            <ac:picMk id="11" creationId="{7C268552-D473-46ED-B1B8-422042C4DEF1}"/>
          </ac:picMkLst>
        </pc:picChg>
        <pc:picChg chg="add del">
          <ac:chgData name="Franz Josef Nitz" userId="174384726c20a484" providerId="LiveId" clId="{272D1CFA-0A3C-47F4-A4C8-90BB239CDC18}" dt="2021-05-25T05:59:19.900" v="244" actId="26606"/>
          <ac:picMkLst>
            <pc:docMk/>
            <pc:sldMk cId="905948189" sldId="259"/>
            <ac:picMk id="15" creationId="{B9238B3E-24AA-439A-B527-6C5DF6D72145}"/>
          </ac:picMkLst>
        </pc:picChg>
        <pc:picChg chg="add del">
          <ac:chgData name="Franz Josef Nitz" userId="174384726c20a484" providerId="LiveId" clId="{272D1CFA-0A3C-47F4-A4C8-90BB239CDC18}" dt="2021-05-25T05:59:19.900" v="244" actId="26606"/>
          <ac:picMkLst>
            <pc:docMk/>
            <pc:sldMk cId="905948189" sldId="259"/>
            <ac:picMk id="17" creationId="{69F01145-BEA3-4CBF-AA21-10077B948CA8}"/>
          </ac:picMkLst>
        </pc:picChg>
      </pc:sldChg>
      <pc:sldChg chg="modSp mod">
        <pc:chgData name="Franz Josef Nitz" userId="174384726c20a484" providerId="LiveId" clId="{272D1CFA-0A3C-47F4-A4C8-90BB239CDC18}" dt="2021-05-23T13:30:44.266" v="134" actId="20577"/>
        <pc:sldMkLst>
          <pc:docMk/>
          <pc:sldMk cId="2452348106" sldId="260"/>
        </pc:sldMkLst>
        <pc:spChg chg="mod">
          <ac:chgData name="Franz Josef Nitz" userId="174384726c20a484" providerId="LiveId" clId="{272D1CFA-0A3C-47F4-A4C8-90BB239CDC18}" dt="2021-05-23T13:30:44.266" v="134" actId="20577"/>
          <ac:spMkLst>
            <pc:docMk/>
            <pc:sldMk cId="2452348106" sldId="260"/>
            <ac:spMk id="2" creationId="{0156017E-FEEE-4501-A787-998CBD54A2DE}"/>
          </ac:spMkLst>
        </pc:spChg>
        <pc:spChg chg="mod">
          <ac:chgData name="Franz Josef Nitz" userId="174384726c20a484" providerId="LiveId" clId="{272D1CFA-0A3C-47F4-A4C8-90BB239CDC18}" dt="2021-05-23T13:29:14.133" v="117"/>
          <ac:spMkLst>
            <pc:docMk/>
            <pc:sldMk cId="2452348106" sldId="260"/>
            <ac:spMk id="3" creationId="{9170C49D-A962-4C0F-90E5-114B4357484B}"/>
          </ac:spMkLst>
        </pc:spChg>
        <pc:picChg chg="mod">
          <ac:chgData name="Franz Josef Nitz" userId="174384726c20a484" providerId="LiveId" clId="{272D1CFA-0A3C-47F4-A4C8-90BB239CDC18}" dt="2021-05-23T13:10:08.001" v="12" actId="1076"/>
          <ac:picMkLst>
            <pc:docMk/>
            <pc:sldMk cId="2452348106" sldId="260"/>
            <ac:picMk id="9" creationId="{84BD9AF1-7F3C-4C54-B1CC-C7A9C0B91B58}"/>
          </ac:picMkLst>
        </pc:picChg>
      </pc:sldChg>
      <pc:sldChg chg="modSp mod">
        <pc:chgData name="Franz Josef Nitz" userId="174384726c20a484" providerId="LiveId" clId="{272D1CFA-0A3C-47F4-A4C8-90BB239CDC18}" dt="2021-05-24T09:18:00.824" v="233" actId="20577"/>
        <pc:sldMkLst>
          <pc:docMk/>
          <pc:sldMk cId="1207065056" sldId="262"/>
        </pc:sldMkLst>
        <pc:spChg chg="mod">
          <ac:chgData name="Franz Josef Nitz" userId="174384726c20a484" providerId="LiveId" clId="{272D1CFA-0A3C-47F4-A4C8-90BB239CDC18}" dt="2021-05-24T09:18:00.824" v="233" actId="20577"/>
          <ac:spMkLst>
            <pc:docMk/>
            <pc:sldMk cId="1207065056" sldId="262"/>
            <ac:spMk id="2" creationId="{7140A8C4-A325-4221-81D5-E9D41C967516}"/>
          </ac:spMkLst>
        </pc:spChg>
        <pc:spChg chg="mod">
          <ac:chgData name="Franz Josef Nitz" userId="174384726c20a484" providerId="LiveId" clId="{272D1CFA-0A3C-47F4-A4C8-90BB239CDC18}" dt="2021-05-23T13:29:43.638" v="118" actId="242"/>
          <ac:spMkLst>
            <pc:docMk/>
            <pc:sldMk cId="1207065056" sldId="262"/>
            <ac:spMk id="3" creationId="{904944F5-D2D8-4E40-B1F6-917783E5BD05}"/>
          </ac:spMkLst>
        </pc:spChg>
      </pc:sldChg>
      <pc:sldChg chg="modSp mod">
        <pc:chgData name="Franz Josef Nitz" userId="174384726c20a484" providerId="LiveId" clId="{272D1CFA-0A3C-47F4-A4C8-90BB239CDC18}" dt="2021-05-24T09:18:07.961" v="239" actId="20577"/>
        <pc:sldMkLst>
          <pc:docMk/>
          <pc:sldMk cId="1242469055" sldId="264"/>
        </pc:sldMkLst>
        <pc:spChg chg="mod">
          <ac:chgData name="Franz Josef Nitz" userId="174384726c20a484" providerId="LiveId" clId="{272D1CFA-0A3C-47F4-A4C8-90BB239CDC18}" dt="2021-05-24T09:18:07.961" v="239" actId="20577"/>
          <ac:spMkLst>
            <pc:docMk/>
            <pc:sldMk cId="1242469055" sldId="264"/>
            <ac:spMk id="2" creationId="{EF07E39A-4CD9-40F6-883D-B470ACAD37A8}"/>
          </ac:spMkLst>
        </pc:spChg>
      </pc:sldChg>
      <pc:sldChg chg="modSp mod">
        <pc:chgData name="Franz Josef Nitz" userId="174384726c20a484" providerId="LiveId" clId="{272D1CFA-0A3C-47F4-A4C8-90BB239CDC18}" dt="2021-05-23T13:31:21.979" v="160" actId="20577"/>
        <pc:sldMkLst>
          <pc:docMk/>
          <pc:sldMk cId="2459046260" sldId="265"/>
        </pc:sldMkLst>
        <pc:spChg chg="mod">
          <ac:chgData name="Franz Josef Nitz" userId="174384726c20a484" providerId="LiveId" clId="{272D1CFA-0A3C-47F4-A4C8-90BB239CDC18}" dt="2021-05-23T13:31:21.979" v="160" actId="20577"/>
          <ac:spMkLst>
            <pc:docMk/>
            <pc:sldMk cId="2459046260" sldId="265"/>
            <ac:spMk id="2" creationId="{411562C8-7927-4FB8-9A09-7E413195F100}"/>
          </ac:spMkLst>
        </pc:spChg>
      </pc:sldChg>
      <pc:sldChg chg="addSp delSp modSp new mod setBg modAnim setClrOvrMap">
        <pc:chgData name="Franz Josef Nitz" userId="174384726c20a484" providerId="LiveId" clId="{272D1CFA-0A3C-47F4-A4C8-90BB239CDC18}" dt="2021-05-25T08:48:27.460" v="249"/>
        <pc:sldMkLst>
          <pc:docMk/>
          <pc:sldMk cId="1353578585" sldId="266"/>
        </pc:sldMkLst>
        <pc:spChg chg="mod">
          <ac:chgData name="Franz Josef Nitz" userId="174384726c20a484" providerId="LiveId" clId="{272D1CFA-0A3C-47F4-A4C8-90BB239CDC18}" dt="2021-05-23T13:30:59.161" v="143" actId="20577"/>
          <ac:spMkLst>
            <pc:docMk/>
            <pc:sldMk cId="1353578585" sldId="266"/>
            <ac:spMk id="2" creationId="{76A9936C-2277-4F87-BA20-3DD5B5EEA04A}"/>
          </ac:spMkLst>
        </pc:spChg>
        <pc:spChg chg="mod">
          <ac:chgData name="Franz Josef Nitz" userId="174384726c20a484" providerId="LiveId" clId="{272D1CFA-0A3C-47F4-A4C8-90BB239CDC18}" dt="2021-05-25T08:48:27.460" v="249"/>
          <ac:spMkLst>
            <pc:docMk/>
            <pc:sldMk cId="1353578585" sldId="266"/>
            <ac:spMk id="3" creationId="{C2344466-E795-4515-8D38-69A27C83C5AB}"/>
          </ac:spMkLst>
        </pc:spChg>
        <pc:spChg chg="add mod">
          <ac:chgData name="Franz Josef Nitz" userId="174384726c20a484" providerId="LiveId" clId="{272D1CFA-0A3C-47F4-A4C8-90BB239CDC18}" dt="2021-05-23T13:23:33.767" v="66" actId="1076"/>
          <ac:spMkLst>
            <pc:docMk/>
            <pc:sldMk cId="1353578585" sldId="266"/>
            <ac:spMk id="5" creationId="{60DA8AF5-53FA-4AF3-9600-22868A20E952}"/>
          </ac:spMkLst>
        </pc:spChg>
        <pc:spChg chg="add mod">
          <ac:chgData name="Franz Josef Nitz" userId="174384726c20a484" providerId="LiveId" clId="{272D1CFA-0A3C-47F4-A4C8-90BB239CDC18}" dt="2021-05-25T06:35:52.686" v="247" actId="1076"/>
          <ac:spMkLst>
            <pc:docMk/>
            <pc:sldMk cId="1353578585" sldId="266"/>
            <ac:spMk id="6" creationId="{D445B6A1-6BEA-478D-820E-C982745162D2}"/>
          </ac:spMkLst>
        </pc:spChg>
        <pc:spChg chg="add del mod">
          <ac:chgData name="Franz Josef Nitz" userId="174384726c20a484" providerId="LiveId" clId="{272D1CFA-0A3C-47F4-A4C8-90BB239CDC18}" dt="2021-05-23T13:24:13.991" v="71"/>
          <ac:spMkLst>
            <pc:docMk/>
            <pc:sldMk cId="1353578585" sldId="266"/>
            <ac:spMk id="7" creationId="{708DEB3D-6E35-4957-8CB0-B4D05A8A4268}"/>
          </ac:spMkLst>
        </pc:spChg>
        <pc:spChg chg="add">
          <ac:chgData name="Franz Josef Nitz" userId="174384726c20a484" providerId="LiveId" clId="{272D1CFA-0A3C-47F4-A4C8-90BB239CDC18}" dt="2021-05-23T13:12:41.712" v="23" actId="26606"/>
          <ac:spMkLst>
            <pc:docMk/>
            <pc:sldMk cId="1353578585" sldId="266"/>
            <ac:spMk id="8" creationId="{74CD14DB-BB81-479F-A1FC-1C75640E9F84}"/>
          </ac:spMkLst>
        </pc:spChg>
        <pc:spChg chg="add">
          <ac:chgData name="Franz Josef Nitz" userId="174384726c20a484" providerId="LiveId" clId="{272D1CFA-0A3C-47F4-A4C8-90BB239CDC18}" dt="2021-05-23T13:12:41.712" v="23" actId="26606"/>
          <ac:spMkLst>
            <pc:docMk/>
            <pc:sldMk cId="1353578585" sldId="266"/>
            <ac:spMk id="10" creationId="{C943A91B-7CA7-4592-A975-73B1BF8C4C74}"/>
          </ac:spMkLst>
        </pc:spChg>
        <pc:spChg chg="add del mod">
          <ac:chgData name="Franz Josef Nitz" userId="174384726c20a484" providerId="LiveId" clId="{272D1CFA-0A3C-47F4-A4C8-90BB239CDC18}" dt="2021-05-23T13:24:27.986" v="76"/>
          <ac:spMkLst>
            <pc:docMk/>
            <pc:sldMk cId="1353578585" sldId="266"/>
            <ac:spMk id="11" creationId="{B7166315-2528-4CDF-9993-B5C931DCEC43}"/>
          </ac:spMkLst>
        </pc:spChg>
        <pc:spChg chg="add">
          <ac:chgData name="Franz Josef Nitz" userId="174384726c20a484" providerId="LiveId" clId="{272D1CFA-0A3C-47F4-A4C8-90BB239CDC18}" dt="2021-05-23T13:12:41.712" v="23" actId="26606"/>
          <ac:spMkLst>
            <pc:docMk/>
            <pc:sldMk cId="1353578585" sldId="266"/>
            <ac:spMk id="12" creationId="{EC471314-E46A-414B-8D91-74880E84F187}"/>
          </ac:spMkLst>
        </pc:spChg>
        <pc:spChg chg="add">
          <ac:chgData name="Franz Josef Nitz" userId="174384726c20a484" providerId="LiveId" clId="{272D1CFA-0A3C-47F4-A4C8-90BB239CDC18}" dt="2021-05-23T13:12:41.712" v="23" actId="26606"/>
          <ac:spMkLst>
            <pc:docMk/>
            <pc:sldMk cId="1353578585" sldId="266"/>
            <ac:spMk id="14" creationId="{6A681326-1C9D-44A3-A627-3871BDAE4127}"/>
          </ac:spMkLst>
        </pc:spChg>
        <pc:spChg chg="add mod">
          <ac:chgData name="Franz Josef Nitz" userId="174384726c20a484" providerId="LiveId" clId="{272D1CFA-0A3C-47F4-A4C8-90BB239CDC18}" dt="2021-05-23T13:25:19.078" v="87" actId="1076"/>
          <ac:spMkLst>
            <pc:docMk/>
            <pc:sldMk cId="1353578585" sldId="266"/>
            <ac:spMk id="15" creationId="{A5A5FE3F-097E-4D95-926C-CB6CE3AE9AE6}"/>
          </ac:spMkLst>
        </pc:spChg>
        <pc:spChg chg="add mod">
          <ac:chgData name="Franz Josef Nitz" userId="174384726c20a484" providerId="LiveId" clId="{272D1CFA-0A3C-47F4-A4C8-90BB239CDC18}" dt="2021-05-23T13:25:13.598" v="86" actId="1076"/>
          <ac:spMkLst>
            <pc:docMk/>
            <pc:sldMk cId="1353578585" sldId="266"/>
            <ac:spMk id="16" creationId="{1F8B66F8-3C91-4ECC-8E3B-A7841D892E37}"/>
          </ac:spMkLst>
        </pc:spChg>
        <pc:graphicFrameChg chg="add del mod">
          <ac:chgData name="Franz Josef Nitz" userId="174384726c20a484" providerId="LiveId" clId="{272D1CFA-0A3C-47F4-A4C8-90BB239CDC18}" dt="2021-05-23T13:24:13.986" v="69"/>
          <ac:graphicFrameMkLst>
            <pc:docMk/>
            <pc:sldMk cId="1353578585" sldId="266"/>
            <ac:graphicFrameMk id="9" creationId="{264CBD4F-422C-475D-B48B-4FEA31B85A17}"/>
          </ac:graphicFrameMkLst>
        </pc:graphicFrameChg>
        <pc:graphicFrameChg chg="add del mod">
          <ac:chgData name="Franz Josef Nitz" userId="174384726c20a484" providerId="LiveId" clId="{272D1CFA-0A3C-47F4-A4C8-90BB239CDC18}" dt="2021-05-23T13:24:27.978" v="74"/>
          <ac:graphicFrameMkLst>
            <pc:docMk/>
            <pc:sldMk cId="1353578585" sldId="266"/>
            <ac:graphicFrameMk id="13" creationId="{5C774AD0-AA9C-441D-9784-86CF3E6649D2}"/>
          </ac:graphicFrameMkLst>
        </pc:graphicFrameChg>
        <pc:picChg chg="add mod">
          <ac:chgData name="Franz Josef Nitz" userId="174384726c20a484" providerId="LiveId" clId="{272D1CFA-0A3C-47F4-A4C8-90BB239CDC18}" dt="2021-05-23T13:21:47.665" v="51" actId="1076"/>
          <ac:picMkLst>
            <pc:docMk/>
            <pc:sldMk cId="1353578585" sldId="266"/>
            <ac:picMk id="4" creationId="{AC28A476-538F-4ACE-888F-ECC132E3ED4D}"/>
          </ac:picMkLst>
        </pc:picChg>
        <pc:cxnChg chg="add mod">
          <ac:chgData name="Franz Josef Nitz" userId="174384726c20a484" providerId="LiveId" clId="{272D1CFA-0A3C-47F4-A4C8-90BB239CDC18}" dt="2021-05-23T13:25:33.630" v="89" actId="13822"/>
          <ac:cxnSpMkLst>
            <pc:docMk/>
            <pc:sldMk cId="1353578585" sldId="266"/>
            <ac:cxnSpMk id="18" creationId="{6423AFEF-266D-4C73-866E-E53F8E4A767A}"/>
          </ac:cxnSpMkLst>
        </pc:cxnChg>
        <pc:cxnChg chg="add mod">
          <ac:chgData name="Franz Josef Nitz" userId="174384726c20a484" providerId="LiveId" clId="{272D1CFA-0A3C-47F4-A4C8-90BB239CDC18}" dt="2021-05-23T13:25:50.155" v="91" actId="13822"/>
          <ac:cxnSpMkLst>
            <pc:docMk/>
            <pc:sldMk cId="1353578585" sldId="266"/>
            <ac:cxnSpMk id="20" creationId="{E1C07D83-30E3-46EF-B1A0-1260D45C1C9E}"/>
          </ac:cxnSpMkLst>
        </pc:cxnChg>
        <pc:cxnChg chg="add mod">
          <ac:chgData name="Franz Josef Nitz" userId="174384726c20a484" providerId="LiveId" clId="{272D1CFA-0A3C-47F4-A4C8-90BB239CDC18}" dt="2021-05-23T13:26:05.466" v="93" actId="13822"/>
          <ac:cxnSpMkLst>
            <pc:docMk/>
            <pc:sldMk cId="1353578585" sldId="266"/>
            <ac:cxnSpMk id="22" creationId="{C6AF26D4-ACBC-4F4B-9F43-47879BBD35D4}"/>
          </ac:cxnSpMkLst>
        </pc:cxnChg>
        <pc:cxnChg chg="add mod">
          <ac:chgData name="Franz Josef Nitz" userId="174384726c20a484" providerId="LiveId" clId="{272D1CFA-0A3C-47F4-A4C8-90BB239CDC18}" dt="2021-05-23T13:26:18.713" v="95" actId="13822"/>
          <ac:cxnSpMkLst>
            <pc:docMk/>
            <pc:sldMk cId="1353578585" sldId="266"/>
            <ac:cxnSpMk id="24" creationId="{38FA7B8A-1B0D-4725-A027-E04AC9310068}"/>
          </ac:cxnSpMkLst>
        </pc:cxnChg>
      </pc:sldChg>
      <pc:sldChg chg="addSp modSp new mod setBg">
        <pc:chgData name="Franz Josef Nitz" userId="174384726c20a484" providerId="LiveId" clId="{272D1CFA-0A3C-47F4-A4C8-90BB239CDC18}" dt="2021-05-23T15:05:08.066" v="227" actId="242"/>
        <pc:sldMkLst>
          <pc:docMk/>
          <pc:sldMk cId="2238286631" sldId="267"/>
        </pc:sldMkLst>
        <pc:spChg chg="mod">
          <ac:chgData name="Franz Josef Nitz" userId="174384726c20a484" providerId="LiveId" clId="{272D1CFA-0A3C-47F4-A4C8-90BB239CDC18}" dt="2021-05-23T15:05:08.066" v="227" actId="242"/>
          <ac:spMkLst>
            <pc:docMk/>
            <pc:sldMk cId="2238286631" sldId="267"/>
            <ac:spMk id="2" creationId="{B033CE20-5E4C-498A-A85D-720DEE31B353}"/>
          </ac:spMkLst>
        </pc:spChg>
        <pc:spChg chg="mod">
          <ac:chgData name="Franz Josef Nitz" userId="174384726c20a484" providerId="LiveId" clId="{272D1CFA-0A3C-47F4-A4C8-90BB239CDC18}" dt="2021-05-23T15:04:47.375" v="225" actId="26606"/>
          <ac:spMkLst>
            <pc:docMk/>
            <pc:sldMk cId="2238286631" sldId="267"/>
            <ac:spMk id="3" creationId="{DA5E4A20-0B69-4509-9279-700DDBE6714C}"/>
          </ac:spMkLst>
        </pc:spChg>
        <pc:spChg chg="add">
          <ac:chgData name="Franz Josef Nitz" userId="174384726c20a484" providerId="LiveId" clId="{272D1CFA-0A3C-47F4-A4C8-90BB239CDC18}" dt="2021-05-23T15:04:47.375" v="225" actId="26606"/>
          <ac:spMkLst>
            <pc:docMk/>
            <pc:sldMk cId="2238286631" sldId="267"/>
            <ac:spMk id="9" creationId="{C8A3C342-1D03-412F-8DD3-BF519E8E0AE9}"/>
          </ac:spMkLst>
        </pc:spChg>
        <pc:spChg chg="add">
          <ac:chgData name="Franz Josef Nitz" userId="174384726c20a484" providerId="LiveId" clId="{272D1CFA-0A3C-47F4-A4C8-90BB239CDC18}" dt="2021-05-23T15:04:47.375" v="225" actId="26606"/>
          <ac:spMkLst>
            <pc:docMk/>
            <pc:sldMk cId="2238286631" sldId="267"/>
            <ac:spMk id="11" creationId="{81CC9B02-E087-4350-AEBD-2C3CF001AF01}"/>
          </ac:spMkLst>
        </pc:spChg>
        <pc:picChg chg="add">
          <ac:chgData name="Franz Josef Nitz" userId="174384726c20a484" providerId="LiveId" clId="{272D1CFA-0A3C-47F4-A4C8-90BB239CDC18}" dt="2021-05-23T15:04:47.375" v="225" actId="26606"/>
          <ac:picMkLst>
            <pc:docMk/>
            <pc:sldMk cId="2238286631" sldId="267"/>
            <ac:picMk id="5" creationId="{8D7020ED-32D6-4F30-8189-AFFFDEB306D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9BCE4-BBA2-40B2-BBB5-DCBD9A2DB2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3B18686-F9AD-4EB3-92F6-A1BF3DEADE73}">
      <dgm:prSet/>
      <dgm:spPr/>
      <dgm:t>
        <a:bodyPr/>
        <a:lstStyle/>
        <a:p>
          <a:pPr>
            <a:defRPr cap="all"/>
          </a:pPr>
          <a:r>
            <a:rPr lang="de-DE"/>
            <a:t>Testen eine Applikation von Anfang bis Ende</a:t>
          </a:r>
          <a:endParaRPr lang="en-US"/>
        </a:p>
      </dgm:t>
    </dgm:pt>
    <dgm:pt modelId="{CFEC8FBC-D4A8-4BDE-8511-690547E6A100}" type="parTrans" cxnId="{235354FB-B5A4-4FA7-B545-C9998442D96A}">
      <dgm:prSet/>
      <dgm:spPr/>
      <dgm:t>
        <a:bodyPr/>
        <a:lstStyle/>
        <a:p>
          <a:endParaRPr lang="en-US"/>
        </a:p>
      </dgm:t>
    </dgm:pt>
    <dgm:pt modelId="{2984A733-A11D-4FA8-B2CF-6CB1A413B7FD}" type="sibTrans" cxnId="{235354FB-B5A4-4FA7-B545-C9998442D96A}">
      <dgm:prSet/>
      <dgm:spPr/>
      <dgm:t>
        <a:bodyPr/>
        <a:lstStyle/>
        <a:p>
          <a:endParaRPr lang="en-US"/>
        </a:p>
      </dgm:t>
    </dgm:pt>
    <dgm:pt modelId="{D29A5F31-BDF5-4C48-91BF-929428758315}">
      <dgm:prSet/>
      <dgm:spPr/>
      <dgm:t>
        <a:bodyPr/>
        <a:lstStyle/>
        <a:p>
          <a:pPr>
            <a:defRPr cap="all"/>
          </a:pPr>
          <a:r>
            <a:rPr lang="de-DE"/>
            <a:t>Fehler vor der Ausbringung zu erkennen</a:t>
          </a:r>
          <a:endParaRPr lang="en-US"/>
        </a:p>
      </dgm:t>
    </dgm:pt>
    <dgm:pt modelId="{726EDE42-2E42-4417-9B2A-1A6A6F6C1A50}" type="parTrans" cxnId="{393DACD8-6FB8-48D0-9DAA-C4C83C97B700}">
      <dgm:prSet/>
      <dgm:spPr/>
      <dgm:t>
        <a:bodyPr/>
        <a:lstStyle/>
        <a:p>
          <a:endParaRPr lang="en-US"/>
        </a:p>
      </dgm:t>
    </dgm:pt>
    <dgm:pt modelId="{D049E258-53B6-49E0-9C47-D09F6AD05D33}" type="sibTrans" cxnId="{393DACD8-6FB8-48D0-9DAA-C4C83C97B700}">
      <dgm:prSet/>
      <dgm:spPr/>
      <dgm:t>
        <a:bodyPr/>
        <a:lstStyle/>
        <a:p>
          <a:endParaRPr lang="en-US"/>
        </a:p>
      </dgm:t>
    </dgm:pt>
    <dgm:pt modelId="{B41383F6-4D15-4FC6-9302-6603BD4B9A94}">
      <dgm:prSet/>
      <dgm:spPr/>
      <dgm:t>
        <a:bodyPr/>
        <a:lstStyle/>
        <a:p>
          <a:pPr>
            <a:defRPr cap="all"/>
          </a:pPr>
          <a:r>
            <a:rPr lang="de-DE"/>
            <a:t>instabiler und langsamer</a:t>
          </a:r>
          <a:endParaRPr lang="en-US"/>
        </a:p>
      </dgm:t>
    </dgm:pt>
    <dgm:pt modelId="{9543CD3C-3C63-4EE8-AFE0-2D81C3F32784}" type="parTrans" cxnId="{4921C4FF-D082-4E3A-9B18-6EFE710C28B7}">
      <dgm:prSet/>
      <dgm:spPr/>
      <dgm:t>
        <a:bodyPr/>
        <a:lstStyle/>
        <a:p>
          <a:endParaRPr lang="en-US"/>
        </a:p>
      </dgm:t>
    </dgm:pt>
    <dgm:pt modelId="{9B47F8A7-9D7D-40D6-BF5A-30F4BA95FF4C}" type="sibTrans" cxnId="{4921C4FF-D082-4E3A-9B18-6EFE710C28B7}">
      <dgm:prSet/>
      <dgm:spPr/>
      <dgm:t>
        <a:bodyPr/>
        <a:lstStyle/>
        <a:p>
          <a:endParaRPr lang="en-US"/>
        </a:p>
      </dgm:t>
    </dgm:pt>
    <dgm:pt modelId="{A22C5A41-D99A-43E5-8E97-E3000516F095}" type="pres">
      <dgm:prSet presAssocID="{F159BCE4-BBA2-40B2-BBB5-DCBD9A2DB270}" presName="root" presStyleCnt="0">
        <dgm:presLayoutVars>
          <dgm:dir/>
          <dgm:resizeHandles val="exact"/>
        </dgm:presLayoutVars>
      </dgm:prSet>
      <dgm:spPr/>
    </dgm:pt>
    <dgm:pt modelId="{27FAFCC0-98D9-40FF-AA36-5E0A0E15377D}" type="pres">
      <dgm:prSet presAssocID="{F3B18686-F9AD-4EB3-92F6-A1BF3DEADE73}" presName="compNode" presStyleCnt="0"/>
      <dgm:spPr/>
    </dgm:pt>
    <dgm:pt modelId="{8714F5A8-131E-473E-94C4-91A8644DC77E}" type="pres">
      <dgm:prSet presAssocID="{F3B18686-F9AD-4EB3-92F6-A1BF3DEADE73}" presName="iconBgRect" presStyleLbl="bgShp" presStyleIdx="0" presStyleCnt="3"/>
      <dgm:spPr/>
    </dgm:pt>
    <dgm:pt modelId="{4DF500E8-AC2F-4EDD-A18E-93A7B5240B6D}" type="pres">
      <dgm:prSet presAssocID="{F3B18686-F9AD-4EB3-92F6-A1BF3DEADE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1C09E01B-CB1C-4B3F-8EB7-15B34CEED8D1}" type="pres">
      <dgm:prSet presAssocID="{F3B18686-F9AD-4EB3-92F6-A1BF3DEADE73}" presName="spaceRect" presStyleCnt="0"/>
      <dgm:spPr/>
    </dgm:pt>
    <dgm:pt modelId="{3C1016E9-A6F0-4121-B9D5-1B2D96AB6CD9}" type="pres">
      <dgm:prSet presAssocID="{F3B18686-F9AD-4EB3-92F6-A1BF3DEADE73}" presName="textRect" presStyleLbl="revTx" presStyleIdx="0" presStyleCnt="3">
        <dgm:presLayoutVars>
          <dgm:chMax val="1"/>
          <dgm:chPref val="1"/>
        </dgm:presLayoutVars>
      </dgm:prSet>
      <dgm:spPr/>
    </dgm:pt>
    <dgm:pt modelId="{24DCCA42-0A15-4E13-AC6F-9DB04E79AE12}" type="pres">
      <dgm:prSet presAssocID="{2984A733-A11D-4FA8-B2CF-6CB1A413B7FD}" presName="sibTrans" presStyleCnt="0"/>
      <dgm:spPr/>
    </dgm:pt>
    <dgm:pt modelId="{56EEDEA1-DCFB-418B-A9C6-BACF2811387E}" type="pres">
      <dgm:prSet presAssocID="{D29A5F31-BDF5-4C48-91BF-929428758315}" presName="compNode" presStyleCnt="0"/>
      <dgm:spPr/>
    </dgm:pt>
    <dgm:pt modelId="{F443FEB3-65B9-473F-991E-1E5E80C9BD91}" type="pres">
      <dgm:prSet presAssocID="{D29A5F31-BDF5-4C48-91BF-929428758315}" presName="iconBgRect" presStyleLbl="bgShp" presStyleIdx="1" presStyleCnt="3"/>
      <dgm:spPr/>
    </dgm:pt>
    <dgm:pt modelId="{C5024969-6742-4CE3-91D4-7E426F4C7DC5}" type="pres">
      <dgm:prSet presAssocID="{D29A5F31-BDF5-4C48-91BF-9294287583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kt"/>
        </a:ext>
      </dgm:extLst>
    </dgm:pt>
    <dgm:pt modelId="{2883EBC4-0C28-4391-A636-72C98BB729F2}" type="pres">
      <dgm:prSet presAssocID="{D29A5F31-BDF5-4C48-91BF-929428758315}" presName="spaceRect" presStyleCnt="0"/>
      <dgm:spPr/>
    </dgm:pt>
    <dgm:pt modelId="{1C088F8D-AD5A-4F0D-BCD6-8B7399808DF8}" type="pres">
      <dgm:prSet presAssocID="{D29A5F31-BDF5-4C48-91BF-929428758315}" presName="textRect" presStyleLbl="revTx" presStyleIdx="1" presStyleCnt="3">
        <dgm:presLayoutVars>
          <dgm:chMax val="1"/>
          <dgm:chPref val="1"/>
        </dgm:presLayoutVars>
      </dgm:prSet>
      <dgm:spPr/>
    </dgm:pt>
    <dgm:pt modelId="{C2B007EB-87EF-42A5-AC51-F47C8C788797}" type="pres">
      <dgm:prSet presAssocID="{D049E258-53B6-49E0-9C47-D09F6AD05D33}" presName="sibTrans" presStyleCnt="0"/>
      <dgm:spPr/>
    </dgm:pt>
    <dgm:pt modelId="{809E5776-E3E9-498D-ACA9-258DA9DA7229}" type="pres">
      <dgm:prSet presAssocID="{B41383F6-4D15-4FC6-9302-6603BD4B9A94}" presName="compNode" presStyleCnt="0"/>
      <dgm:spPr/>
    </dgm:pt>
    <dgm:pt modelId="{8288C64A-527B-4DB2-9E5E-47DBD79FE533}" type="pres">
      <dgm:prSet presAssocID="{B41383F6-4D15-4FC6-9302-6603BD4B9A94}" presName="iconBgRect" presStyleLbl="bgShp" presStyleIdx="2" presStyleCnt="3"/>
      <dgm:spPr/>
    </dgm:pt>
    <dgm:pt modelId="{D13314C5-DC67-4983-B1C2-EB2FE272DAA6}" type="pres">
      <dgm:prSet presAssocID="{B41383F6-4D15-4FC6-9302-6603BD4B9A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ildkröte"/>
        </a:ext>
      </dgm:extLst>
    </dgm:pt>
    <dgm:pt modelId="{4AE35E74-4151-428D-B7AF-BB08DC878D2B}" type="pres">
      <dgm:prSet presAssocID="{B41383F6-4D15-4FC6-9302-6603BD4B9A94}" presName="spaceRect" presStyleCnt="0"/>
      <dgm:spPr/>
    </dgm:pt>
    <dgm:pt modelId="{266397BB-C76C-4EB4-AE93-D4A13BB510D4}" type="pres">
      <dgm:prSet presAssocID="{B41383F6-4D15-4FC6-9302-6603BD4B9A9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78DAE43-ADC2-4A7E-A403-00F5245B1007}" type="presOf" srcId="{F3B18686-F9AD-4EB3-92F6-A1BF3DEADE73}" destId="{3C1016E9-A6F0-4121-B9D5-1B2D96AB6CD9}" srcOrd="0" destOrd="0" presId="urn:microsoft.com/office/officeart/2018/5/layout/IconCircleLabelList"/>
    <dgm:cxn modelId="{A5F38590-C05E-46CA-AF74-F595C072596E}" type="presOf" srcId="{F159BCE4-BBA2-40B2-BBB5-DCBD9A2DB270}" destId="{A22C5A41-D99A-43E5-8E97-E3000516F095}" srcOrd="0" destOrd="0" presId="urn:microsoft.com/office/officeart/2018/5/layout/IconCircleLabelList"/>
    <dgm:cxn modelId="{54E1FCAA-64A3-45E3-90EC-7365BADB8733}" type="presOf" srcId="{D29A5F31-BDF5-4C48-91BF-929428758315}" destId="{1C088F8D-AD5A-4F0D-BCD6-8B7399808DF8}" srcOrd="0" destOrd="0" presId="urn:microsoft.com/office/officeart/2018/5/layout/IconCircleLabelList"/>
    <dgm:cxn modelId="{3B2924AE-EB08-4450-B46F-C65B10B24FF3}" type="presOf" srcId="{B41383F6-4D15-4FC6-9302-6603BD4B9A94}" destId="{266397BB-C76C-4EB4-AE93-D4A13BB510D4}" srcOrd="0" destOrd="0" presId="urn:microsoft.com/office/officeart/2018/5/layout/IconCircleLabelList"/>
    <dgm:cxn modelId="{393DACD8-6FB8-48D0-9DAA-C4C83C97B700}" srcId="{F159BCE4-BBA2-40B2-BBB5-DCBD9A2DB270}" destId="{D29A5F31-BDF5-4C48-91BF-929428758315}" srcOrd="1" destOrd="0" parTransId="{726EDE42-2E42-4417-9B2A-1A6A6F6C1A50}" sibTransId="{D049E258-53B6-49E0-9C47-D09F6AD05D33}"/>
    <dgm:cxn modelId="{235354FB-B5A4-4FA7-B545-C9998442D96A}" srcId="{F159BCE4-BBA2-40B2-BBB5-DCBD9A2DB270}" destId="{F3B18686-F9AD-4EB3-92F6-A1BF3DEADE73}" srcOrd="0" destOrd="0" parTransId="{CFEC8FBC-D4A8-4BDE-8511-690547E6A100}" sibTransId="{2984A733-A11D-4FA8-B2CF-6CB1A413B7FD}"/>
    <dgm:cxn modelId="{4921C4FF-D082-4E3A-9B18-6EFE710C28B7}" srcId="{F159BCE4-BBA2-40B2-BBB5-DCBD9A2DB270}" destId="{B41383F6-4D15-4FC6-9302-6603BD4B9A94}" srcOrd="2" destOrd="0" parTransId="{9543CD3C-3C63-4EE8-AFE0-2D81C3F32784}" sibTransId="{9B47F8A7-9D7D-40D6-BF5A-30F4BA95FF4C}"/>
    <dgm:cxn modelId="{93ECA45C-53AD-470B-B3EC-D683ACD31D96}" type="presParOf" srcId="{A22C5A41-D99A-43E5-8E97-E3000516F095}" destId="{27FAFCC0-98D9-40FF-AA36-5E0A0E15377D}" srcOrd="0" destOrd="0" presId="urn:microsoft.com/office/officeart/2018/5/layout/IconCircleLabelList"/>
    <dgm:cxn modelId="{49958E00-A64A-4E9E-9F43-A6815029BCC0}" type="presParOf" srcId="{27FAFCC0-98D9-40FF-AA36-5E0A0E15377D}" destId="{8714F5A8-131E-473E-94C4-91A8644DC77E}" srcOrd="0" destOrd="0" presId="urn:microsoft.com/office/officeart/2018/5/layout/IconCircleLabelList"/>
    <dgm:cxn modelId="{6597EAF2-D567-4331-814C-1FA8C40DDD1D}" type="presParOf" srcId="{27FAFCC0-98D9-40FF-AA36-5E0A0E15377D}" destId="{4DF500E8-AC2F-4EDD-A18E-93A7B5240B6D}" srcOrd="1" destOrd="0" presId="urn:microsoft.com/office/officeart/2018/5/layout/IconCircleLabelList"/>
    <dgm:cxn modelId="{F8A4568E-443A-4CD2-ABB1-E59EBB557D85}" type="presParOf" srcId="{27FAFCC0-98D9-40FF-AA36-5E0A0E15377D}" destId="{1C09E01B-CB1C-4B3F-8EB7-15B34CEED8D1}" srcOrd="2" destOrd="0" presId="urn:microsoft.com/office/officeart/2018/5/layout/IconCircleLabelList"/>
    <dgm:cxn modelId="{762F867F-86E3-4343-A21F-C2F4A4D7BC2E}" type="presParOf" srcId="{27FAFCC0-98D9-40FF-AA36-5E0A0E15377D}" destId="{3C1016E9-A6F0-4121-B9D5-1B2D96AB6CD9}" srcOrd="3" destOrd="0" presId="urn:microsoft.com/office/officeart/2018/5/layout/IconCircleLabelList"/>
    <dgm:cxn modelId="{013E2CD0-F997-485B-B118-448823D326B4}" type="presParOf" srcId="{A22C5A41-D99A-43E5-8E97-E3000516F095}" destId="{24DCCA42-0A15-4E13-AC6F-9DB04E79AE12}" srcOrd="1" destOrd="0" presId="urn:microsoft.com/office/officeart/2018/5/layout/IconCircleLabelList"/>
    <dgm:cxn modelId="{1447DED1-3FB0-4E5C-90A4-E54AC29A8CC2}" type="presParOf" srcId="{A22C5A41-D99A-43E5-8E97-E3000516F095}" destId="{56EEDEA1-DCFB-418B-A9C6-BACF2811387E}" srcOrd="2" destOrd="0" presId="urn:microsoft.com/office/officeart/2018/5/layout/IconCircleLabelList"/>
    <dgm:cxn modelId="{0A2BB1A5-0748-4720-9002-2F2B0500067A}" type="presParOf" srcId="{56EEDEA1-DCFB-418B-A9C6-BACF2811387E}" destId="{F443FEB3-65B9-473F-991E-1E5E80C9BD91}" srcOrd="0" destOrd="0" presId="urn:microsoft.com/office/officeart/2018/5/layout/IconCircleLabelList"/>
    <dgm:cxn modelId="{04465B87-EDB8-41D9-8591-ED8EB1EE1F49}" type="presParOf" srcId="{56EEDEA1-DCFB-418B-A9C6-BACF2811387E}" destId="{C5024969-6742-4CE3-91D4-7E426F4C7DC5}" srcOrd="1" destOrd="0" presId="urn:microsoft.com/office/officeart/2018/5/layout/IconCircleLabelList"/>
    <dgm:cxn modelId="{1ECEF99B-F490-4209-8066-28FB65F44ABD}" type="presParOf" srcId="{56EEDEA1-DCFB-418B-A9C6-BACF2811387E}" destId="{2883EBC4-0C28-4391-A636-72C98BB729F2}" srcOrd="2" destOrd="0" presId="urn:microsoft.com/office/officeart/2018/5/layout/IconCircleLabelList"/>
    <dgm:cxn modelId="{9F1A7F09-D825-4E63-8F12-1F2B3C81AE63}" type="presParOf" srcId="{56EEDEA1-DCFB-418B-A9C6-BACF2811387E}" destId="{1C088F8D-AD5A-4F0D-BCD6-8B7399808DF8}" srcOrd="3" destOrd="0" presId="urn:microsoft.com/office/officeart/2018/5/layout/IconCircleLabelList"/>
    <dgm:cxn modelId="{FD26CB2C-591E-4700-A9A9-F49EB12A5F4D}" type="presParOf" srcId="{A22C5A41-D99A-43E5-8E97-E3000516F095}" destId="{C2B007EB-87EF-42A5-AC51-F47C8C788797}" srcOrd="3" destOrd="0" presId="urn:microsoft.com/office/officeart/2018/5/layout/IconCircleLabelList"/>
    <dgm:cxn modelId="{35110920-9148-41A1-99F8-BFB772E22EA3}" type="presParOf" srcId="{A22C5A41-D99A-43E5-8E97-E3000516F095}" destId="{809E5776-E3E9-498D-ACA9-258DA9DA7229}" srcOrd="4" destOrd="0" presId="urn:microsoft.com/office/officeart/2018/5/layout/IconCircleLabelList"/>
    <dgm:cxn modelId="{3D9CFCAE-9520-4D0A-8B9E-ADCD4896A24E}" type="presParOf" srcId="{809E5776-E3E9-498D-ACA9-258DA9DA7229}" destId="{8288C64A-527B-4DB2-9E5E-47DBD79FE533}" srcOrd="0" destOrd="0" presId="urn:microsoft.com/office/officeart/2018/5/layout/IconCircleLabelList"/>
    <dgm:cxn modelId="{401FFC2E-0E0F-4AF9-858D-D62189BFC44F}" type="presParOf" srcId="{809E5776-E3E9-498D-ACA9-258DA9DA7229}" destId="{D13314C5-DC67-4983-B1C2-EB2FE272DAA6}" srcOrd="1" destOrd="0" presId="urn:microsoft.com/office/officeart/2018/5/layout/IconCircleLabelList"/>
    <dgm:cxn modelId="{5E73F322-6922-4D4B-95C0-1D3C26DD5284}" type="presParOf" srcId="{809E5776-E3E9-498D-ACA9-258DA9DA7229}" destId="{4AE35E74-4151-428D-B7AF-BB08DC878D2B}" srcOrd="2" destOrd="0" presId="urn:microsoft.com/office/officeart/2018/5/layout/IconCircleLabelList"/>
    <dgm:cxn modelId="{51FBECA9-43CC-4695-A361-7199F38ED693}" type="presParOf" srcId="{809E5776-E3E9-498D-ACA9-258DA9DA7229}" destId="{266397BB-C76C-4EB4-AE93-D4A13BB510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C1C2A2-9075-4451-96EC-C7E33735E4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1E1B5F-E830-4A93-96CD-56AF896F90BC}">
      <dgm:prSet/>
      <dgm:spPr/>
      <dgm:t>
        <a:bodyPr/>
        <a:lstStyle/>
        <a:p>
          <a:pPr>
            <a:defRPr cap="all"/>
          </a:pPr>
          <a:r>
            <a:rPr lang="de-DE" b="0" i="0" dirty="0"/>
            <a:t> Open Source Werkzeug zur Automatisierung</a:t>
          </a:r>
          <a:endParaRPr lang="en-US" dirty="0"/>
        </a:p>
      </dgm:t>
    </dgm:pt>
    <dgm:pt modelId="{D03884F8-3C88-43A7-8B98-B678B5B0D4C8}" type="parTrans" cxnId="{1544286E-07CB-46C0-A5B8-92762776272A}">
      <dgm:prSet/>
      <dgm:spPr/>
      <dgm:t>
        <a:bodyPr/>
        <a:lstStyle/>
        <a:p>
          <a:endParaRPr lang="en-US"/>
        </a:p>
      </dgm:t>
    </dgm:pt>
    <dgm:pt modelId="{EAD467AE-C12A-4B9C-B479-B65AE126713E}" type="sibTrans" cxnId="{1544286E-07CB-46C0-A5B8-92762776272A}">
      <dgm:prSet/>
      <dgm:spPr/>
      <dgm:t>
        <a:bodyPr/>
        <a:lstStyle/>
        <a:p>
          <a:endParaRPr lang="en-US"/>
        </a:p>
      </dgm:t>
    </dgm:pt>
    <dgm:pt modelId="{6EAEFC26-C2FA-44BC-B7A5-0E9B5919DD0F}">
      <dgm:prSet/>
      <dgm:spPr/>
      <dgm:t>
        <a:bodyPr/>
        <a:lstStyle/>
        <a:p>
          <a:pPr>
            <a:defRPr cap="all"/>
          </a:pPr>
          <a:r>
            <a:rPr lang="de-DE" b="0" i="0" dirty="0"/>
            <a:t>Plattformübergreifend</a:t>
          </a:r>
          <a:endParaRPr lang="en-US" dirty="0"/>
        </a:p>
      </dgm:t>
    </dgm:pt>
    <dgm:pt modelId="{399B6FA6-3763-4827-8EEA-864E254D262D}" type="parTrans" cxnId="{DE844DCB-35DD-4386-A561-A18F9B6E8575}">
      <dgm:prSet/>
      <dgm:spPr/>
      <dgm:t>
        <a:bodyPr/>
        <a:lstStyle/>
        <a:p>
          <a:endParaRPr lang="en-US"/>
        </a:p>
      </dgm:t>
    </dgm:pt>
    <dgm:pt modelId="{9DB3FB9F-8AD6-4AC1-B15D-E8884D57ED1B}" type="sibTrans" cxnId="{DE844DCB-35DD-4386-A561-A18F9B6E8575}">
      <dgm:prSet/>
      <dgm:spPr/>
      <dgm:t>
        <a:bodyPr/>
        <a:lstStyle/>
        <a:p>
          <a:endParaRPr lang="en-US"/>
        </a:p>
      </dgm:t>
    </dgm:pt>
    <dgm:pt modelId="{6449E51F-06E0-4527-98AB-5F15E7F40921}">
      <dgm:prSet/>
      <dgm:spPr/>
      <dgm:t>
        <a:bodyPr/>
        <a:lstStyle/>
        <a:p>
          <a:pPr>
            <a:defRPr cap="all"/>
          </a:pPr>
          <a:r>
            <a:rPr lang="de-DE" b="0" i="0" dirty="0"/>
            <a:t>Wiederverwendung von Code</a:t>
          </a:r>
          <a:endParaRPr lang="en-US" dirty="0"/>
        </a:p>
      </dgm:t>
    </dgm:pt>
    <dgm:pt modelId="{C80498CC-4084-44F6-9354-2E523C753FD7}" type="parTrans" cxnId="{623A27B5-F5AD-45CE-A50D-024B1B055BD3}">
      <dgm:prSet/>
      <dgm:spPr/>
      <dgm:t>
        <a:bodyPr/>
        <a:lstStyle/>
        <a:p>
          <a:endParaRPr lang="en-US"/>
        </a:p>
      </dgm:t>
    </dgm:pt>
    <dgm:pt modelId="{CD3FC902-7DBD-4534-B6A9-7AF7A3DAB049}" type="sibTrans" cxnId="{623A27B5-F5AD-45CE-A50D-024B1B055BD3}">
      <dgm:prSet/>
      <dgm:spPr/>
      <dgm:t>
        <a:bodyPr/>
        <a:lstStyle/>
        <a:p>
          <a:endParaRPr lang="en-US"/>
        </a:p>
      </dgm:t>
    </dgm:pt>
    <dgm:pt modelId="{EFBDF342-C552-4400-A04F-9E4CC8DB9EE1}" type="pres">
      <dgm:prSet presAssocID="{CBC1C2A2-9075-4451-96EC-C7E33735E4D4}" presName="root" presStyleCnt="0">
        <dgm:presLayoutVars>
          <dgm:dir/>
          <dgm:resizeHandles val="exact"/>
        </dgm:presLayoutVars>
      </dgm:prSet>
      <dgm:spPr/>
    </dgm:pt>
    <dgm:pt modelId="{047AC47F-3B7E-4AB3-8122-26CE391D9BB9}" type="pres">
      <dgm:prSet presAssocID="{861E1B5F-E830-4A93-96CD-56AF896F90BC}" presName="compNode" presStyleCnt="0"/>
      <dgm:spPr/>
    </dgm:pt>
    <dgm:pt modelId="{4ECFADFE-8C9F-4066-9B1D-F4855439F082}" type="pres">
      <dgm:prSet presAssocID="{861E1B5F-E830-4A93-96CD-56AF896F90BC}" presName="iconBgRect" presStyleLbl="bgShp" presStyleIdx="0" presStyleCnt="3"/>
      <dgm:spPr/>
    </dgm:pt>
    <dgm:pt modelId="{AAA5104A-A184-45A5-A02E-5B1B3CE3BEFD}" type="pres">
      <dgm:prSet presAssocID="{861E1B5F-E830-4A93-96CD-56AF896F9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B25DB0A-49E3-418C-9AB8-45CA7367BBF5}" type="pres">
      <dgm:prSet presAssocID="{861E1B5F-E830-4A93-96CD-56AF896F90BC}" presName="spaceRect" presStyleCnt="0"/>
      <dgm:spPr/>
    </dgm:pt>
    <dgm:pt modelId="{4C2D7F3F-EF0B-4CBE-8356-F1C59B5D4865}" type="pres">
      <dgm:prSet presAssocID="{861E1B5F-E830-4A93-96CD-56AF896F90BC}" presName="textRect" presStyleLbl="revTx" presStyleIdx="0" presStyleCnt="3">
        <dgm:presLayoutVars>
          <dgm:chMax val="1"/>
          <dgm:chPref val="1"/>
        </dgm:presLayoutVars>
      </dgm:prSet>
      <dgm:spPr/>
    </dgm:pt>
    <dgm:pt modelId="{6A7F6A7E-4503-4C7E-A54B-CA229D79172D}" type="pres">
      <dgm:prSet presAssocID="{EAD467AE-C12A-4B9C-B479-B65AE126713E}" presName="sibTrans" presStyleCnt="0"/>
      <dgm:spPr/>
    </dgm:pt>
    <dgm:pt modelId="{55E55DF6-4653-476E-8CF1-B97FD7AFD71E}" type="pres">
      <dgm:prSet presAssocID="{6EAEFC26-C2FA-44BC-B7A5-0E9B5919DD0F}" presName="compNode" presStyleCnt="0"/>
      <dgm:spPr/>
    </dgm:pt>
    <dgm:pt modelId="{F2ABFF88-28C7-4DF8-92CA-95E030A8D5CD}" type="pres">
      <dgm:prSet presAssocID="{6EAEFC26-C2FA-44BC-B7A5-0E9B5919DD0F}" presName="iconBgRect" presStyleLbl="bgShp" presStyleIdx="1" presStyleCnt="3"/>
      <dgm:spPr/>
    </dgm:pt>
    <dgm:pt modelId="{4669E04D-357A-49E4-AAAB-4950615F3DD4}" type="pres">
      <dgm:prSet presAssocID="{6EAEFC26-C2FA-44BC-B7A5-0E9B5919DD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B6F51190-AAC0-4481-85E0-CBA21655A59D}" type="pres">
      <dgm:prSet presAssocID="{6EAEFC26-C2FA-44BC-B7A5-0E9B5919DD0F}" presName="spaceRect" presStyleCnt="0"/>
      <dgm:spPr/>
    </dgm:pt>
    <dgm:pt modelId="{AF84FBCE-5685-4AD5-9916-DEA7BDBBAE65}" type="pres">
      <dgm:prSet presAssocID="{6EAEFC26-C2FA-44BC-B7A5-0E9B5919DD0F}" presName="textRect" presStyleLbl="revTx" presStyleIdx="1" presStyleCnt="3">
        <dgm:presLayoutVars>
          <dgm:chMax val="1"/>
          <dgm:chPref val="1"/>
        </dgm:presLayoutVars>
      </dgm:prSet>
      <dgm:spPr/>
    </dgm:pt>
    <dgm:pt modelId="{FBAD9CF5-CE62-4DF9-A59C-26C37E130184}" type="pres">
      <dgm:prSet presAssocID="{9DB3FB9F-8AD6-4AC1-B15D-E8884D57ED1B}" presName="sibTrans" presStyleCnt="0"/>
      <dgm:spPr/>
    </dgm:pt>
    <dgm:pt modelId="{1A73BA29-C93C-4249-966C-2256292D37C4}" type="pres">
      <dgm:prSet presAssocID="{6449E51F-06E0-4527-98AB-5F15E7F40921}" presName="compNode" presStyleCnt="0"/>
      <dgm:spPr/>
    </dgm:pt>
    <dgm:pt modelId="{30A2C68E-3848-4F79-A8B5-D95DE2EBEA67}" type="pres">
      <dgm:prSet presAssocID="{6449E51F-06E0-4527-98AB-5F15E7F40921}" presName="iconBgRect" presStyleLbl="bgShp" presStyleIdx="2" presStyleCnt="3"/>
      <dgm:spPr/>
    </dgm:pt>
    <dgm:pt modelId="{41686656-C517-4FAE-A2DC-A3D94ADAE2E0}" type="pres">
      <dgm:prSet presAssocID="{6449E51F-06E0-4527-98AB-5F15E7F409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7318C8C-6A94-4652-B7AA-2D951591A648}" type="pres">
      <dgm:prSet presAssocID="{6449E51F-06E0-4527-98AB-5F15E7F40921}" presName="spaceRect" presStyleCnt="0"/>
      <dgm:spPr/>
    </dgm:pt>
    <dgm:pt modelId="{550942C5-195C-4C81-9982-7F62695D26A8}" type="pres">
      <dgm:prSet presAssocID="{6449E51F-06E0-4527-98AB-5F15E7F409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44286E-07CB-46C0-A5B8-92762776272A}" srcId="{CBC1C2A2-9075-4451-96EC-C7E33735E4D4}" destId="{861E1B5F-E830-4A93-96CD-56AF896F90BC}" srcOrd="0" destOrd="0" parTransId="{D03884F8-3C88-43A7-8B98-B678B5B0D4C8}" sibTransId="{EAD467AE-C12A-4B9C-B479-B65AE126713E}"/>
    <dgm:cxn modelId="{B1514071-DFE6-48D3-83B8-75F4B0EDB5F8}" type="presOf" srcId="{6449E51F-06E0-4527-98AB-5F15E7F40921}" destId="{550942C5-195C-4C81-9982-7F62695D26A8}" srcOrd="0" destOrd="0" presId="urn:microsoft.com/office/officeart/2018/5/layout/IconCircleLabelList"/>
    <dgm:cxn modelId="{BF0E1E93-3B87-4ED1-A22F-6A331A23A6C9}" type="presOf" srcId="{6EAEFC26-C2FA-44BC-B7A5-0E9B5919DD0F}" destId="{AF84FBCE-5685-4AD5-9916-DEA7BDBBAE65}" srcOrd="0" destOrd="0" presId="urn:microsoft.com/office/officeart/2018/5/layout/IconCircleLabelList"/>
    <dgm:cxn modelId="{FEDC039D-57E0-40FA-A511-90A0A5E07D42}" type="presOf" srcId="{861E1B5F-E830-4A93-96CD-56AF896F90BC}" destId="{4C2D7F3F-EF0B-4CBE-8356-F1C59B5D4865}" srcOrd="0" destOrd="0" presId="urn:microsoft.com/office/officeart/2018/5/layout/IconCircleLabelList"/>
    <dgm:cxn modelId="{623A27B5-F5AD-45CE-A50D-024B1B055BD3}" srcId="{CBC1C2A2-9075-4451-96EC-C7E33735E4D4}" destId="{6449E51F-06E0-4527-98AB-5F15E7F40921}" srcOrd="2" destOrd="0" parTransId="{C80498CC-4084-44F6-9354-2E523C753FD7}" sibTransId="{CD3FC902-7DBD-4534-B6A9-7AF7A3DAB049}"/>
    <dgm:cxn modelId="{DE844DCB-35DD-4386-A561-A18F9B6E8575}" srcId="{CBC1C2A2-9075-4451-96EC-C7E33735E4D4}" destId="{6EAEFC26-C2FA-44BC-B7A5-0E9B5919DD0F}" srcOrd="1" destOrd="0" parTransId="{399B6FA6-3763-4827-8EEA-864E254D262D}" sibTransId="{9DB3FB9F-8AD6-4AC1-B15D-E8884D57ED1B}"/>
    <dgm:cxn modelId="{8F9018F5-70DD-4490-BAA6-8746320724CB}" type="presOf" srcId="{CBC1C2A2-9075-4451-96EC-C7E33735E4D4}" destId="{EFBDF342-C552-4400-A04F-9E4CC8DB9EE1}" srcOrd="0" destOrd="0" presId="urn:microsoft.com/office/officeart/2018/5/layout/IconCircleLabelList"/>
    <dgm:cxn modelId="{FDA8CA6C-F86E-4AE5-8F07-10F2377CCF82}" type="presParOf" srcId="{EFBDF342-C552-4400-A04F-9E4CC8DB9EE1}" destId="{047AC47F-3B7E-4AB3-8122-26CE391D9BB9}" srcOrd="0" destOrd="0" presId="urn:microsoft.com/office/officeart/2018/5/layout/IconCircleLabelList"/>
    <dgm:cxn modelId="{6CD3F94B-AFAE-48FD-BC14-7948A715C7D3}" type="presParOf" srcId="{047AC47F-3B7E-4AB3-8122-26CE391D9BB9}" destId="{4ECFADFE-8C9F-4066-9B1D-F4855439F082}" srcOrd="0" destOrd="0" presId="urn:microsoft.com/office/officeart/2018/5/layout/IconCircleLabelList"/>
    <dgm:cxn modelId="{52CC1CD8-BCBB-4500-BC33-A4A57853F8CA}" type="presParOf" srcId="{047AC47F-3B7E-4AB3-8122-26CE391D9BB9}" destId="{AAA5104A-A184-45A5-A02E-5B1B3CE3BEFD}" srcOrd="1" destOrd="0" presId="urn:microsoft.com/office/officeart/2018/5/layout/IconCircleLabelList"/>
    <dgm:cxn modelId="{721F4817-455D-4CD6-9D10-E21E1FCD5E9F}" type="presParOf" srcId="{047AC47F-3B7E-4AB3-8122-26CE391D9BB9}" destId="{8B25DB0A-49E3-418C-9AB8-45CA7367BBF5}" srcOrd="2" destOrd="0" presId="urn:microsoft.com/office/officeart/2018/5/layout/IconCircleLabelList"/>
    <dgm:cxn modelId="{80715EEB-E7CD-4800-9551-B350A202B797}" type="presParOf" srcId="{047AC47F-3B7E-4AB3-8122-26CE391D9BB9}" destId="{4C2D7F3F-EF0B-4CBE-8356-F1C59B5D4865}" srcOrd="3" destOrd="0" presId="urn:microsoft.com/office/officeart/2018/5/layout/IconCircleLabelList"/>
    <dgm:cxn modelId="{3513323A-1E5C-407B-83E7-16019F121CC9}" type="presParOf" srcId="{EFBDF342-C552-4400-A04F-9E4CC8DB9EE1}" destId="{6A7F6A7E-4503-4C7E-A54B-CA229D79172D}" srcOrd="1" destOrd="0" presId="urn:microsoft.com/office/officeart/2018/5/layout/IconCircleLabelList"/>
    <dgm:cxn modelId="{FB09B169-676E-46E7-A370-3C7EA53F6087}" type="presParOf" srcId="{EFBDF342-C552-4400-A04F-9E4CC8DB9EE1}" destId="{55E55DF6-4653-476E-8CF1-B97FD7AFD71E}" srcOrd="2" destOrd="0" presId="urn:microsoft.com/office/officeart/2018/5/layout/IconCircleLabelList"/>
    <dgm:cxn modelId="{75FAF212-95E4-4B54-A221-57719676A0D5}" type="presParOf" srcId="{55E55DF6-4653-476E-8CF1-B97FD7AFD71E}" destId="{F2ABFF88-28C7-4DF8-92CA-95E030A8D5CD}" srcOrd="0" destOrd="0" presId="urn:microsoft.com/office/officeart/2018/5/layout/IconCircleLabelList"/>
    <dgm:cxn modelId="{EC3908BC-7862-43B6-9CAF-A3DF64999D47}" type="presParOf" srcId="{55E55DF6-4653-476E-8CF1-B97FD7AFD71E}" destId="{4669E04D-357A-49E4-AAAB-4950615F3DD4}" srcOrd="1" destOrd="0" presId="urn:microsoft.com/office/officeart/2018/5/layout/IconCircleLabelList"/>
    <dgm:cxn modelId="{85E55911-BF44-49C5-846F-2CC2173634BD}" type="presParOf" srcId="{55E55DF6-4653-476E-8CF1-B97FD7AFD71E}" destId="{B6F51190-AAC0-4481-85E0-CBA21655A59D}" srcOrd="2" destOrd="0" presId="urn:microsoft.com/office/officeart/2018/5/layout/IconCircleLabelList"/>
    <dgm:cxn modelId="{A2702DC0-F4C4-4220-86C5-4FDC2280BF42}" type="presParOf" srcId="{55E55DF6-4653-476E-8CF1-B97FD7AFD71E}" destId="{AF84FBCE-5685-4AD5-9916-DEA7BDBBAE65}" srcOrd="3" destOrd="0" presId="urn:microsoft.com/office/officeart/2018/5/layout/IconCircleLabelList"/>
    <dgm:cxn modelId="{8E02C09F-21B2-42C1-87ED-10751AB4017A}" type="presParOf" srcId="{EFBDF342-C552-4400-A04F-9E4CC8DB9EE1}" destId="{FBAD9CF5-CE62-4DF9-A59C-26C37E130184}" srcOrd="3" destOrd="0" presId="urn:microsoft.com/office/officeart/2018/5/layout/IconCircleLabelList"/>
    <dgm:cxn modelId="{81BE14C9-C4B1-45EC-A923-E520734987AE}" type="presParOf" srcId="{EFBDF342-C552-4400-A04F-9E4CC8DB9EE1}" destId="{1A73BA29-C93C-4249-966C-2256292D37C4}" srcOrd="4" destOrd="0" presId="urn:microsoft.com/office/officeart/2018/5/layout/IconCircleLabelList"/>
    <dgm:cxn modelId="{D2ED346F-032D-4D18-ACAA-1DD9902B2B80}" type="presParOf" srcId="{1A73BA29-C93C-4249-966C-2256292D37C4}" destId="{30A2C68E-3848-4F79-A8B5-D95DE2EBEA67}" srcOrd="0" destOrd="0" presId="urn:microsoft.com/office/officeart/2018/5/layout/IconCircleLabelList"/>
    <dgm:cxn modelId="{0F75E9C9-0D90-4432-84A5-20AFAE55CFC3}" type="presParOf" srcId="{1A73BA29-C93C-4249-966C-2256292D37C4}" destId="{41686656-C517-4FAE-A2DC-A3D94ADAE2E0}" srcOrd="1" destOrd="0" presId="urn:microsoft.com/office/officeart/2018/5/layout/IconCircleLabelList"/>
    <dgm:cxn modelId="{AD97F54D-B968-4759-895A-2C8FF333C8CC}" type="presParOf" srcId="{1A73BA29-C93C-4249-966C-2256292D37C4}" destId="{37318C8C-6A94-4652-B7AA-2D951591A648}" srcOrd="2" destOrd="0" presId="urn:microsoft.com/office/officeart/2018/5/layout/IconCircleLabelList"/>
    <dgm:cxn modelId="{1E265A6D-502D-44BD-A363-701E72821286}" type="presParOf" srcId="{1A73BA29-C93C-4249-966C-2256292D37C4}" destId="{550942C5-195C-4C81-9982-7F62695D26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4F5A8-131E-473E-94C4-91A8644DC77E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500E8-AC2F-4EDD-A18E-93A7B5240B6D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016E9-A6F0-4121-B9D5-1B2D96AB6CD9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Testen eine Applikation von Anfang bis Ende</a:t>
          </a:r>
          <a:endParaRPr lang="en-US" sz="1800" kern="1200"/>
        </a:p>
      </dsp:txBody>
      <dsp:txXfrm>
        <a:off x="77216" y="2624638"/>
        <a:ext cx="3206250" cy="720000"/>
      </dsp:txXfrm>
    </dsp:sp>
    <dsp:sp modelId="{F443FEB3-65B9-473F-991E-1E5E80C9BD91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24969-6742-4CE3-91D4-7E426F4C7DC5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88F8D-AD5A-4F0D-BCD6-8B7399808DF8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Fehler vor der Ausbringung zu erkennen</a:t>
          </a:r>
          <a:endParaRPr lang="en-US" sz="1800" kern="1200"/>
        </a:p>
      </dsp:txBody>
      <dsp:txXfrm>
        <a:off x="3844559" y="2624638"/>
        <a:ext cx="3206250" cy="720000"/>
      </dsp:txXfrm>
    </dsp:sp>
    <dsp:sp modelId="{8288C64A-527B-4DB2-9E5E-47DBD79FE533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314C5-DC67-4983-B1C2-EB2FE272DAA6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397BB-C76C-4EB4-AE93-D4A13BB510D4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instabiler und langsamer</a:t>
          </a:r>
          <a:endParaRPr lang="en-US" sz="1800" kern="1200"/>
        </a:p>
      </dsp:txBody>
      <dsp:txXfrm>
        <a:off x="7611903" y="262463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FADFE-8C9F-4066-9B1D-F4855439F082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5104A-A184-45A5-A02E-5B1B3CE3BEFD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D7F3F-EF0B-4CBE-8356-F1C59B5D4865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900" b="0" i="0" kern="1200" dirty="0"/>
            <a:t> Open Source Werkzeug zur Automatisierung</a:t>
          </a:r>
          <a:endParaRPr lang="en-US" sz="1900" kern="1200" dirty="0"/>
        </a:p>
      </dsp:txBody>
      <dsp:txXfrm>
        <a:off x="77216" y="2624638"/>
        <a:ext cx="3206250" cy="720000"/>
      </dsp:txXfrm>
    </dsp:sp>
    <dsp:sp modelId="{F2ABFF88-28C7-4DF8-92CA-95E030A8D5CD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9E04D-357A-49E4-AAAB-4950615F3DD4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4FBCE-5685-4AD5-9916-DEA7BDBBAE65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900" b="0" i="0" kern="1200" dirty="0"/>
            <a:t>Plattformübergreifend</a:t>
          </a:r>
          <a:endParaRPr lang="en-US" sz="1900" kern="1200" dirty="0"/>
        </a:p>
      </dsp:txBody>
      <dsp:txXfrm>
        <a:off x="3844559" y="2624638"/>
        <a:ext cx="3206250" cy="720000"/>
      </dsp:txXfrm>
    </dsp:sp>
    <dsp:sp modelId="{30A2C68E-3848-4F79-A8B5-D95DE2EBEA67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86656-C517-4FAE-A2DC-A3D94ADAE2E0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942C5-195C-4C81-9982-7F62695D26A8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900" b="0" i="0" kern="1200" dirty="0"/>
            <a:t>Wiederverwendung von Code</a:t>
          </a:r>
          <a:endParaRPr lang="en-US" sz="1900" kern="1200" dirty="0"/>
        </a:p>
      </dsp:txBody>
      <dsp:txXfrm>
        <a:off x="7611903" y="2624638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3BBCBA6-1602-4E77-932C-9B706F47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APPIUM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6B8EB6-60C9-4504-93DE-15193029B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Grafik 6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93A7AE24-CEE0-44C4-A90D-0E0D3A03A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3354" y="2526285"/>
            <a:ext cx="2936836" cy="20340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4132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33CE20-5E4C-498A-A85D-720DEE3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5594553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6. Live </a:t>
            </a:r>
            <a:r>
              <a:rPr lang="de-DE" dirty="0" err="1">
                <a:solidFill>
                  <a:srgbClr val="EBEBEB"/>
                </a:solidFill>
              </a:rPr>
              <a:t>coding</a:t>
            </a:r>
            <a:endParaRPr lang="de-DE" dirty="0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E4A20-0B69-4509-9279-700DDBE6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D7020ED-32D6-4F30-8189-AFFFDEB30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9" r="45732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828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D0C6D1-F08B-41B2-8DFC-7F17A0C1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de-DE" sz="3200">
                <a:solidFill>
                  <a:srgbClr val="EBEBEB"/>
                </a:solidFill>
              </a:rPr>
              <a:t>Abstimmung</a:t>
            </a: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9EBDC5DA-7A2F-412F-83C1-27F8AAEA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de-DE" sz="140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1D1D440-5F8D-4887-9777-05C85A502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069238"/>
            <a:ext cx="6495847" cy="33291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5948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6AB071-1142-4BAE-8874-7154AE85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Prüfliste">
            <a:extLst>
              <a:ext uri="{FF2B5EF4-FFF2-40B4-BE49-F238E27FC236}">
                <a16:creationId xmlns:a16="http://schemas.microsoft.com/office/drawing/2014/main" id="{27CE0F36-2F5B-4BEA-9475-AABA1B2D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05DDDB-1F75-4629-92D2-95760D062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FFFFFF"/>
                </a:solidFill>
              </a:rPr>
              <a:t>E2E-Tests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>
                <a:solidFill>
                  <a:srgbClr val="FFFFFF"/>
                </a:solidFill>
              </a:rPr>
              <a:t>Appium</a:t>
            </a:r>
            <a:endParaRPr lang="de-DE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FFFFFF"/>
                </a:solidFill>
              </a:rPr>
              <a:t>Wrapper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r>
              <a:rPr lang="de-DE" dirty="0" err="1">
                <a:solidFill>
                  <a:srgbClr val="FFFFFF"/>
                </a:solidFill>
              </a:rPr>
              <a:t>Object</a:t>
            </a:r>
            <a:r>
              <a:rPr lang="de-DE" dirty="0">
                <a:solidFill>
                  <a:srgbClr val="FFFFFF"/>
                </a:solidFill>
              </a:rPr>
              <a:t> Pattern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>
                <a:solidFill>
                  <a:srgbClr val="FFFFFF"/>
                </a:solidFill>
              </a:rPr>
              <a:t>XPath</a:t>
            </a:r>
            <a:endParaRPr lang="de-DE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FFFFFF"/>
                </a:solidFill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85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1562C8-7927-4FB8-9A09-7E413195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1. E2E-Tests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A2C38423-27B2-442D-A0CB-D8F5864D3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84605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046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E226BB-0F32-49DC-86CC-DE14F20E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2. </a:t>
            </a:r>
            <a:r>
              <a:rPr lang="de-DE" dirty="0" err="1">
                <a:solidFill>
                  <a:srgbClr val="EBEBEB"/>
                </a:solidFill>
              </a:rPr>
              <a:t>Appium</a:t>
            </a:r>
            <a:endParaRPr lang="de-DE" dirty="0">
              <a:solidFill>
                <a:srgbClr val="EBEBEB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39574524-5ABF-49A5-89B5-6125A7A22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96118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133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6017E-FEEE-4501-A787-998CBD54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3. Wrapper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70C49D-A962-4C0F-90E5-114B4357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de-DE" dirty="0"/>
              <a:t>● Verbindet eine oder mehrere Software Elemente</a:t>
            </a:r>
          </a:p>
          <a:p>
            <a:r>
              <a:rPr lang="de-DE" dirty="0"/>
              <a:t>● Unterscheidung zwischen Android und iOS Funktionen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4BD9AF1-7F3C-4C54-B1CC-C7A9C0B9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482" y="4142030"/>
            <a:ext cx="3699035" cy="14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48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40A8C4-A325-4221-81D5-E9D41C96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4. Page </a:t>
            </a:r>
            <a:r>
              <a:rPr lang="de-DE" dirty="0" err="1">
                <a:solidFill>
                  <a:srgbClr val="FFFFFF"/>
                </a:solidFill>
              </a:rPr>
              <a:t>Object</a:t>
            </a:r>
            <a:r>
              <a:rPr lang="de-DE" dirty="0">
                <a:solidFill>
                  <a:srgbClr val="FFFFFF"/>
                </a:solidFill>
              </a:rPr>
              <a:t>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4944F5-D2D8-4E40-B1F6-917783E5B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anchor="ctr">
            <a:normAutofit/>
          </a:bodyPr>
          <a:lstStyle/>
          <a:p>
            <a:r>
              <a:rPr lang="de-DE" dirty="0"/>
              <a:t>● Erlaubt alles zu machen, was ein Mensch kann</a:t>
            </a:r>
          </a:p>
          <a:p>
            <a:r>
              <a:rPr lang="de-DE" dirty="0"/>
              <a:t>● Tests werden flexibler</a:t>
            </a:r>
          </a:p>
          <a:p>
            <a:r>
              <a:rPr lang="de-DE" dirty="0"/>
              <a:t>● Größerer Overhead</a:t>
            </a:r>
          </a:p>
        </p:txBody>
      </p:sp>
    </p:spTree>
    <p:extLst>
      <p:ext uri="{BB962C8B-B14F-4D97-AF65-F5344CB8AC3E}">
        <p14:creationId xmlns:p14="http://schemas.microsoft.com/office/powerpoint/2010/main" val="1207065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07E39A-4CD9-40F6-883D-B470ACAD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de-DE" sz="3200" dirty="0">
                <a:solidFill>
                  <a:srgbClr val="EBEBEB"/>
                </a:solidFill>
              </a:rPr>
              <a:t>4. Page </a:t>
            </a:r>
            <a:r>
              <a:rPr lang="de-DE" sz="3200" dirty="0" err="1">
                <a:solidFill>
                  <a:srgbClr val="EBEBEB"/>
                </a:solidFill>
              </a:rPr>
              <a:t>Object</a:t>
            </a:r>
            <a:r>
              <a:rPr lang="de-DE" sz="3200" dirty="0">
                <a:solidFill>
                  <a:srgbClr val="EBEBEB"/>
                </a:solidFill>
              </a:rPr>
              <a:t> Pattern</a:t>
            </a: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3E8F2008-BBC1-4493-BCD4-3294D1A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753D7A5-0392-4FDA-A127-1B6F990F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23" y="1447799"/>
            <a:ext cx="5166102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4246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A9936C-2277-4F87-BA20-3DD5B5EE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5. </a:t>
            </a:r>
            <a:r>
              <a:rPr lang="de-DE" dirty="0" err="1">
                <a:solidFill>
                  <a:srgbClr val="FFFFFF"/>
                </a:solidFill>
              </a:rPr>
              <a:t>XPath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44466-E795-4515-8D38-69A27C83C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de-DE" dirty="0"/>
              <a:t>● Pfadbeschreibungssprache</a:t>
            </a:r>
          </a:p>
          <a:p>
            <a:r>
              <a:rPr lang="de-DE" dirty="0"/>
              <a:t>● Ermöglicht Adressierung von XML-Elementen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28A476-538F-4ACE-888F-ECC132E3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443" y="3886834"/>
            <a:ext cx="3567113" cy="49723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0DA8AF5-53FA-4AF3-9600-22868A20E952}"/>
              </a:ext>
            </a:extLst>
          </p:cNvPr>
          <p:cNvSpPr txBox="1"/>
          <p:nvPr/>
        </p:nvSpPr>
        <p:spPr>
          <a:xfrm>
            <a:off x="459979" y="5508751"/>
            <a:ext cx="336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 Knoten des Dokuments außer dem Dokument-Knoten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445B6A1-6BEA-478D-820E-C982745162D2}"/>
              </a:ext>
            </a:extLst>
          </p:cNvPr>
          <p:cNvSpPr txBox="1"/>
          <p:nvPr/>
        </p:nvSpPr>
        <p:spPr>
          <a:xfrm>
            <a:off x="4284292" y="5508751"/>
            <a:ext cx="25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A5FE3F-097E-4D95-926C-CB6CE3AE9AE6}"/>
              </a:ext>
            </a:extLst>
          </p:cNvPr>
          <p:cNvSpPr txBox="1"/>
          <p:nvPr/>
        </p:nvSpPr>
        <p:spPr>
          <a:xfrm>
            <a:off x="5926931" y="5508751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Attributknoten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F8B66F8-3C91-4ECC-8E3B-A7841D892E37}"/>
              </a:ext>
            </a:extLst>
          </p:cNvPr>
          <p:cNvSpPr txBox="1"/>
          <p:nvPr/>
        </p:nvSpPr>
        <p:spPr>
          <a:xfrm>
            <a:off x="8581607" y="5508751"/>
            <a:ext cx="21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Wert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423AFEF-266D-4C73-866E-E53F8E4A767A}"/>
              </a:ext>
            </a:extLst>
          </p:cNvPr>
          <p:cNvCxnSpPr/>
          <p:nvPr/>
        </p:nvCxnSpPr>
        <p:spPr>
          <a:xfrm flipH="1">
            <a:off x="2686050" y="4310033"/>
            <a:ext cx="1914525" cy="1198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1C07D83-30E3-46EF-B1A0-1260D45C1C9E}"/>
              </a:ext>
            </a:extLst>
          </p:cNvPr>
          <p:cNvCxnSpPr/>
          <p:nvPr/>
        </p:nvCxnSpPr>
        <p:spPr>
          <a:xfrm flipH="1">
            <a:off x="4648002" y="4310033"/>
            <a:ext cx="321666" cy="1197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6AF26D4-ACBC-4F4B-9F43-47879BBD35D4}"/>
              </a:ext>
            </a:extLst>
          </p:cNvPr>
          <p:cNvCxnSpPr/>
          <p:nvPr/>
        </p:nvCxnSpPr>
        <p:spPr>
          <a:xfrm>
            <a:off x="5653993" y="4347735"/>
            <a:ext cx="864253" cy="115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8FA7B8A-1B0D-4725-A027-E04AC9310068}"/>
              </a:ext>
            </a:extLst>
          </p:cNvPr>
          <p:cNvCxnSpPr/>
          <p:nvPr/>
        </p:nvCxnSpPr>
        <p:spPr>
          <a:xfrm>
            <a:off x="7185438" y="4329569"/>
            <a:ext cx="1534501" cy="1060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78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112</Words>
  <Application>Microsoft Office PowerPoint</Application>
  <PresentationFormat>Breitbild</PresentationFormat>
  <Paragraphs>33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APPIUM</vt:lpstr>
      <vt:lpstr>Abstimmung</vt:lpstr>
      <vt:lpstr>Agenda</vt:lpstr>
      <vt:lpstr>1. E2E-Tests</vt:lpstr>
      <vt:lpstr>2. Appium</vt:lpstr>
      <vt:lpstr>3. Wrapper</vt:lpstr>
      <vt:lpstr>4. Page Object Pattern</vt:lpstr>
      <vt:lpstr>4. Page Object Pattern</vt:lpstr>
      <vt:lpstr>5. XPath</vt:lpstr>
      <vt:lpstr>6. Live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</dc:title>
  <dc:creator>Franz-Josef Nitz</dc:creator>
  <cp:lastModifiedBy>Franz-Josef Nitz</cp:lastModifiedBy>
  <cp:revision>7</cp:revision>
  <dcterms:created xsi:type="dcterms:W3CDTF">2021-05-22T08:44:08Z</dcterms:created>
  <dcterms:modified xsi:type="dcterms:W3CDTF">2021-05-25T08:48:30Z</dcterms:modified>
</cp:coreProperties>
</file>