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EA75-4861-483E-81A2-2D225151193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7054-761E-477D-8BD6-856BEF4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0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EA75-4861-483E-81A2-2D225151193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7054-761E-477D-8BD6-856BEF4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9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EA75-4861-483E-81A2-2D225151193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7054-761E-477D-8BD6-856BEF4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7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EA75-4861-483E-81A2-2D225151193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7054-761E-477D-8BD6-856BEF4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0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EA75-4861-483E-81A2-2D225151193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7054-761E-477D-8BD6-856BEF4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2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EA75-4861-483E-81A2-2D225151193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7054-761E-477D-8BD6-856BEF4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0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EA75-4861-483E-81A2-2D225151193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7054-761E-477D-8BD6-856BEF4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1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EA75-4861-483E-81A2-2D225151193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7054-761E-477D-8BD6-856BEF4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5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EA75-4861-483E-81A2-2D225151193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7054-761E-477D-8BD6-856BEF4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1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EA75-4861-483E-81A2-2D225151193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7054-761E-477D-8BD6-856BEF4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2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EA75-4861-483E-81A2-2D225151193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7054-761E-477D-8BD6-856BEF4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5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3EA75-4861-483E-81A2-2D225151193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D7054-761E-477D-8BD6-856BEF4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2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38244" y="702992"/>
            <a:ext cx="10901571" cy="5450785"/>
            <a:chOff x="658564" y="855392"/>
            <a:chExt cx="10901571" cy="545078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564" y="855392"/>
              <a:ext cx="10901571" cy="545078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859280" y="2865120"/>
              <a:ext cx="6222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SSS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11120" y="3129280"/>
              <a:ext cx="6256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SST</a:t>
              </a:r>
              <a:endParaRPr lang="en-US" sz="2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94960" y="3083540"/>
              <a:ext cx="6256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SST</a:t>
              </a:r>
              <a:endParaRPr lang="en-US" sz="24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78762" y="1474356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31358" y="2039312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Si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43754" y="2842171"/>
              <a:ext cx="608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BT</a:t>
              </a:r>
              <a:endParaRPr lang="en-US" sz="2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05912" y="1298788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BS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412977" y="2996368"/>
              <a:ext cx="10649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SST, BT</a:t>
              </a:r>
              <a:endParaRPr lang="en-US" sz="2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048319" y="1799301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</a:t>
              </a:r>
              <a:r>
                <a:rPr lang="en-US" sz="2400" b="1" dirty="0" smtClean="0"/>
                <a:t>S</a:t>
              </a:r>
              <a:endParaRPr lang="en-US" sz="24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310443" y="1481493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/>
                <a:t>Chl</a:t>
              </a:r>
              <a:endParaRPr lang="en-US" sz="24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05840" y="5547360"/>
              <a:ext cx="6256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SST</a:t>
              </a:r>
              <a:endParaRPr lang="en-US" sz="24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44892" y="5560118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BS</a:t>
              </a:r>
              <a:endParaRPr lang="en-US" sz="24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94084" y="4252575"/>
              <a:ext cx="631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pc2</a:t>
              </a:r>
              <a:endParaRPr lang="en-US" sz="2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48080" y="4473247"/>
              <a:ext cx="631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pc1</a:t>
              </a:r>
              <a:endParaRPr lang="en-US" sz="24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24952" y="5227935"/>
              <a:ext cx="6256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SST</a:t>
              </a:r>
              <a:endParaRPr lang="en-US" sz="24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84426" y="5661717"/>
              <a:ext cx="5033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BT</a:t>
              </a:r>
              <a:endParaRPr lang="en-US" sz="24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4652" y="4329362"/>
              <a:ext cx="631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pc1</a:t>
              </a:r>
              <a:endParaRPr lang="en-US" sz="2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50739" y="4364017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BS</a:t>
              </a:r>
              <a:endParaRPr lang="en-US" sz="24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67318" y="4963994"/>
              <a:ext cx="631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pc1</a:t>
              </a:r>
              <a:endParaRPr lang="en-US" sz="24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09899" y="4021934"/>
              <a:ext cx="5033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BT</a:t>
              </a:r>
              <a:endParaRPr lang="en-US" sz="2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927435" y="5651557"/>
              <a:ext cx="5033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BT</a:t>
              </a:r>
              <a:endParaRPr 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267422" y="3879503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BS</a:t>
              </a:r>
              <a:endParaRPr lang="en-US" sz="2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08480" y="1285690"/>
              <a:ext cx="1440073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 smtClean="0"/>
                <a:t>Melt fraction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8369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08960" y="756250"/>
            <a:ext cx="11185583" cy="5592792"/>
            <a:chOff x="508960" y="756250"/>
            <a:chExt cx="11185583" cy="559279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960" y="756250"/>
              <a:ext cx="11185583" cy="559279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910080" y="1330960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69440" y="2753360"/>
              <a:ext cx="6222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SSS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28240" y="3190240"/>
              <a:ext cx="6256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SST</a:t>
              </a:r>
              <a:endParaRPr lang="en-US" sz="2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51120" y="3114020"/>
              <a:ext cx="6256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SST</a:t>
              </a:r>
              <a:endParaRPr lang="en-US" sz="24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90522" y="1321956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24398" y="1704032"/>
              <a:ext cx="383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N</a:t>
              </a:r>
              <a:endParaRPr lang="en-US" sz="2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92318" y="1947872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Si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59851" y="2857172"/>
              <a:ext cx="5033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BT</a:t>
              </a:r>
              <a:endParaRPr lang="en-US" sz="2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06811" y="1673552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BS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829537" y="2681408"/>
              <a:ext cx="10649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SST, BT</a:t>
              </a:r>
              <a:endParaRPr lang="en-US" sz="2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119439" y="1870421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</a:t>
              </a:r>
              <a:r>
                <a:rPr lang="en-US" sz="2400" b="1" dirty="0" smtClean="0"/>
                <a:t>S</a:t>
              </a:r>
              <a:endParaRPr lang="en-US" sz="24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483163" y="1603413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/>
                <a:t>Chl</a:t>
              </a:r>
              <a:endParaRPr lang="en-US" sz="24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76960" y="5608320"/>
              <a:ext cx="6256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SST</a:t>
              </a:r>
              <a:endParaRPr lang="en-US" sz="24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53452" y="5600758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BS</a:t>
              </a:r>
              <a:endParaRPr lang="en-US" sz="24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53444" y="4323695"/>
              <a:ext cx="631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pc2</a:t>
              </a:r>
              <a:endParaRPr lang="en-US" sz="2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66800" y="4524047"/>
              <a:ext cx="631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pc1</a:t>
              </a:r>
              <a:endParaRPr lang="en-US" sz="24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96072" y="5217775"/>
              <a:ext cx="6256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SST</a:t>
              </a:r>
              <a:endParaRPr lang="en-US" sz="24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64106" y="5600757"/>
              <a:ext cx="5033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BT</a:t>
              </a:r>
              <a:endParaRPr lang="en-US" sz="24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34812" y="4390322"/>
              <a:ext cx="631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pc1</a:t>
              </a:r>
              <a:endParaRPr lang="en-US" sz="2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50739" y="4485937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BS</a:t>
              </a:r>
              <a:endParaRPr lang="en-US" sz="24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87638" y="4882714"/>
              <a:ext cx="631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pc1</a:t>
              </a:r>
              <a:endParaRPr lang="en-US" sz="24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41979" y="4082894"/>
              <a:ext cx="5033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BT</a:t>
              </a:r>
              <a:endParaRPr lang="en-US" sz="2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130635" y="5621077"/>
              <a:ext cx="5033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BT</a:t>
              </a:r>
              <a:endParaRPr 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236942" y="4001423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BS</a:t>
              </a:r>
              <a:endParaRPr lang="en-US" sz="2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06297" y="1112970"/>
              <a:ext cx="942256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 smtClean="0"/>
                <a:t>Melt fraction</a:t>
              </a:r>
              <a:endParaRPr lang="en-US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34073" y="210207"/>
            <a:ext cx="4035913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Original Submission May 2021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25678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58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Franz Mueter</dc:creator>
  <cp:lastModifiedBy>Franz Mueter</cp:lastModifiedBy>
  <cp:revision>12</cp:revision>
  <dcterms:created xsi:type="dcterms:W3CDTF">2021-03-24T03:29:05Z</dcterms:created>
  <dcterms:modified xsi:type="dcterms:W3CDTF">2021-09-17T15:39:40Z</dcterms:modified>
</cp:coreProperties>
</file>