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458" r:id="rId3"/>
    <p:sldId id="489" r:id="rId4"/>
    <p:sldId id="490" r:id="rId5"/>
    <p:sldId id="491" r:id="rId6"/>
    <p:sldId id="493" r:id="rId7"/>
    <p:sldId id="492" r:id="rId8"/>
    <p:sldId id="401" r:id="rId9"/>
    <p:sldId id="494" r:id="rId10"/>
    <p:sldId id="488" r:id="rId11"/>
    <p:sldId id="495" r:id="rId12"/>
    <p:sldId id="404" r:id="rId13"/>
  </p:sldIdLst>
  <p:sldSz cx="12192000" cy="6858000"/>
  <p:notesSz cx="7099300" cy="102346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19" autoAdjust="0"/>
  </p:normalViewPr>
  <p:slideViewPr>
    <p:cSldViewPr>
      <p:cViewPr varScale="1">
        <p:scale>
          <a:sx n="106" d="100"/>
          <a:sy n="106" d="100"/>
        </p:scale>
        <p:origin x="52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67C66-5EDE-4280-96E6-DF855E9FE4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E6F181-5C97-4783-B220-EA025B8AFB76}">
      <dgm:prSet/>
      <dgm:spPr/>
      <dgm:t>
        <a:bodyPr/>
        <a:lstStyle/>
        <a:p>
          <a:r>
            <a:rPr lang="en-US"/>
            <a:t>Competitive Markets: Demand and Supply</a:t>
          </a:r>
        </a:p>
      </dgm:t>
    </dgm:pt>
    <dgm:pt modelId="{035731EE-8CED-4208-AAF9-ECE0CA78BBA1}" type="parTrans" cxnId="{5ECB33D2-05BC-4555-AEBE-22EFEC7B348E}">
      <dgm:prSet/>
      <dgm:spPr/>
      <dgm:t>
        <a:bodyPr/>
        <a:lstStyle/>
        <a:p>
          <a:endParaRPr lang="en-US"/>
        </a:p>
      </dgm:t>
    </dgm:pt>
    <dgm:pt modelId="{D62EC51E-451D-4C3E-9441-A60CAB94F02B}" type="sibTrans" cxnId="{5ECB33D2-05BC-4555-AEBE-22EFEC7B348E}">
      <dgm:prSet/>
      <dgm:spPr/>
      <dgm:t>
        <a:bodyPr/>
        <a:lstStyle/>
        <a:p>
          <a:endParaRPr lang="en-US"/>
        </a:p>
      </dgm:t>
    </dgm:pt>
    <dgm:pt modelId="{98862659-5CF0-4AFD-8EE8-7905292BE7C4}">
      <dgm:prSet/>
      <dgm:spPr/>
      <dgm:t>
        <a:bodyPr/>
        <a:lstStyle/>
        <a:p>
          <a:r>
            <a:rPr lang="en-US"/>
            <a:t>Market Structures: Monopoly and Oligopoly</a:t>
          </a:r>
        </a:p>
      </dgm:t>
    </dgm:pt>
    <dgm:pt modelId="{A079BDF0-FCB2-400C-BDFB-016800B46D90}" type="parTrans" cxnId="{49EEAB63-AD93-41C5-A31B-ABE56246101B}">
      <dgm:prSet/>
      <dgm:spPr/>
      <dgm:t>
        <a:bodyPr/>
        <a:lstStyle/>
        <a:p>
          <a:endParaRPr lang="en-US"/>
        </a:p>
      </dgm:t>
    </dgm:pt>
    <dgm:pt modelId="{61938C42-2298-4BC0-B6C3-5E37C6C34A50}" type="sibTrans" cxnId="{49EEAB63-AD93-41C5-A31B-ABE56246101B}">
      <dgm:prSet/>
      <dgm:spPr/>
      <dgm:t>
        <a:bodyPr/>
        <a:lstStyle/>
        <a:p>
          <a:endParaRPr lang="en-US"/>
        </a:p>
      </dgm:t>
    </dgm:pt>
    <dgm:pt modelId="{2944A598-DD4E-49F7-9E6C-6741A878716A}">
      <dgm:prSet/>
      <dgm:spPr/>
      <dgm:t>
        <a:bodyPr/>
        <a:lstStyle/>
        <a:p>
          <a:r>
            <a:rPr lang="en-US"/>
            <a:t>Game Theory</a:t>
          </a:r>
        </a:p>
      </dgm:t>
    </dgm:pt>
    <dgm:pt modelId="{06F18842-4534-4ABC-A54E-31F5774FAD78}" type="parTrans" cxnId="{9B6883D5-746E-4397-887A-F78C2883387A}">
      <dgm:prSet/>
      <dgm:spPr/>
      <dgm:t>
        <a:bodyPr/>
        <a:lstStyle/>
        <a:p>
          <a:endParaRPr lang="en-US"/>
        </a:p>
      </dgm:t>
    </dgm:pt>
    <dgm:pt modelId="{ED2E561D-BA56-419D-8502-EED392522F51}" type="sibTrans" cxnId="{9B6883D5-746E-4397-887A-F78C2883387A}">
      <dgm:prSet/>
      <dgm:spPr/>
      <dgm:t>
        <a:bodyPr/>
        <a:lstStyle/>
        <a:p>
          <a:endParaRPr lang="en-US"/>
        </a:p>
      </dgm:t>
    </dgm:pt>
    <dgm:pt modelId="{F7772BF1-B724-4403-9D3F-508610356A31}">
      <dgm:prSet/>
      <dgm:spPr/>
      <dgm:t>
        <a:bodyPr/>
        <a:lstStyle/>
        <a:p>
          <a:r>
            <a:rPr lang="en-US"/>
            <a:t>Sequential Game: Entry, Outsourcing, and Cooperation</a:t>
          </a:r>
        </a:p>
      </dgm:t>
    </dgm:pt>
    <dgm:pt modelId="{B8AE0069-5B9C-4246-AD10-75DE546D51FF}" type="parTrans" cxnId="{ACFBE721-37AC-4983-8C00-9B873BC9A038}">
      <dgm:prSet/>
      <dgm:spPr/>
      <dgm:t>
        <a:bodyPr/>
        <a:lstStyle/>
        <a:p>
          <a:endParaRPr lang="en-US"/>
        </a:p>
      </dgm:t>
    </dgm:pt>
    <dgm:pt modelId="{3CC47C17-FF24-4F1E-9E44-AD2F7CEFEDF8}" type="sibTrans" cxnId="{ACFBE721-37AC-4983-8C00-9B873BC9A038}">
      <dgm:prSet/>
      <dgm:spPr/>
      <dgm:t>
        <a:bodyPr/>
        <a:lstStyle/>
        <a:p>
          <a:endParaRPr lang="en-US"/>
        </a:p>
      </dgm:t>
    </dgm:pt>
    <dgm:pt modelId="{DD11E709-113E-424D-B3ED-1FED998427A4}">
      <dgm:prSet/>
      <dgm:spPr/>
      <dgm:t>
        <a:bodyPr/>
        <a:lstStyle/>
        <a:p>
          <a:r>
            <a:rPr lang="en-US"/>
            <a:t>Market Failures: Externalities</a:t>
          </a:r>
        </a:p>
      </dgm:t>
    </dgm:pt>
    <dgm:pt modelId="{F92B79C8-A1E9-46C2-B5D6-BE9730BB1618}" type="parTrans" cxnId="{05B42942-46F3-4EDE-A84A-8A66333C1446}">
      <dgm:prSet/>
      <dgm:spPr/>
      <dgm:t>
        <a:bodyPr/>
        <a:lstStyle/>
        <a:p>
          <a:endParaRPr lang="en-US"/>
        </a:p>
      </dgm:t>
    </dgm:pt>
    <dgm:pt modelId="{43EBAC25-6060-41CF-BDF2-A214DFE1F1E4}" type="sibTrans" cxnId="{05B42942-46F3-4EDE-A84A-8A66333C1446}">
      <dgm:prSet/>
      <dgm:spPr/>
      <dgm:t>
        <a:bodyPr/>
        <a:lstStyle/>
        <a:p>
          <a:endParaRPr lang="en-US"/>
        </a:p>
      </dgm:t>
    </dgm:pt>
    <dgm:pt modelId="{19ACEFB1-B8C4-46CE-AA77-237D5C9B8EE9}">
      <dgm:prSet/>
      <dgm:spPr/>
      <dgm:t>
        <a:bodyPr/>
        <a:lstStyle/>
        <a:p>
          <a:r>
            <a:rPr lang="en-US"/>
            <a:t>Market Design: Auctions and Platforms</a:t>
          </a:r>
        </a:p>
      </dgm:t>
    </dgm:pt>
    <dgm:pt modelId="{C3CB358F-0470-457F-925C-C11BEA190DFB}" type="parTrans" cxnId="{F6F3349E-53F8-403A-9513-56451B387E10}">
      <dgm:prSet/>
      <dgm:spPr/>
      <dgm:t>
        <a:bodyPr/>
        <a:lstStyle/>
        <a:p>
          <a:endParaRPr lang="en-US"/>
        </a:p>
      </dgm:t>
    </dgm:pt>
    <dgm:pt modelId="{6F0B0FA0-6EE6-4B9A-BD96-D2FF0A7CC0F6}" type="sibTrans" cxnId="{F6F3349E-53F8-403A-9513-56451B387E10}">
      <dgm:prSet/>
      <dgm:spPr/>
      <dgm:t>
        <a:bodyPr/>
        <a:lstStyle/>
        <a:p>
          <a:endParaRPr lang="en-US"/>
        </a:p>
      </dgm:t>
    </dgm:pt>
    <dgm:pt modelId="{819A4116-4656-4C03-B996-D1739E72A63F}" type="pres">
      <dgm:prSet presAssocID="{7CD67C66-5EDE-4280-96E6-DF855E9FE4C6}" presName="root" presStyleCnt="0">
        <dgm:presLayoutVars>
          <dgm:dir/>
          <dgm:resizeHandles val="exact"/>
        </dgm:presLayoutVars>
      </dgm:prSet>
      <dgm:spPr/>
    </dgm:pt>
    <dgm:pt modelId="{AF7D7490-3B13-490E-8D0C-9F550A243F22}" type="pres">
      <dgm:prSet presAssocID="{BAE6F181-5C97-4783-B220-EA025B8AFB76}" presName="compNode" presStyleCnt="0"/>
      <dgm:spPr/>
    </dgm:pt>
    <dgm:pt modelId="{C35AC58A-9290-4505-9AC9-97A68E451C04}" type="pres">
      <dgm:prSet presAssocID="{BAE6F181-5C97-4783-B220-EA025B8AFB76}" presName="bgRect" presStyleLbl="bgShp" presStyleIdx="0" presStyleCnt="6"/>
      <dgm:spPr/>
    </dgm:pt>
    <dgm:pt modelId="{A790234F-3D99-423A-9AB4-535D0D32FB23}" type="pres">
      <dgm:prSet presAssocID="{BAE6F181-5C97-4783-B220-EA025B8AFB7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AE9BDB-8CEF-4880-9DB2-C3FC49830AC5}" type="pres">
      <dgm:prSet presAssocID="{BAE6F181-5C97-4783-B220-EA025B8AFB76}" presName="spaceRect" presStyleCnt="0"/>
      <dgm:spPr/>
    </dgm:pt>
    <dgm:pt modelId="{3174A53B-6265-419E-8C68-3C6D07AA015F}" type="pres">
      <dgm:prSet presAssocID="{BAE6F181-5C97-4783-B220-EA025B8AFB76}" presName="parTx" presStyleLbl="revTx" presStyleIdx="0" presStyleCnt="6">
        <dgm:presLayoutVars>
          <dgm:chMax val="0"/>
          <dgm:chPref val="0"/>
        </dgm:presLayoutVars>
      </dgm:prSet>
      <dgm:spPr/>
    </dgm:pt>
    <dgm:pt modelId="{115EB3FE-7925-42E8-9216-8B4A90BCF5C3}" type="pres">
      <dgm:prSet presAssocID="{D62EC51E-451D-4C3E-9441-A60CAB94F02B}" presName="sibTrans" presStyleCnt="0"/>
      <dgm:spPr/>
    </dgm:pt>
    <dgm:pt modelId="{A3EDFE49-24C7-428F-A378-3F1EB5D34D9B}" type="pres">
      <dgm:prSet presAssocID="{98862659-5CF0-4AFD-8EE8-7905292BE7C4}" presName="compNode" presStyleCnt="0"/>
      <dgm:spPr/>
    </dgm:pt>
    <dgm:pt modelId="{2508368D-C9CB-48D8-8DB3-86D5E699289F}" type="pres">
      <dgm:prSet presAssocID="{98862659-5CF0-4AFD-8EE8-7905292BE7C4}" presName="bgRect" presStyleLbl="bgShp" presStyleIdx="1" presStyleCnt="6"/>
      <dgm:spPr/>
    </dgm:pt>
    <dgm:pt modelId="{8356ADDE-1211-44A1-A792-3BD9C90216F4}" type="pres">
      <dgm:prSet presAssocID="{98862659-5CF0-4AFD-8EE8-7905292BE7C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B362165-AFF6-4DEE-ACCE-0C050AFBA4B0}" type="pres">
      <dgm:prSet presAssocID="{98862659-5CF0-4AFD-8EE8-7905292BE7C4}" presName="spaceRect" presStyleCnt="0"/>
      <dgm:spPr/>
    </dgm:pt>
    <dgm:pt modelId="{1E82E4A3-A4FB-4B83-A91E-D9F79A0F5113}" type="pres">
      <dgm:prSet presAssocID="{98862659-5CF0-4AFD-8EE8-7905292BE7C4}" presName="parTx" presStyleLbl="revTx" presStyleIdx="1" presStyleCnt="6">
        <dgm:presLayoutVars>
          <dgm:chMax val="0"/>
          <dgm:chPref val="0"/>
        </dgm:presLayoutVars>
      </dgm:prSet>
      <dgm:spPr/>
    </dgm:pt>
    <dgm:pt modelId="{F775AE58-3F4F-4C2A-BA7E-CA097A68B4C1}" type="pres">
      <dgm:prSet presAssocID="{61938C42-2298-4BC0-B6C3-5E37C6C34A50}" presName="sibTrans" presStyleCnt="0"/>
      <dgm:spPr/>
    </dgm:pt>
    <dgm:pt modelId="{D826E029-F904-466B-918C-4DE2BF003370}" type="pres">
      <dgm:prSet presAssocID="{2944A598-DD4E-49F7-9E6C-6741A878716A}" presName="compNode" presStyleCnt="0"/>
      <dgm:spPr/>
    </dgm:pt>
    <dgm:pt modelId="{9DA51F9A-CDD1-4CCC-8F37-C4B588449238}" type="pres">
      <dgm:prSet presAssocID="{2944A598-DD4E-49F7-9E6C-6741A878716A}" presName="bgRect" presStyleLbl="bgShp" presStyleIdx="2" presStyleCnt="6"/>
      <dgm:spPr/>
    </dgm:pt>
    <dgm:pt modelId="{5CEFE995-A20A-483F-B34C-09F21998F2FC}" type="pres">
      <dgm:prSet presAssocID="{2944A598-DD4E-49F7-9E6C-6741A878716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616C997-654A-40CC-81DF-A8F508B1B25B}" type="pres">
      <dgm:prSet presAssocID="{2944A598-DD4E-49F7-9E6C-6741A878716A}" presName="spaceRect" presStyleCnt="0"/>
      <dgm:spPr/>
    </dgm:pt>
    <dgm:pt modelId="{0058B47E-8910-4F66-9E35-9E4011F68EB4}" type="pres">
      <dgm:prSet presAssocID="{2944A598-DD4E-49F7-9E6C-6741A878716A}" presName="parTx" presStyleLbl="revTx" presStyleIdx="2" presStyleCnt="6">
        <dgm:presLayoutVars>
          <dgm:chMax val="0"/>
          <dgm:chPref val="0"/>
        </dgm:presLayoutVars>
      </dgm:prSet>
      <dgm:spPr/>
    </dgm:pt>
    <dgm:pt modelId="{A1F7571C-E75C-416D-9174-454496AC7574}" type="pres">
      <dgm:prSet presAssocID="{ED2E561D-BA56-419D-8502-EED392522F51}" presName="sibTrans" presStyleCnt="0"/>
      <dgm:spPr/>
    </dgm:pt>
    <dgm:pt modelId="{EA340490-D723-4B95-986B-2EAB2A425032}" type="pres">
      <dgm:prSet presAssocID="{F7772BF1-B724-4403-9D3F-508610356A31}" presName="compNode" presStyleCnt="0"/>
      <dgm:spPr/>
    </dgm:pt>
    <dgm:pt modelId="{8F2B6691-A802-4641-AFDA-ED7C11A6BE03}" type="pres">
      <dgm:prSet presAssocID="{F7772BF1-B724-4403-9D3F-508610356A31}" presName="bgRect" presStyleLbl="bgShp" presStyleIdx="3" presStyleCnt="6"/>
      <dgm:spPr/>
    </dgm:pt>
    <dgm:pt modelId="{7FE553E7-EBE8-481D-9396-C0DF7C7248BB}" type="pres">
      <dgm:prSet presAssocID="{F7772BF1-B724-4403-9D3F-508610356A3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66C1A64F-ACDF-41D8-8E25-2A22DF3510DA}" type="pres">
      <dgm:prSet presAssocID="{F7772BF1-B724-4403-9D3F-508610356A31}" presName="spaceRect" presStyleCnt="0"/>
      <dgm:spPr/>
    </dgm:pt>
    <dgm:pt modelId="{A757FB3F-2202-441F-B8A8-163958A2B9CF}" type="pres">
      <dgm:prSet presAssocID="{F7772BF1-B724-4403-9D3F-508610356A31}" presName="parTx" presStyleLbl="revTx" presStyleIdx="3" presStyleCnt="6">
        <dgm:presLayoutVars>
          <dgm:chMax val="0"/>
          <dgm:chPref val="0"/>
        </dgm:presLayoutVars>
      </dgm:prSet>
      <dgm:spPr/>
    </dgm:pt>
    <dgm:pt modelId="{9A50EA8A-2A85-42CD-AB6B-93421D1C92B9}" type="pres">
      <dgm:prSet presAssocID="{3CC47C17-FF24-4F1E-9E44-AD2F7CEFEDF8}" presName="sibTrans" presStyleCnt="0"/>
      <dgm:spPr/>
    </dgm:pt>
    <dgm:pt modelId="{F7EF4046-E22E-42F3-A9D5-40E4C9D29AF6}" type="pres">
      <dgm:prSet presAssocID="{DD11E709-113E-424D-B3ED-1FED998427A4}" presName="compNode" presStyleCnt="0"/>
      <dgm:spPr/>
    </dgm:pt>
    <dgm:pt modelId="{8A4CBA25-97FF-4F6B-9D9D-6B0CE09B48BC}" type="pres">
      <dgm:prSet presAssocID="{DD11E709-113E-424D-B3ED-1FED998427A4}" presName="bgRect" presStyleLbl="bgShp" presStyleIdx="4" presStyleCnt="6"/>
      <dgm:spPr/>
    </dgm:pt>
    <dgm:pt modelId="{AE96C451-BC0F-4485-B8A7-9DD95B511243}" type="pres">
      <dgm:prSet presAssocID="{DD11E709-113E-424D-B3ED-1FED998427A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45CEFC3-B6A6-492A-B7A1-5291F987E450}" type="pres">
      <dgm:prSet presAssocID="{DD11E709-113E-424D-B3ED-1FED998427A4}" presName="spaceRect" presStyleCnt="0"/>
      <dgm:spPr/>
    </dgm:pt>
    <dgm:pt modelId="{04A749B9-6A64-4912-8289-A165195A9295}" type="pres">
      <dgm:prSet presAssocID="{DD11E709-113E-424D-B3ED-1FED998427A4}" presName="parTx" presStyleLbl="revTx" presStyleIdx="4" presStyleCnt="6">
        <dgm:presLayoutVars>
          <dgm:chMax val="0"/>
          <dgm:chPref val="0"/>
        </dgm:presLayoutVars>
      </dgm:prSet>
      <dgm:spPr/>
    </dgm:pt>
    <dgm:pt modelId="{107C8CB5-5786-45A0-B5F7-2C8BA9BCA02F}" type="pres">
      <dgm:prSet presAssocID="{43EBAC25-6060-41CF-BDF2-A214DFE1F1E4}" presName="sibTrans" presStyleCnt="0"/>
      <dgm:spPr/>
    </dgm:pt>
    <dgm:pt modelId="{B758F5EC-1FF2-48C9-AD28-F7C673270166}" type="pres">
      <dgm:prSet presAssocID="{19ACEFB1-B8C4-46CE-AA77-237D5C9B8EE9}" presName="compNode" presStyleCnt="0"/>
      <dgm:spPr/>
    </dgm:pt>
    <dgm:pt modelId="{648FFDD6-7808-475E-9264-06A3452E6833}" type="pres">
      <dgm:prSet presAssocID="{19ACEFB1-B8C4-46CE-AA77-237D5C9B8EE9}" presName="bgRect" presStyleLbl="bgShp" presStyleIdx="5" presStyleCnt="6"/>
      <dgm:spPr/>
    </dgm:pt>
    <dgm:pt modelId="{4E226F00-7044-4B32-9D6E-5F10E2479C83}" type="pres">
      <dgm:prSet presAssocID="{19ACEFB1-B8C4-46CE-AA77-237D5C9B8EE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1752E4B-002C-46EF-BF23-9A060519BBB0}" type="pres">
      <dgm:prSet presAssocID="{19ACEFB1-B8C4-46CE-AA77-237D5C9B8EE9}" presName="spaceRect" presStyleCnt="0"/>
      <dgm:spPr/>
    </dgm:pt>
    <dgm:pt modelId="{47E02542-EFDE-45B8-B258-E2C008EEE48A}" type="pres">
      <dgm:prSet presAssocID="{19ACEFB1-B8C4-46CE-AA77-237D5C9B8EE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0BF771E-394C-47BE-8773-15E5ABC072A6}" type="presOf" srcId="{BAE6F181-5C97-4783-B220-EA025B8AFB76}" destId="{3174A53B-6265-419E-8C68-3C6D07AA015F}" srcOrd="0" destOrd="0" presId="urn:microsoft.com/office/officeart/2018/2/layout/IconVerticalSolidList"/>
    <dgm:cxn modelId="{ACFBE721-37AC-4983-8C00-9B873BC9A038}" srcId="{7CD67C66-5EDE-4280-96E6-DF855E9FE4C6}" destId="{F7772BF1-B724-4403-9D3F-508610356A31}" srcOrd="3" destOrd="0" parTransId="{B8AE0069-5B9C-4246-AD10-75DE546D51FF}" sibTransId="{3CC47C17-FF24-4F1E-9E44-AD2F7CEFEDF8}"/>
    <dgm:cxn modelId="{05B42942-46F3-4EDE-A84A-8A66333C1446}" srcId="{7CD67C66-5EDE-4280-96E6-DF855E9FE4C6}" destId="{DD11E709-113E-424D-B3ED-1FED998427A4}" srcOrd="4" destOrd="0" parTransId="{F92B79C8-A1E9-46C2-B5D6-BE9730BB1618}" sibTransId="{43EBAC25-6060-41CF-BDF2-A214DFE1F1E4}"/>
    <dgm:cxn modelId="{49EEAB63-AD93-41C5-A31B-ABE56246101B}" srcId="{7CD67C66-5EDE-4280-96E6-DF855E9FE4C6}" destId="{98862659-5CF0-4AFD-8EE8-7905292BE7C4}" srcOrd="1" destOrd="0" parTransId="{A079BDF0-FCB2-400C-BDFB-016800B46D90}" sibTransId="{61938C42-2298-4BC0-B6C3-5E37C6C34A50}"/>
    <dgm:cxn modelId="{C9B0267A-97DF-41B9-BE09-484714F18851}" type="presOf" srcId="{19ACEFB1-B8C4-46CE-AA77-237D5C9B8EE9}" destId="{47E02542-EFDE-45B8-B258-E2C008EEE48A}" srcOrd="0" destOrd="0" presId="urn:microsoft.com/office/officeart/2018/2/layout/IconVerticalSolidList"/>
    <dgm:cxn modelId="{21D4A785-AE8B-4B51-B821-F6B05CDDD3C0}" type="presOf" srcId="{2944A598-DD4E-49F7-9E6C-6741A878716A}" destId="{0058B47E-8910-4F66-9E35-9E4011F68EB4}" srcOrd="0" destOrd="0" presId="urn:microsoft.com/office/officeart/2018/2/layout/IconVerticalSolidList"/>
    <dgm:cxn modelId="{F6F3349E-53F8-403A-9513-56451B387E10}" srcId="{7CD67C66-5EDE-4280-96E6-DF855E9FE4C6}" destId="{19ACEFB1-B8C4-46CE-AA77-237D5C9B8EE9}" srcOrd="5" destOrd="0" parTransId="{C3CB358F-0470-457F-925C-C11BEA190DFB}" sibTransId="{6F0B0FA0-6EE6-4B9A-BD96-D2FF0A7CC0F6}"/>
    <dgm:cxn modelId="{5ECB33D2-05BC-4555-AEBE-22EFEC7B348E}" srcId="{7CD67C66-5EDE-4280-96E6-DF855E9FE4C6}" destId="{BAE6F181-5C97-4783-B220-EA025B8AFB76}" srcOrd="0" destOrd="0" parTransId="{035731EE-8CED-4208-AAF9-ECE0CA78BBA1}" sibTransId="{D62EC51E-451D-4C3E-9441-A60CAB94F02B}"/>
    <dgm:cxn modelId="{9B6883D5-746E-4397-887A-F78C2883387A}" srcId="{7CD67C66-5EDE-4280-96E6-DF855E9FE4C6}" destId="{2944A598-DD4E-49F7-9E6C-6741A878716A}" srcOrd="2" destOrd="0" parTransId="{06F18842-4534-4ABC-A54E-31F5774FAD78}" sibTransId="{ED2E561D-BA56-419D-8502-EED392522F51}"/>
    <dgm:cxn modelId="{16862BEE-59BE-431F-9D62-06469FD0F997}" type="presOf" srcId="{DD11E709-113E-424D-B3ED-1FED998427A4}" destId="{04A749B9-6A64-4912-8289-A165195A9295}" srcOrd="0" destOrd="0" presId="urn:microsoft.com/office/officeart/2018/2/layout/IconVerticalSolidList"/>
    <dgm:cxn modelId="{1CD596F1-638C-483F-B859-0136D09C6A68}" type="presOf" srcId="{F7772BF1-B724-4403-9D3F-508610356A31}" destId="{A757FB3F-2202-441F-B8A8-163958A2B9CF}" srcOrd="0" destOrd="0" presId="urn:microsoft.com/office/officeart/2018/2/layout/IconVerticalSolidList"/>
    <dgm:cxn modelId="{B4632AF7-CD5F-4036-9FC6-780E245CB834}" type="presOf" srcId="{7CD67C66-5EDE-4280-96E6-DF855E9FE4C6}" destId="{819A4116-4656-4C03-B996-D1739E72A63F}" srcOrd="0" destOrd="0" presId="urn:microsoft.com/office/officeart/2018/2/layout/IconVerticalSolidList"/>
    <dgm:cxn modelId="{737470F7-C8CE-4FDE-AAC9-EBE113EC6A5A}" type="presOf" srcId="{98862659-5CF0-4AFD-8EE8-7905292BE7C4}" destId="{1E82E4A3-A4FB-4B83-A91E-D9F79A0F5113}" srcOrd="0" destOrd="0" presId="urn:microsoft.com/office/officeart/2018/2/layout/IconVerticalSolidList"/>
    <dgm:cxn modelId="{5A2012EF-048B-4EC7-A02A-667D64301AAF}" type="presParOf" srcId="{819A4116-4656-4C03-B996-D1739E72A63F}" destId="{AF7D7490-3B13-490E-8D0C-9F550A243F22}" srcOrd="0" destOrd="0" presId="urn:microsoft.com/office/officeart/2018/2/layout/IconVerticalSolidList"/>
    <dgm:cxn modelId="{63991FF7-D30E-43DE-8F41-A5C145883BAA}" type="presParOf" srcId="{AF7D7490-3B13-490E-8D0C-9F550A243F22}" destId="{C35AC58A-9290-4505-9AC9-97A68E451C04}" srcOrd="0" destOrd="0" presId="urn:microsoft.com/office/officeart/2018/2/layout/IconVerticalSolidList"/>
    <dgm:cxn modelId="{9FFFCF6F-891F-4648-B5AC-DA6FC0A74784}" type="presParOf" srcId="{AF7D7490-3B13-490E-8D0C-9F550A243F22}" destId="{A790234F-3D99-423A-9AB4-535D0D32FB23}" srcOrd="1" destOrd="0" presId="urn:microsoft.com/office/officeart/2018/2/layout/IconVerticalSolidList"/>
    <dgm:cxn modelId="{5DDC3E67-79D6-444F-BCB2-57CF0F3C196D}" type="presParOf" srcId="{AF7D7490-3B13-490E-8D0C-9F550A243F22}" destId="{B2AE9BDB-8CEF-4880-9DB2-C3FC49830AC5}" srcOrd="2" destOrd="0" presId="urn:microsoft.com/office/officeart/2018/2/layout/IconVerticalSolidList"/>
    <dgm:cxn modelId="{63DC9194-B27A-48A2-969A-0D9663D1B12E}" type="presParOf" srcId="{AF7D7490-3B13-490E-8D0C-9F550A243F22}" destId="{3174A53B-6265-419E-8C68-3C6D07AA015F}" srcOrd="3" destOrd="0" presId="urn:microsoft.com/office/officeart/2018/2/layout/IconVerticalSolidList"/>
    <dgm:cxn modelId="{D16AD058-C57B-469E-BE10-4F327FDF90D8}" type="presParOf" srcId="{819A4116-4656-4C03-B996-D1739E72A63F}" destId="{115EB3FE-7925-42E8-9216-8B4A90BCF5C3}" srcOrd="1" destOrd="0" presId="urn:microsoft.com/office/officeart/2018/2/layout/IconVerticalSolidList"/>
    <dgm:cxn modelId="{A3894D32-08C2-4AFA-89C8-B0FF88C79153}" type="presParOf" srcId="{819A4116-4656-4C03-B996-D1739E72A63F}" destId="{A3EDFE49-24C7-428F-A378-3F1EB5D34D9B}" srcOrd="2" destOrd="0" presId="urn:microsoft.com/office/officeart/2018/2/layout/IconVerticalSolidList"/>
    <dgm:cxn modelId="{2F6057A5-2317-4296-8B90-20CBD42D8B04}" type="presParOf" srcId="{A3EDFE49-24C7-428F-A378-3F1EB5D34D9B}" destId="{2508368D-C9CB-48D8-8DB3-86D5E699289F}" srcOrd="0" destOrd="0" presId="urn:microsoft.com/office/officeart/2018/2/layout/IconVerticalSolidList"/>
    <dgm:cxn modelId="{A822BD0A-1BC0-47E4-A017-44B55A02BDC5}" type="presParOf" srcId="{A3EDFE49-24C7-428F-A378-3F1EB5D34D9B}" destId="{8356ADDE-1211-44A1-A792-3BD9C90216F4}" srcOrd="1" destOrd="0" presId="urn:microsoft.com/office/officeart/2018/2/layout/IconVerticalSolidList"/>
    <dgm:cxn modelId="{A4FE5D79-D53F-4722-B371-157157A69A4C}" type="presParOf" srcId="{A3EDFE49-24C7-428F-A378-3F1EB5D34D9B}" destId="{2B362165-AFF6-4DEE-ACCE-0C050AFBA4B0}" srcOrd="2" destOrd="0" presId="urn:microsoft.com/office/officeart/2018/2/layout/IconVerticalSolidList"/>
    <dgm:cxn modelId="{75AB7475-3C14-4D05-80AA-5168FB478110}" type="presParOf" srcId="{A3EDFE49-24C7-428F-A378-3F1EB5D34D9B}" destId="{1E82E4A3-A4FB-4B83-A91E-D9F79A0F5113}" srcOrd="3" destOrd="0" presId="urn:microsoft.com/office/officeart/2018/2/layout/IconVerticalSolidList"/>
    <dgm:cxn modelId="{9B8C6327-1BF7-4745-9398-4E2F5BC1A0D5}" type="presParOf" srcId="{819A4116-4656-4C03-B996-D1739E72A63F}" destId="{F775AE58-3F4F-4C2A-BA7E-CA097A68B4C1}" srcOrd="3" destOrd="0" presId="urn:microsoft.com/office/officeart/2018/2/layout/IconVerticalSolidList"/>
    <dgm:cxn modelId="{BABC81F6-FDDA-4DB9-8E5E-B09501B07FE6}" type="presParOf" srcId="{819A4116-4656-4C03-B996-D1739E72A63F}" destId="{D826E029-F904-466B-918C-4DE2BF003370}" srcOrd="4" destOrd="0" presId="urn:microsoft.com/office/officeart/2018/2/layout/IconVerticalSolidList"/>
    <dgm:cxn modelId="{26FFC28F-4FEA-4744-8A46-723D0F784389}" type="presParOf" srcId="{D826E029-F904-466B-918C-4DE2BF003370}" destId="{9DA51F9A-CDD1-4CCC-8F37-C4B588449238}" srcOrd="0" destOrd="0" presId="urn:microsoft.com/office/officeart/2018/2/layout/IconVerticalSolidList"/>
    <dgm:cxn modelId="{19527EAF-B303-498A-AEF9-700CC829CCFE}" type="presParOf" srcId="{D826E029-F904-466B-918C-4DE2BF003370}" destId="{5CEFE995-A20A-483F-B34C-09F21998F2FC}" srcOrd="1" destOrd="0" presId="urn:microsoft.com/office/officeart/2018/2/layout/IconVerticalSolidList"/>
    <dgm:cxn modelId="{4B3DC619-6ACD-468D-9734-023AC7E99505}" type="presParOf" srcId="{D826E029-F904-466B-918C-4DE2BF003370}" destId="{A616C997-654A-40CC-81DF-A8F508B1B25B}" srcOrd="2" destOrd="0" presId="urn:microsoft.com/office/officeart/2018/2/layout/IconVerticalSolidList"/>
    <dgm:cxn modelId="{034A7EE2-72BA-45DF-8D16-CE2BB4764268}" type="presParOf" srcId="{D826E029-F904-466B-918C-4DE2BF003370}" destId="{0058B47E-8910-4F66-9E35-9E4011F68EB4}" srcOrd="3" destOrd="0" presId="urn:microsoft.com/office/officeart/2018/2/layout/IconVerticalSolidList"/>
    <dgm:cxn modelId="{4F877FC4-18A5-47D7-A046-3DF6AAFEA99F}" type="presParOf" srcId="{819A4116-4656-4C03-B996-D1739E72A63F}" destId="{A1F7571C-E75C-416D-9174-454496AC7574}" srcOrd="5" destOrd="0" presId="urn:microsoft.com/office/officeart/2018/2/layout/IconVerticalSolidList"/>
    <dgm:cxn modelId="{CE6D1754-1D68-43C3-9B0B-025C6E94337E}" type="presParOf" srcId="{819A4116-4656-4C03-B996-D1739E72A63F}" destId="{EA340490-D723-4B95-986B-2EAB2A425032}" srcOrd="6" destOrd="0" presId="urn:microsoft.com/office/officeart/2018/2/layout/IconVerticalSolidList"/>
    <dgm:cxn modelId="{105627D2-9DE0-4759-9C30-DA28341BCA74}" type="presParOf" srcId="{EA340490-D723-4B95-986B-2EAB2A425032}" destId="{8F2B6691-A802-4641-AFDA-ED7C11A6BE03}" srcOrd="0" destOrd="0" presId="urn:microsoft.com/office/officeart/2018/2/layout/IconVerticalSolidList"/>
    <dgm:cxn modelId="{3259E788-6538-4137-8A92-91AAF5316015}" type="presParOf" srcId="{EA340490-D723-4B95-986B-2EAB2A425032}" destId="{7FE553E7-EBE8-481D-9396-C0DF7C7248BB}" srcOrd="1" destOrd="0" presId="urn:microsoft.com/office/officeart/2018/2/layout/IconVerticalSolidList"/>
    <dgm:cxn modelId="{2EDA483E-0AD1-4803-851D-45D819DD9DFA}" type="presParOf" srcId="{EA340490-D723-4B95-986B-2EAB2A425032}" destId="{66C1A64F-ACDF-41D8-8E25-2A22DF3510DA}" srcOrd="2" destOrd="0" presId="urn:microsoft.com/office/officeart/2018/2/layout/IconVerticalSolidList"/>
    <dgm:cxn modelId="{F405B408-7ECA-482E-82F4-6D8DAFD1F03C}" type="presParOf" srcId="{EA340490-D723-4B95-986B-2EAB2A425032}" destId="{A757FB3F-2202-441F-B8A8-163958A2B9CF}" srcOrd="3" destOrd="0" presId="urn:microsoft.com/office/officeart/2018/2/layout/IconVerticalSolidList"/>
    <dgm:cxn modelId="{1BDE0183-CEEF-457A-8DEA-4D56C477BB50}" type="presParOf" srcId="{819A4116-4656-4C03-B996-D1739E72A63F}" destId="{9A50EA8A-2A85-42CD-AB6B-93421D1C92B9}" srcOrd="7" destOrd="0" presId="urn:microsoft.com/office/officeart/2018/2/layout/IconVerticalSolidList"/>
    <dgm:cxn modelId="{E49789A7-82F0-4ABB-BD15-69C08C3C6425}" type="presParOf" srcId="{819A4116-4656-4C03-B996-D1739E72A63F}" destId="{F7EF4046-E22E-42F3-A9D5-40E4C9D29AF6}" srcOrd="8" destOrd="0" presId="urn:microsoft.com/office/officeart/2018/2/layout/IconVerticalSolidList"/>
    <dgm:cxn modelId="{EB81BCAC-0D72-4F68-B1FB-369E464AB2A3}" type="presParOf" srcId="{F7EF4046-E22E-42F3-A9D5-40E4C9D29AF6}" destId="{8A4CBA25-97FF-4F6B-9D9D-6B0CE09B48BC}" srcOrd="0" destOrd="0" presId="urn:microsoft.com/office/officeart/2018/2/layout/IconVerticalSolidList"/>
    <dgm:cxn modelId="{2DCA7503-CD08-41A6-B378-FAA70B6A06F9}" type="presParOf" srcId="{F7EF4046-E22E-42F3-A9D5-40E4C9D29AF6}" destId="{AE96C451-BC0F-4485-B8A7-9DD95B511243}" srcOrd="1" destOrd="0" presId="urn:microsoft.com/office/officeart/2018/2/layout/IconVerticalSolidList"/>
    <dgm:cxn modelId="{3719F61C-522C-40B0-BC70-3BC318E5C613}" type="presParOf" srcId="{F7EF4046-E22E-42F3-A9D5-40E4C9D29AF6}" destId="{245CEFC3-B6A6-492A-B7A1-5291F987E450}" srcOrd="2" destOrd="0" presId="urn:microsoft.com/office/officeart/2018/2/layout/IconVerticalSolidList"/>
    <dgm:cxn modelId="{500D8DDB-494C-4FB5-9F23-BF6EE20BC103}" type="presParOf" srcId="{F7EF4046-E22E-42F3-A9D5-40E4C9D29AF6}" destId="{04A749B9-6A64-4912-8289-A165195A9295}" srcOrd="3" destOrd="0" presId="urn:microsoft.com/office/officeart/2018/2/layout/IconVerticalSolidList"/>
    <dgm:cxn modelId="{A072775E-502E-45E4-A99F-313E0C3CA4E0}" type="presParOf" srcId="{819A4116-4656-4C03-B996-D1739E72A63F}" destId="{107C8CB5-5786-45A0-B5F7-2C8BA9BCA02F}" srcOrd="9" destOrd="0" presId="urn:microsoft.com/office/officeart/2018/2/layout/IconVerticalSolidList"/>
    <dgm:cxn modelId="{A2262620-E897-4C27-B603-ECBADE57468F}" type="presParOf" srcId="{819A4116-4656-4C03-B996-D1739E72A63F}" destId="{B758F5EC-1FF2-48C9-AD28-F7C673270166}" srcOrd="10" destOrd="0" presId="urn:microsoft.com/office/officeart/2018/2/layout/IconVerticalSolidList"/>
    <dgm:cxn modelId="{D702FEB8-F999-46A6-8EEF-163C2C3CBA35}" type="presParOf" srcId="{B758F5EC-1FF2-48C9-AD28-F7C673270166}" destId="{648FFDD6-7808-475E-9264-06A3452E6833}" srcOrd="0" destOrd="0" presId="urn:microsoft.com/office/officeart/2018/2/layout/IconVerticalSolidList"/>
    <dgm:cxn modelId="{930663E1-06B4-49F5-BC08-BD3AD58525E4}" type="presParOf" srcId="{B758F5EC-1FF2-48C9-AD28-F7C673270166}" destId="{4E226F00-7044-4B32-9D6E-5F10E2479C83}" srcOrd="1" destOrd="0" presId="urn:microsoft.com/office/officeart/2018/2/layout/IconVerticalSolidList"/>
    <dgm:cxn modelId="{30CDBC10-1AFC-4A75-9427-E68A2AFB83BA}" type="presParOf" srcId="{B758F5EC-1FF2-48C9-AD28-F7C673270166}" destId="{21752E4B-002C-46EF-BF23-9A060519BBB0}" srcOrd="2" destOrd="0" presId="urn:microsoft.com/office/officeart/2018/2/layout/IconVerticalSolidList"/>
    <dgm:cxn modelId="{E47F4976-4A94-4EA8-815D-53F4D72992CB}" type="presParOf" srcId="{B758F5EC-1FF2-48C9-AD28-F7C673270166}" destId="{47E02542-EFDE-45B8-B258-E2C008EEE4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AC58A-9290-4505-9AC9-97A68E451C04}">
      <dsp:nvSpPr>
        <dsp:cNvPr id="0" name=""/>
        <dsp:cNvSpPr/>
      </dsp:nvSpPr>
      <dsp:spPr>
        <a:xfrm>
          <a:off x="0" y="1600"/>
          <a:ext cx="10515600" cy="6821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0234F-3D99-423A-9AB4-535D0D32FB23}">
      <dsp:nvSpPr>
        <dsp:cNvPr id="0" name=""/>
        <dsp:cNvSpPr/>
      </dsp:nvSpPr>
      <dsp:spPr>
        <a:xfrm>
          <a:off x="206359" y="155091"/>
          <a:ext cx="375198" cy="3751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4A53B-6265-419E-8C68-3C6D07AA015F}">
      <dsp:nvSpPr>
        <dsp:cNvPr id="0" name=""/>
        <dsp:cNvSpPr/>
      </dsp:nvSpPr>
      <dsp:spPr>
        <a:xfrm>
          <a:off x="787917" y="1600"/>
          <a:ext cx="9727682" cy="68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7" tIns="72197" rIns="72197" bIns="72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Competitive Markets: Demand and Supply</a:t>
          </a:r>
        </a:p>
      </dsp:txBody>
      <dsp:txXfrm>
        <a:off x="787917" y="1600"/>
        <a:ext cx="9727682" cy="682179"/>
      </dsp:txXfrm>
    </dsp:sp>
    <dsp:sp modelId="{2508368D-C9CB-48D8-8DB3-86D5E699289F}">
      <dsp:nvSpPr>
        <dsp:cNvPr id="0" name=""/>
        <dsp:cNvSpPr/>
      </dsp:nvSpPr>
      <dsp:spPr>
        <a:xfrm>
          <a:off x="0" y="854325"/>
          <a:ext cx="10515600" cy="6821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6ADDE-1211-44A1-A792-3BD9C90216F4}">
      <dsp:nvSpPr>
        <dsp:cNvPr id="0" name=""/>
        <dsp:cNvSpPr/>
      </dsp:nvSpPr>
      <dsp:spPr>
        <a:xfrm>
          <a:off x="206359" y="1007816"/>
          <a:ext cx="375198" cy="3751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2E4A3-A4FB-4B83-A91E-D9F79A0F5113}">
      <dsp:nvSpPr>
        <dsp:cNvPr id="0" name=""/>
        <dsp:cNvSpPr/>
      </dsp:nvSpPr>
      <dsp:spPr>
        <a:xfrm>
          <a:off x="787917" y="854325"/>
          <a:ext cx="9727682" cy="68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7" tIns="72197" rIns="72197" bIns="72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Market Structures: Monopoly and Oligopoly</a:t>
          </a:r>
        </a:p>
      </dsp:txBody>
      <dsp:txXfrm>
        <a:off x="787917" y="854325"/>
        <a:ext cx="9727682" cy="682179"/>
      </dsp:txXfrm>
    </dsp:sp>
    <dsp:sp modelId="{9DA51F9A-CDD1-4CCC-8F37-C4B588449238}">
      <dsp:nvSpPr>
        <dsp:cNvPr id="0" name=""/>
        <dsp:cNvSpPr/>
      </dsp:nvSpPr>
      <dsp:spPr>
        <a:xfrm>
          <a:off x="0" y="1707050"/>
          <a:ext cx="10515600" cy="6821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FE995-A20A-483F-B34C-09F21998F2FC}">
      <dsp:nvSpPr>
        <dsp:cNvPr id="0" name=""/>
        <dsp:cNvSpPr/>
      </dsp:nvSpPr>
      <dsp:spPr>
        <a:xfrm>
          <a:off x="206359" y="1860541"/>
          <a:ext cx="375198" cy="3751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8B47E-8910-4F66-9E35-9E4011F68EB4}">
      <dsp:nvSpPr>
        <dsp:cNvPr id="0" name=""/>
        <dsp:cNvSpPr/>
      </dsp:nvSpPr>
      <dsp:spPr>
        <a:xfrm>
          <a:off x="787917" y="1707050"/>
          <a:ext cx="9727682" cy="68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7" tIns="72197" rIns="72197" bIns="72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Game Theory</a:t>
          </a:r>
        </a:p>
      </dsp:txBody>
      <dsp:txXfrm>
        <a:off x="787917" y="1707050"/>
        <a:ext cx="9727682" cy="682179"/>
      </dsp:txXfrm>
    </dsp:sp>
    <dsp:sp modelId="{8F2B6691-A802-4641-AFDA-ED7C11A6BE03}">
      <dsp:nvSpPr>
        <dsp:cNvPr id="0" name=""/>
        <dsp:cNvSpPr/>
      </dsp:nvSpPr>
      <dsp:spPr>
        <a:xfrm>
          <a:off x="0" y="2559775"/>
          <a:ext cx="10515600" cy="6821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553E7-EBE8-481D-9396-C0DF7C7248BB}">
      <dsp:nvSpPr>
        <dsp:cNvPr id="0" name=""/>
        <dsp:cNvSpPr/>
      </dsp:nvSpPr>
      <dsp:spPr>
        <a:xfrm>
          <a:off x="206359" y="2713265"/>
          <a:ext cx="375198" cy="3751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7FB3F-2202-441F-B8A8-163958A2B9CF}">
      <dsp:nvSpPr>
        <dsp:cNvPr id="0" name=""/>
        <dsp:cNvSpPr/>
      </dsp:nvSpPr>
      <dsp:spPr>
        <a:xfrm>
          <a:off x="787917" y="2559775"/>
          <a:ext cx="9727682" cy="68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7" tIns="72197" rIns="72197" bIns="72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Sequential Game: Entry, Outsourcing, and Cooperation</a:t>
          </a:r>
        </a:p>
      </dsp:txBody>
      <dsp:txXfrm>
        <a:off x="787917" y="2559775"/>
        <a:ext cx="9727682" cy="682179"/>
      </dsp:txXfrm>
    </dsp:sp>
    <dsp:sp modelId="{8A4CBA25-97FF-4F6B-9D9D-6B0CE09B48BC}">
      <dsp:nvSpPr>
        <dsp:cNvPr id="0" name=""/>
        <dsp:cNvSpPr/>
      </dsp:nvSpPr>
      <dsp:spPr>
        <a:xfrm>
          <a:off x="0" y="3412500"/>
          <a:ext cx="10515600" cy="6821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6C451-BC0F-4485-B8A7-9DD95B511243}">
      <dsp:nvSpPr>
        <dsp:cNvPr id="0" name=""/>
        <dsp:cNvSpPr/>
      </dsp:nvSpPr>
      <dsp:spPr>
        <a:xfrm>
          <a:off x="206359" y="3565990"/>
          <a:ext cx="375198" cy="3751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749B9-6A64-4912-8289-A165195A9295}">
      <dsp:nvSpPr>
        <dsp:cNvPr id="0" name=""/>
        <dsp:cNvSpPr/>
      </dsp:nvSpPr>
      <dsp:spPr>
        <a:xfrm>
          <a:off x="787917" y="3412500"/>
          <a:ext cx="9727682" cy="68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7" tIns="72197" rIns="72197" bIns="72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Market Failures: Externalities</a:t>
          </a:r>
        </a:p>
      </dsp:txBody>
      <dsp:txXfrm>
        <a:off x="787917" y="3412500"/>
        <a:ext cx="9727682" cy="682179"/>
      </dsp:txXfrm>
    </dsp:sp>
    <dsp:sp modelId="{648FFDD6-7808-475E-9264-06A3452E6833}">
      <dsp:nvSpPr>
        <dsp:cNvPr id="0" name=""/>
        <dsp:cNvSpPr/>
      </dsp:nvSpPr>
      <dsp:spPr>
        <a:xfrm>
          <a:off x="0" y="4265225"/>
          <a:ext cx="10515600" cy="6821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26F00-7044-4B32-9D6E-5F10E2479C83}">
      <dsp:nvSpPr>
        <dsp:cNvPr id="0" name=""/>
        <dsp:cNvSpPr/>
      </dsp:nvSpPr>
      <dsp:spPr>
        <a:xfrm>
          <a:off x="206359" y="4418715"/>
          <a:ext cx="375198" cy="3751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02542-EFDE-45B8-B258-E2C008EEE48A}">
      <dsp:nvSpPr>
        <dsp:cNvPr id="0" name=""/>
        <dsp:cNvSpPr/>
      </dsp:nvSpPr>
      <dsp:spPr>
        <a:xfrm>
          <a:off x="787917" y="4265225"/>
          <a:ext cx="9727682" cy="68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7" tIns="72197" rIns="72197" bIns="721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Market Design: Auctions and Platforms</a:t>
          </a:r>
        </a:p>
      </dsp:txBody>
      <dsp:txXfrm>
        <a:off x="787917" y="4265225"/>
        <a:ext cx="9727682" cy="682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4FECB68-5056-4060-80DF-052CEC195F7B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2312DD8-DBFA-46DB-9E54-DE61DC44A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7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/>
          <a:lstStyle/>
          <a:p>
            <a:r>
              <a:rPr lang="en-GB" altLang="fr-FR" dirty="0"/>
              <a:t>Entry and Exit?</a:t>
            </a:r>
          </a:p>
          <a:p>
            <a:r>
              <a:rPr lang="en-GB" altLang="fr-FR" dirty="0"/>
              <a:t>Make or Buy? (Nvidia video case?)</a:t>
            </a:r>
          </a:p>
          <a:p>
            <a:r>
              <a:rPr lang="en-GB" altLang="fr-FR" dirty="0"/>
              <a:t>Information?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0854-761E-38B0-B8FF-82C9E9EC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957FA-7EDA-0E6E-E2C0-2DC6B7BEF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83AE-C053-93A8-66F3-BB532A5F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8EDB-594C-AF17-0516-2139B053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14F1-8156-A5AB-6CA5-2DA04443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296AD-96C7-42B1-E81B-AC4885E12354}"/>
              </a:ext>
            </a:extLst>
          </p:cNvPr>
          <p:cNvSpPr/>
          <p:nvPr/>
        </p:nvSpPr>
        <p:spPr>
          <a:xfrm>
            <a:off x="1524000" y="5257800"/>
            <a:ext cx="2511105" cy="85777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311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FD85-ADA6-7688-759E-96C6ED1E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AF77-4F3E-885D-6BDA-E03D5593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67A0-C0DD-079B-16CC-FB3E4536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9915-8C16-6685-8F40-6637A3D4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B23A-FEF4-17B4-9467-48D8E721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8FB01-5745-2F4D-E693-777EEB730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DCD75-C85C-8670-D259-406B5F7D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02E0-353B-DE96-32F7-7EDE5648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EAED-8BAF-00B8-FF6B-885E944F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34BC-6A86-9DA0-C6E0-E4506C8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9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BA26-431E-39F9-B8FB-5DBEB920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SemiBold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A623-ACC5-CF9D-762C-2B17629C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C5CB-6B8B-FD44-0CF6-CDD16E3A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1FB5-3158-42B7-5749-38B82FD3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F909-6395-994A-8C3A-0A607B3F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7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ADC4-466F-E8C3-53F4-450395B2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B6CB-4199-8C6B-1156-8F7C3B39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4300-B5DF-CDF9-17FD-E9976E12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F8FE-BF58-2F32-D87F-A93E4DC6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7508-E7A5-E366-DEE6-8384DA75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7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F465-433A-D8C3-49A3-1095AE46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28C5-AF62-F458-D132-1E2E4EF78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5439-BFA8-5125-E424-CA386A327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B76B-1C5D-786E-D23C-F8799C9A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6E411-7CC0-E346-D11A-D4209F68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2598-41EC-05B3-AB28-6314CB42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5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272-5780-2C41-587B-F63C6C3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9805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0D82-F87A-E701-6244-CC0BC41B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355770"/>
            <a:ext cx="5157787" cy="680064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D5804-FC4F-F9F3-A7FB-392A1B366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2521"/>
            <a:ext cx="5157787" cy="3987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C54C3-B318-C1D1-77A6-F502A32EE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5770"/>
            <a:ext cx="5183188" cy="680064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91179-08DC-D129-E8F3-9FBBDAD64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2521"/>
            <a:ext cx="5183188" cy="3987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ED68C-6013-F2AC-E564-774183F8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40B14-3BDC-A986-E8F7-0FB3A374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AA0B4-2589-E587-B3E0-461FD2CF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4569-6CE6-485F-2C48-81C3DF19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84B37-C7A5-B330-1174-49B37C5E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101C3-269E-5F54-1413-06DB0128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9E895-3985-7421-6B88-BEEE22E9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44E1F-7944-427F-E14D-929C34C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69509-8456-F974-5F3B-25571A5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A9B88-C8BE-846A-2B2C-15A4614D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88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7646-9862-3C74-1D7F-B43D4512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C40C-02D1-5675-04A7-B3465163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B5D8-0DE0-59B0-E201-78933367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C2CEB-3145-5F9E-A86B-D49F3679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7219-1C32-C7A9-A08E-95C96FD0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2C13-4632-CEE2-8017-EDCA924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64DB-27F2-25E0-4E7C-FC001AE2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49129-CA93-4792-143A-3D32E248E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C17CF-92AE-3848-57AD-94E93BB0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448B4-41AA-8A91-E709-4770B2AB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516BE-2AE9-6D38-E005-92B0958D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EDF53-6A66-0A54-159C-1CBAFBE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19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94937-0D6E-2098-7131-E4C753A6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9"/>
            <a:ext cx="10515600" cy="95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534F-DA46-4D7F-6AF5-E199F7B3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6854"/>
            <a:ext cx="10515600" cy="49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7535-FA87-91BA-67EC-C70396644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7556" y="6356350"/>
            <a:ext cx="2023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1C75-086A-4DA9-B02B-9AEDD1FE735D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494CD-F953-7487-EBE4-0984017C26B6}"/>
              </a:ext>
            </a:extLst>
          </p:cNvPr>
          <p:cNvSpPr/>
          <p:nvPr/>
        </p:nvSpPr>
        <p:spPr>
          <a:xfrm>
            <a:off x="118844" y="5849172"/>
            <a:ext cx="981512" cy="925455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5231-284E-2455-1574-6C599F476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2767" y="6356350"/>
            <a:ext cx="5519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3775-4126-5A2C-1BDA-C4EC29DA7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5002" y="6356350"/>
            <a:ext cx="2058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640F-EB92-4860-B429-733DAD99D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3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Managerial</a:t>
            </a:r>
            <a:r>
              <a:rPr lang="fr-FR" dirty="0"/>
              <a:t> </a:t>
            </a:r>
            <a:r>
              <a:rPr lang="fr-FR" dirty="0" err="1"/>
              <a:t>Economics</a:t>
            </a:r>
            <a:br>
              <a:rPr lang="fr-FR" dirty="0"/>
            </a:br>
            <a:r>
              <a:rPr lang="fr-FR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Franz </a:t>
            </a:r>
            <a:r>
              <a:rPr lang="fr-FR" dirty="0" err="1"/>
              <a:t>Ostrizek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60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71DB-72C7-E631-09FC-6DBDC68B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	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CAC8-7198-E13C-3987-215AE26C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2"/>
                </a:solidFill>
              </a:rPr>
              <a:t>Before Class</a:t>
            </a:r>
          </a:p>
          <a:p>
            <a:pPr lvl="1"/>
            <a:r>
              <a:rPr lang="en-US" dirty="0"/>
              <a:t>Preparatory readings/videos/exercises</a:t>
            </a:r>
          </a:p>
          <a:p>
            <a:pPr lvl="2"/>
            <a:r>
              <a:rPr lang="en-US" dirty="0"/>
              <a:t>Some optional to “catch up”</a:t>
            </a:r>
          </a:p>
          <a:p>
            <a:pPr lvl="1"/>
            <a:r>
              <a:rPr lang="en-US" dirty="0"/>
              <a:t>No need to read the slides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/>
                </a:solidFill>
              </a:rPr>
              <a:t>In Class</a:t>
            </a:r>
          </a:p>
          <a:p>
            <a:pPr lvl="1"/>
            <a:r>
              <a:rPr lang="en-US" dirty="0"/>
              <a:t>Lecture</a:t>
            </a:r>
          </a:p>
          <a:p>
            <a:pPr lvl="1"/>
            <a:r>
              <a:rPr lang="en-US" dirty="0"/>
              <a:t>Discussion and in-class examples</a:t>
            </a:r>
          </a:p>
          <a:p>
            <a:pPr lvl="1"/>
            <a:r>
              <a:rPr lang="en-US" dirty="0"/>
              <a:t>Feel free to use a laptop… to take notes and participate</a:t>
            </a:r>
          </a:p>
          <a:p>
            <a:pPr lvl="2"/>
            <a:r>
              <a:rPr lang="en-US" sz="2200" dirty="0"/>
              <a:t>Bring some electronic device with an internet connection for in-class games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/>
                </a:solidFill>
              </a:rPr>
              <a:t>After Class</a:t>
            </a:r>
          </a:p>
          <a:p>
            <a:pPr lvl="1"/>
            <a:r>
              <a:rPr lang="en-US" dirty="0"/>
              <a:t>I’ll post/link further reading (not required for the exam)</a:t>
            </a:r>
          </a:p>
        </p:txBody>
      </p:sp>
    </p:spTree>
    <p:extLst>
      <p:ext uri="{BB962C8B-B14F-4D97-AF65-F5344CB8AC3E}">
        <p14:creationId xmlns:p14="http://schemas.microsoft.com/office/powerpoint/2010/main" val="405298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53A8C-D57B-8B8D-BA44-E44F362A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45" y="764704"/>
            <a:ext cx="11184655" cy="5284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678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AC5A6-055E-66E7-BF5C-59CC08EF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AT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16854"/>
            <a:ext cx="10515600" cy="5424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50%:  in-class </a:t>
            </a:r>
            <a:r>
              <a:rPr lang="en-US" dirty="0">
                <a:solidFill>
                  <a:schemeClr val="accent1"/>
                </a:solidFill>
              </a:rPr>
              <a:t>final</a:t>
            </a:r>
            <a:r>
              <a:rPr lang="fr-FR" dirty="0">
                <a:solidFill>
                  <a:schemeClr val="accent1"/>
                </a:solidFill>
              </a:rPr>
              <a:t> exam</a:t>
            </a:r>
          </a:p>
          <a:p>
            <a:pPr lvl="1">
              <a:buFontTx/>
              <a:buChar char="-"/>
            </a:pPr>
            <a:r>
              <a:rPr lang="fr-FR" dirty="0" err="1"/>
              <a:t>Largely</a:t>
            </a:r>
            <a:r>
              <a:rPr lang="fr-FR" dirty="0"/>
              <a:t> Multiple-</a:t>
            </a:r>
            <a:r>
              <a:rPr lang="fr-FR" dirty="0" err="1"/>
              <a:t>Choice</a:t>
            </a:r>
            <a:r>
              <a:rPr lang="fr-FR" dirty="0"/>
              <a:t> Format</a:t>
            </a:r>
          </a:p>
          <a:p>
            <a:pPr lvl="1">
              <a:buFontTx/>
              <a:buChar char="-"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50%: Portfolio</a:t>
            </a:r>
          </a:p>
          <a:p>
            <a:pPr lvl="1">
              <a:buFontTx/>
              <a:buChar char="-"/>
            </a:pPr>
            <a:r>
              <a:rPr lang="fr-FR" dirty="0"/>
              <a:t>Collection of short </a:t>
            </a:r>
            <a:r>
              <a:rPr lang="fr-FR" dirty="0" err="1"/>
              <a:t>written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, </a:t>
            </a:r>
            <a:r>
              <a:rPr lang="fr-FR" dirty="0" err="1"/>
              <a:t>produced</a:t>
            </a:r>
            <a:r>
              <a:rPr lang="fr-FR" dirty="0"/>
              <a:t> over the </a:t>
            </a:r>
            <a:r>
              <a:rPr lang="fr-FR" dirty="0" err="1"/>
              <a:t>semester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Some</a:t>
            </a:r>
            <a:r>
              <a:rPr lang="fr-FR" dirty="0"/>
              <a:t> as group </a:t>
            </a:r>
            <a:r>
              <a:rPr lang="fr-FR" dirty="0" err="1"/>
              <a:t>projects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individual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See</a:t>
            </a:r>
            <a:r>
              <a:rPr lang="fr-FR" dirty="0"/>
              <a:t> syllabus: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Use </a:t>
            </a:r>
            <a:r>
              <a:rPr lang="fr-FR" dirty="0" err="1"/>
              <a:t>Demand-Supply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to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whether</a:t>
            </a:r>
            <a:r>
              <a:rPr lang="fr-FR" dirty="0"/>
              <a:t> a new plant </a:t>
            </a:r>
            <a:r>
              <a:rPr lang="fr-FR" dirty="0" err="1"/>
              <a:t>is</a:t>
            </a:r>
            <a:r>
              <a:rPr lang="fr-FR" dirty="0"/>
              <a:t> profitable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Use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 to analyse </a:t>
            </a:r>
            <a:r>
              <a:rPr lang="fr-FR" dirty="0" err="1"/>
              <a:t>corporate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-over </a:t>
            </a:r>
            <a:r>
              <a:rPr lang="fr-FR" dirty="0" err="1"/>
              <a:t>offers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2-3 more</a:t>
            </a:r>
          </a:p>
        </p:txBody>
      </p:sp>
    </p:spTree>
    <p:extLst>
      <p:ext uri="{BB962C8B-B14F-4D97-AF65-F5344CB8AC3E}">
        <p14:creationId xmlns:p14="http://schemas.microsoft.com/office/powerpoint/2010/main" val="323993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20A9DD-0951-0D7A-3368-797A4F29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Course About?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0CD146-8480-DACC-B902-C5AA5814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markets and the position of firms within them.</a:t>
            </a:r>
          </a:p>
        </p:txBody>
      </p:sp>
    </p:spTree>
    <p:extLst>
      <p:ext uri="{BB962C8B-B14F-4D97-AF65-F5344CB8AC3E}">
        <p14:creationId xmlns:p14="http://schemas.microsoft.com/office/powerpoint/2010/main" val="256806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6C2C9-EB78-BFDD-9790-62387DFB3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43748"/>
          <a:stretch/>
        </p:blipFill>
        <p:spPr>
          <a:xfrm>
            <a:off x="1" y="1"/>
            <a:ext cx="12191999" cy="6857999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4C67F-F4E2-BB0A-AEC8-977B75B3F4AC}"/>
              </a:ext>
            </a:extLst>
          </p:cNvPr>
          <p:cNvSpPr txBox="1"/>
          <p:nvPr/>
        </p:nvSpPr>
        <p:spPr>
          <a:xfrm>
            <a:off x="3287688" y="2132856"/>
            <a:ext cx="5544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Example: </a:t>
            </a:r>
          </a:p>
          <a:p>
            <a:r>
              <a:rPr lang="en-US" sz="4400" dirty="0">
                <a:solidFill>
                  <a:schemeClr val="bg1"/>
                </a:solidFill>
              </a:rPr>
              <a:t>AI Technology</a:t>
            </a:r>
          </a:p>
        </p:txBody>
      </p:sp>
    </p:spTree>
    <p:extLst>
      <p:ext uri="{BB962C8B-B14F-4D97-AF65-F5344CB8AC3E}">
        <p14:creationId xmlns:p14="http://schemas.microsoft.com/office/powerpoint/2010/main" val="220259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text boxes&#10;&#10;Description automatically generated">
            <a:extLst>
              <a:ext uri="{FF2B5EF4-FFF2-40B4-BE49-F238E27FC236}">
                <a16:creationId xmlns:a16="http://schemas.microsoft.com/office/drawing/2014/main" id="{56E06237-B9B9-8AE1-5A33-89BA6F3D1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1" r="-1" b="-1"/>
          <a:stretch/>
        </p:blipFill>
        <p:spPr>
          <a:xfrm>
            <a:off x="1220788" y="68263"/>
            <a:ext cx="10850562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472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41696E-22FF-3D7C-9028-F8DD2174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64" y="68263"/>
            <a:ext cx="8323809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612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0E744C-E6C7-B239-D8E3-AE03A5AE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9"/>
            <a:ext cx="10515600" cy="95761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5F95B-8DD5-00FB-75BF-6B223662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4583"/>
            <a:ext cx="10515600" cy="323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758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ompany&#10;&#10;Description automatically generated with medium confidence">
            <a:extLst>
              <a:ext uri="{FF2B5EF4-FFF2-40B4-BE49-F238E27FC236}">
                <a16:creationId xmlns:a16="http://schemas.microsoft.com/office/drawing/2014/main" id="{EDECBBE9-1A3D-1208-D12D-2F1AAD18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26" y="68263"/>
            <a:ext cx="8454685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88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EA654D-A6E5-700D-496B-25335B7A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9"/>
            <a:ext cx="10515600" cy="957615"/>
          </a:xfrm>
        </p:spPr>
        <p:txBody>
          <a:bodyPr anchor="ctr">
            <a:normAutofit/>
          </a:bodyPr>
          <a:lstStyle/>
          <a:p>
            <a:r>
              <a:rPr lang="en-US" dirty="0"/>
              <a:t>Course Content</a:t>
            </a:r>
            <a:endParaRPr lang="en-AT" dirty="0"/>
          </a:p>
        </p:txBody>
      </p:sp>
      <p:graphicFrame>
        <p:nvGraphicFramePr>
          <p:cNvPr id="12292" name="Content Placeholder 3">
            <a:extLst>
              <a:ext uri="{FF2B5EF4-FFF2-40B4-BE49-F238E27FC236}">
                <a16:creationId xmlns:a16="http://schemas.microsoft.com/office/drawing/2014/main" id="{0060AA92-5327-2D1F-FFFB-95DEBEE5E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251287"/>
              </p:ext>
            </p:extLst>
          </p:nvPr>
        </p:nvGraphicFramePr>
        <p:xfrm>
          <a:off x="838200" y="1316854"/>
          <a:ext cx="10515600" cy="494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290" name="Espace réservé du numéro de diapositive 5" hidden="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12F18C1C-F6C5-4180-8D78-113C37CC5E9F}" type="slidenum">
              <a:rPr lang="en-US" altLang="fr-FR" sz="15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8</a:t>
            </a:fld>
            <a:endParaRPr lang="en-US" altLang="fr-FR" sz="1500"/>
          </a:p>
        </p:txBody>
      </p:sp>
    </p:spTree>
    <p:extLst>
      <p:ext uri="{BB962C8B-B14F-4D97-AF65-F5344CB8AC3E}">
        <p14:creationId xmlns:p14="http://schemas.microsoft.com/office/powerpoint/2010/main" val="270250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1AB6C-1AC8-60D4-F4BF-F196104E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03475-47E5-60F8-200E-64588AEAD120}"/>
              </a:ext>
            </a:extLst>
          </p:cNvPr>
          <p:cNvSpPr txBox="1"/>
          <p:nvPr/>
        </p:nvSpPr>
        <p:spPr>
          <a:xfrm>
            <a:off x="551384" y="2367171"/>
            <a:ext cx="40238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Example: </a:t>
            </a:r>
          </a:p>
          <a:p>
            <a:r>
              <a:rPr lang="en-US" sz="4400" dirty="0"/>
              <a:t>Climate Change </a:t>
            </a:r>
          </a:p>
          <a:p>
            <a:r>
              <a:rPr lang="en-US" sz="4400" dirty="0"/>
              <a:t>   and Policy</a:t>
            </a:r>
          </a:p>
        </p:txBody>
      </p:sp>
    </p:spTree>
    <p:extLst>
      <p:ext uri="{BB962C8B-B14F-4D97-AF65-F5344CB8AC3E}">
        <p14:creationId xmlns:p14="http://schemas.microsoft.com/office/powerpoint/2010/main" val="3656236063"/>
      </p:ext>
    </p:extLst>
  </p:cSld>
  <p:clrMapOvr>
    <a:masterClrMapping/>
  </p:clrMapOvr>
</p:sld>
</file>

<file path=ppt/theme/theme1.xml><?xml version="1.0" encoding="utf-8"?>
<a:theme xmlns:a="http://schemas.openxmlformats.org/drawingml/2006/main" name="Scipo">
  <a:themeElements>
    <a:clrScheme name="Custom 5">
      <a:dk1>
        <a:sysClr val="windowText" lastClr="000000"/>
      </a:dk1>
      <a:lt1>
        <a:sysClr val="window" lastClr="FFFFFF"/>
      </a:lt1>
      <a:dk2>
        <a:srgbClr val="323232"/>
      </a:dk2>
      <a:lt2>
        <a:srgbClr val="E6142D"/>
      </a:lt2>
      <a:accent1>
        <a:srgbClr val="E6142D"/>
      </a:accent1>
      <a:accent2>
        <a:srgbClr val="00B0F0"/>
      </a:accent2>
      <a:accent3>
        <a:srgbClr val="7030A0"/>
      </a:accent3>
      <a:accent4>
        <a:srgbClr val="FFC000"/>
      </a:accent4>
      <a:accent5>
        <a:srgbClr val="7F7F7F"/>
      </a:accent5>
      <a:accent6>
        <a:srgbClr val="7F7F7F"/>
      </a:accent6>
      <a:hlink>
        <a:srgbClr val="7F7F7F"/>
      </a:hlink>
      <a:folHlink>
        <a:srgbClr val="7F7F7F"/>
      </a:folHlink>
    </a:clrScheme>
    <a:fontScheme name="Source Sans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po" id="{3C1E34D0-A141-4AAD-87AF-13B235C858BF}" vid="{2B29C0DC-BD3D-4A67-B05E-29F638B74CD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Scipo</Template>
  <TotalTime>19588</TotalTime>
  <Words>207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Source Sans Pro</vt:lpstr>
      <vt:lpstr>Source Sans Pro SemiBold</vt:lpstr>
      <vt:lpstr>Times New Roman</vt:lpstr>
      <vt:lpstr>Scipo</vt:lpstr>
      <vt:lpstr>Managerial Economics Introduction</vt:lpstr>
      <vt:lpstr>What is the Course About?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Content</vt:lpstr>
      <vt:lpstr>PowerPoint Presentation</vt:lpstr>
      <vt:lpstr>Class Structure </vt:lpstr>
      <vt:lpstr>PowerPoint Presentation</vt:lpstr>
      <vt:lpstr>Evaluation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Managerial Econ - Introduction</dc:title>
  <dc:creator/>
  <cp:lastModifiedBy>Franz</cp:lastModifiedBy>
  <cp:revision>84</cp:revision>
  <cp:lastPrinted>2020-09-15T12:38:46Z</cp:lastPrinted>
  <dcterms:created xsi:type="dcterms:W3CDTF">2016-08-16T18:53:47Z</dcterms:created>
  <dcterms:modified xsi:type="dcterms:W3CDTF">2023-09-04T10:01:33Z</dcterms:modified>
</cp:coreProperties>
</file>