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491-F5CC-8743-87B2-5C8BF80934D2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C1-00F6-7E42-A481-7F86CB0FA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21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491-F5CC-8743-87B2-5C8BF80934D2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C1-00F6-7E42-A481-7F86CB0FA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2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491-F5CC-8743-87B2-5C8BF80934D2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C1-00F6-7E42-A481-7F86CB0FA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36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491-F5CC-8743-87B2-5C8BF80934D2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C1-00F6-7E42-A481-7F86CB0FA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69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491-F5CC-8743-87B2-5C8BF80934D2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C1-00F6-7E42-A481-7F86CB0FA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65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491-F5CC-8743-87B2-5C8BF80934D2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C1-00F6-7E42-A481-7F86CB0FA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25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491-F5CC-8743-87B2-5C8BF80934D2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C1-00F6-7E42-A481-7F86CB0FA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2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491-F5CC-8743-87B2-5C8BF80934D2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C1-00F6-7E42-A481-7F86CB0FA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491-F5CC-8743-87B2-5C8BF80934D2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C1-00F6-7E42-A481-7F86CB0FA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5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491-F5CC-8743-87B2-5C8BF80934D2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C1-00F6-7E42-A481-7F86CB0FA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491-F5CC-8743-87B2-5C8BF80934D2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C1-00F6-7E42-A481-7F86CB0FA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1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1491-F5CC-8743-87B2-5C8BF80934D2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C1-00F6-7E42-A481-7F86CB0FA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0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3" y="276178"/>
            <a:ext cx="2418876" cy="21315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49589" y="306570"/>
            <a:ext cx="2407755" cy="207079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8" y="2824897"/>
            <a:ext cx="2530901" cy="22161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0639" y="774301"/>
            <a:ext cx="2568636" cy="22091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70" y="2092344"/>
            <a:ext cx="2306842" cy="203284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17" y="138088"/>
            <a:ext cx="2217655" cy="195425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06" y="4253077"/>
            <a:ext cx="2723538" cy="234238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9572598" y="5863831"/>
            <a:ext cx="24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512lines *512columns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50" y="5562992"/>
            <a:ext cx="3447103" cy="103246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05" y="3037033"/>
            <a:ext cx="3370048" cy="10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2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98600"/>
            <a:ext cx="86741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5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Macintosh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5</cp:revision>
  <dcterms:created xsi:type="dcterms:W3CDTF">2018-12-13T09:04:17Z</dcterms:created>
  <dcterms:modified xsi:type="dcterms:W3CDTF">2018-12-13T09:19:36Z</dcterms:modified>
</cp:coreProperties>
</file>