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6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99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53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4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5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5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2AD0-F847-2943-B43D-8958C16CEDB4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9BD2-8092-FF43-87CB-F44E47BF8D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1340069" y="4454898"/>
            <a:ext cx="10631525" cy="2342141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20416" y="4837591"/>
            <a:ext cx="3502281" cy="1048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cxnSp>
        <p:nvCxnSpPr>
          <p:cNvPr id="59" name="Connecteur droit 58"/>
          <p:cNvCxnSpPr>
            <a:stCxn id="42" idx="3"/>
            <a:endCxn id="36" idx="1"/>
          </p:cNvCxnSpPr>
          <p:nvPr/>
        </p:nvCxnSpPr>
        <p:spPr>
          <a:xfrm>
            <a:off x="6117351" y="3195141"/>
            <a:ext cx="559617" cy="5260"/>
          </a:xfrm>
          <a:prstGeom prst="line">
            <a:avLst/>
          </a:prstGeom>
          <a:ln w="635000">
            <a:solidFill>
              <a:schemeClr val="accent4">
                <a:lumMod val="60000"/>
                <a:lumOff val="4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45" idx="3"/>
            <a:endCxn id="42" idx="1"/>
          </p:cNvCxnSpPr>
          <p:nvPr/>
        </p:nvCxnSpPr>
        <p:spPr>
          <a:xfrm>
            <a:off x="5071177" y="3195141"/>
            <a:ext cx="654593" cy="0"/>
          </a:xfrm>
          <a:prstGeom prst="line">
            <a:avLst/>
          </a:prstGeom>
          <a:ln w="635000">
            <a:solidFill>
              <a:schemeClr val="accent4">
                <a:lumMod val="60000"/>
                <a:lumOff val="40000"/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48" idx="2"/>
            <a:endCxn id="45" idx="1"/>
          </p:cNvCxnSpPr>
          <p:nvPr/>
        </p:nvCxnSpPr>
        <p:spPr>
          <a:xfrm flipV="1">
            <a:off x="3861840" y="3195141"/>
            <a:ext cx="817756" cy="16602"/>
          </a:xfrm>
          <a:prstGeom prst="line">
            <a:avLst/>
          </a:prstGeom>
          <a:ln w="635000">
            <a:solidFill>
              <a:schemeClr val="accent4">
                <a:lumMod val="60000"/>
                <a:lumOff val="40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36" idx="3"/>
            <a:endCxn id="33" idx="2"/>
          </p:cNvCxnSpPr>
          <p:nvPr/>
        </p:nvCxnSpPr>
        <p:spPr>
          <a:xfrm>
            <a:off x="7068549" y="3200401"/>
            <a:ext cx="1060727" cy="0"/>
          </a:xfrm>
          <a:prstGeom prst="line">
            <a:avLst/>
          </a:prstGeom>
          <a:ln w="635000">
            <a:solidFill>
              <a:schemeClr val="accent4">
                <a:lumMod val="60000"/>
                <a:lumOff val="40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4" idx="3"/>
            <a:endCxn id="13" idx="1"/>
          </p:cNvCxnSpPr>
          <p:nvPr/>
        </p:nvCxnSpPr>
        <p:spPr>
          <a:xfrm flipV="1">
            <a:off x="3516659" y="1315003"/>
            <a:ext cx="3109036" cy="2006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3"/>
            <a:endCxn id="19" idx="2"/>
          </p:cNvCxnSpPr>
          <p:nvPr/>
        </p:nvCxnSpPr>
        <p:spPr>
          <a:xfrm flipV="1">
            <a:off x="8349534" y="1309128"/>
            <a:ext cx="578992" cy="5875"/>
          </a:xfrm>
          <a:prstGeom prst="line">
            <a:avLst/>
          </a:prstGeom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8677" y="859809"/>
            <a:ext cx="1937982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1380" y="1127878"/>
            <a:ext cx="193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Laser </a:t>
            </a:r>
            <a:r>
              <a:rPr lang="fr-FR" smtClean="0">
                <a:latin typeface="+mj-lt"/>
              </a:rPr>
              <a:t>@ 632,8nm</a:t>
            </a:r>
            <a:endParaRPr lang="fr-FR" dirty="0" smtClean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44310" y="425211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latin typeface="+mj-lt"/>
              </a:rPr>
              <a:t>shutter</a:t>
            </a:r>
            <a:endParaRPr lang="fr-FR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3986" y="886876"/>
            <a:ext cx="110359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9617" y="875575"/>
            <a:ext cx="289034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79279" y="145980"/>
            <a:ext cx="122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ND </a:t>
            </a:r>
            <a:r>
              <a:rPr lang="fr-FR" dirty="0" err="1" smtClean="0">
                <a:latin typeface="+mj-lt"/>
              </a:rPr>
              <a:t>filters</a:t>
            </a:r>
            <a:r>
              <a:rPr lang="fr-FR" dirty="0" smtClean="0">
                <a:latin typeface="+mj-lt"/>
              </a:rPr>
              <a:t> absorption</a:t>
            </a:r>
            <a:endParaRPr lang="fr-FR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5695" y="780979"/>
            <a:ext cx="1723839" cy="106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047190" y="792311"/>
            <a:ext cx="0" cy="105671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909035" y="780979"/>
            <a:ext cx="0" cy="105671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2759" y="260293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latin typeface="+mj-lt"/>
              </a:rPr>
              <a:t>telescope</a:t>
            </a:r>
            <a:endParaRPr lang="fr-FR" dirty="0">
              <a:latin typeface="+mj-lt"/>
            </a:endParaRPr>
          </a:p>
        </p:txBody>
      </p:sp>
      <p:sp>
        <p:nvSpPr>
          <p:cNvPr id="19" name="Trapèze 18"/>
          <p:cNvSpPr/>
          <p:nvPr/>
        </p:nvSpPr>
        <p:spPr>
          <a:xfrm rot="5400000">
            <a:off x="9028998" y="696276"/>
            <a:ext cx="1024759" cy="122570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924519" y="416559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objective</a:t>
            </a:r>
            <a:endParaRPr lang="fr-FR" dirty="0">
              <a:latin typeface="+mj-lt"/>
            </a:endParaRPr>
          </a:p>
        </p:txBody>
      </p:sp>
      <p:cxnSp>
        <p:nvCxnSpPr>
          <p:cNvPr id="24" name="Connecteur en angle 23"/>
          <p:cNvCxnSpPr>
            <a:stCxn id="19" idx="0"/>
          </p:cNvCxnSpPr>
          <p:nvPr/>
        </p:nvCxnSpPr>
        <p:spPr>
          <a:xfrm flipH="1">
            <a:off x="8660051" y="1309128"/>
            <a:ext cx="1494178" cy="1891272"/>
          </a:xfrm>
          <a:prstGeom prst="bentConnector4">
            <a:avLst>
              <a:gd name="adj1" fmla="val -15299"/>
              <a:gd name="adj2" fmla="val 995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308074" y="1849027"/>
            <a:ext cx="160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Monomode</a:t>
            </a:r>
          </a:p>
          <a:p>
            <a:pPr algn="ctr"/>
            <a:r>
              <a:rPr lang="fr-FR" dirty="0" err="1" smtClean="0">
                <a:latin typeface="+mj-lt"/>
              </a:rPr>
              <a:t>Fiber</a:t>
            </a:r>
            <a:endParaRPr lang="fr-FR" dirty="0" smtClean="0">
              <a:latin typeface="+mj-lt"/>
            </a:endParaRPr>
          </a:p>
          <a:p>
            <a:pPr algn="ctr"/>
            <a:r>
              <a:rPr lang="fr-FR" dirty="0" smtClean="0">
                <a:latin typeface="+mj-lt"/>
              </a:rPr>
              <a:t>@ 633-780nm</a:t>
            </a:r>
            <a:endParaRPr lang="fr-FR" dirty="0">
              <a:latin typeface="+mj-lt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155549" y="2672042"/>
            <a:ext cx="0" cy="105671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èze 32"/>
          <p:cNvSpPr/>
          <p:nvPr/>
        </p:nvSpPr>
        <p:spPr>
          <a:xfrm rot="5400000">
            <a:off x="7795139" y="2942279"/>
            <a:ext cx="1184516" cy="516243"/>
          </a:xfrm>
          <a:prstGeom prst="trapezoid">
            <a:avLst>
              <a:gd name="adj" fmla="val 79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540782" y="2225758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collimator</a:t>
            </a:r>
            <a:endParaRPr lang="fr-FR" dirty="0">
              <a:latin typeface="+mj-lt"/>
            </a:endParaRPr>
          </a:p>
        </p:txBody>
      </p:sp>
      <p:grpSp>
        <p:nvGrpSpPr>
          <p:cNvPr id="40" name="Grouper 39"/>
          <p:cNvGrpSpPr/>
          <p:nvPr/>
        </p:nvGrpSpPr>
        <p:grpSpPr>
          <a:xfrm>
            <a:off x="6676968" y="2672042"/>
            <a:ext cx="391581" cy="1056717"/>
            <a:chOff x="6676968" y="2672042"/>
            <a:chExt cx="391581" cy="1056717"/>
          </a:xfrm>
        </p:grpSpPr>
        <p:sp>
          <p:nvSpPr>
            <p:cNvPr id="36" name="Rectangle 35"/>
            <p:cNvSpPr/>
            <p:nvPr/>
          </p:nvSpPr>
          <p:spPr>
            <a:xfrm>
              <a:off x="6676968" y="2672042"/>
              <a:ext cx="391581" cy="10567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6676968" y="2672042"/>
              <a:ext cx="370222" cy="10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r 40"/>
          <p:cNvGrpSpPr/>
          <p:nvPr/>
        </p:nvGrpSpPr>
        <p:grpSpPr>
          <a:xfrm>
            <a:off x="5725770" y="2666782"/>
            <a:ext cx="391581" cy="1056717"/>
            <a:chOff x="6676968" y="2672042"/>
            <a:chExt cx="391581" cy="1056717"/>
          </a:xfrm>
        </p:grpSpPr>
        <p:sp>
          <p:nvSpPr>
            <p:cNvPr id="42" name="Rectangle 41"/>
            <p:cNvSpPr/>
            <p:nvPr/>
          </p:nvSpPr>
          <p:spPr>
            <a:xfrm>
              <a:off x="6676968" y="2672042"/>
              <a:ext cx="391581" cy="1056717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6676968" y="2672042"/>
              <a:ext cx="370222" cy="105671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r 43"/>
          <p:cNvGrpSpPr/>
          <p:nvPr/>
        </p:nvGrpSpPr>
        <p:grpSpPr>
          <a:xfrm>
            <a:off x="4679596" y="2666782"/>
            <a:ext cx="391581" cy="1056717"/>
            <a:chOff x="6676968" y="2672042"/>
            <a:chExt cx="391581" cy="1056717"/>
          </a:xfrm>
        </p:grpSpPr>
        <p:sp>
          <p:nvSpPr>
            <p:cNvPr id="45" name="Rectangle 44"/>
            <p:cNvSpPr/>
            <p:nvPr/>
          </p:nvSpPr>
          <p:spPr>
            <a:xfrm>
              <a:off x="6676968" y="2672042"/>
              <a:ext cx="391581" cy="10567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6676968" y="2672042"/>
              <a:ext cx="370222" cy="10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 rot="10800000">
            <a:off x="3875654" y="2688645"/>
            <a:ext cx="0" cy="105671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èze 47"/>
          <p:cNvSpPr/>
          <p:nvPr/>
        </p:nvSpPr>
        <p:spPr>
          <a:xfrm rot="16200000">
            <a:off x="3011460" y="2953621"/>
            <a:ext cx="1184516" cy="516243"/>
          </a:xfrm>
          <a:prstGeom prst="trapezoid">
            <a:avLst>
              <a:gd name="adj" fmla="val 79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067409" y="2202336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collimator</a:t>
            </a:r>
            <a:endParaRPr lang="fr-FR" dirty="0">
              <a:latin typeface="+mj-lt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299405" y="3851299"/>
            <a:ext cx="114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Fixed</a:t>
            </a:r>
            <a:r>
              <a:rPr lang="fr-FR" dirty="0" smtClean="0">
                <a:latin typeface="+mj-lt"/>
              </a:rPr>
              <a:t> polariser</a:t>
            </a:r>
            <a:endParaRPr lang="fr-FR" dirty="0">
              <a:latin typeface="+mj-l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275500" y="3851299"/>
            <a:ext cx="114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Fixed</a:t>
            </a:r>
            <a:r>
              <a:rPr lang="fr-FR" dirty="0" smtClean="0">
                <a:latin typeface="+mj-lt"/>
              </a:rPr>
              <a:t> polariser</a:t>
            </a:r>
            <a:endParaRPr lang="fr-FR" dirty="0">
              <a:latin typeface="+mj-l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6675" y="3851299"/>
            <a:ext cx="114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Rotating</a:t>
            </a:r>
            <a:endParaRPr lang="fr-FR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polariser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Demi-tour 53"/>
          <p:cNvSpPr/>
          <p:nvPr/>
        </p:nvSpPr>
        <p:spPr>
          <a:xfrm>
            <a:off x="5472731" y="2401067"/>
            <a:ext cx="951198" cy="1179594"/>
          </a:xfrm>
          <a:prstGeom prst="uturnArrow">
            <a:avLst>
              <a:gd name="adj1" fmla="val 0"/>
              <a:gd name="adj2" fmla="val 5940"/>
              <a:gd name="adj3" fmla="val 21685"/>
              <a:gd name="adj4" fmla="val 43750"/>
              <a:gd name="adj5" fmla="val 85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988422" y="2310692"/>
            <a:ext cx="160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Monomode</a:t>
            </a:r>
          </a:p>
          <a:p>
            <a:pPr algn="ctr"/>
            <a:r>
              <a:rPr lang="fr-FR" dirty="0" err="1" smtClean="0">
                <a:latin typeface="+mj-lt"/>
              </a:rPr>
              <a:t>Fiber</a:t>
            </a:r>
            <a:endParaRPr lang="fr-FR" dirty="0" smtClean="0">
              <a:latin typeface="+mj-lt"/>
            </a:endParaRPr>
          </a:p>
          <a:p>
            <a:pPr algn="ctr"/>
            <a:r>
              <a:rPr lang="fr-FR" dirty="0" smtClean="0">
                <a:latin typeface="+mj-lt"/>
              </a:rPr>
              <a:t>@ 633-780nm</a:t>
            </a:r>
            <a:endParaRPr lang="fr-FR" dirty="0">
              <a:latin typeface="+mj-lt"/>
            </a:endParaRPr>
          </a:p>
        </p:txBody>
      </p:sp>
      <p:cxnSp>
        <p:nvCxnSpPr>
          <p:cNvPr id="91" name="Connecteur en angle 90"/>
          <p:cNvCxnSpPr>
            <a:endCxn id="48" idx="0"/>
          </p:cNvCxnSpPr>
          <p:nvPr/>
        </p:nvCxnSpPr>
        <p:spPr>
          <a:xfrm rot="16200000" flipV="1">
            <a:off x="2282978" y="4274363"/>
            <a:ext cx="2148533" cy="23293"/>
          </a:xfrm>
          <a:prstGeom prst="bentConnector4">
            <a:avLst>
              <a:gd name="adj1" fmla="val -34"/>
              <a:gd name="adj2" fmla="val 63738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iangle 100"/>
          <p:cNvSpPr/>
          <p:nvPr/>
        </p:nvSpPr>
        <p:spPr>
          <a:xfrm rot="16200000">
            <a:off x="3316302" y="4913479"/>
            <a:ext cx="1056706" cy="904933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368892" y="4826252"/>
            <a:ext cx="6539460" cy="1068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4335038" y="4837592"/>
            <a:ext cx="0" cy="105671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3720183" y="6035163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lense</a:t>
            </a:r>
            <a:endParaRPr lang="fr-FR" dirty="0">
              <a:latin typeface="+mj-lt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875386" y="4898611"/>
            <a:ext cx="90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smtClean="0">
                <a:latin typeface="+mj-lt"/>
              </a:rPr>
              <a:t>∞</a:t>
            </a:r>
            <a:endParaRPr lang="fr-FR" sz="5400">
              <a:latin typeface="+mj-lt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7822697" y="4826252"/>
            <a:ext cx="0" cy="106804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8332421" y="4754068"/>
            <a:ext cx="127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+mj-lt"/>
              </a:rPr>
              <a:t>∞</a:t>
            </a:r>
            <a:endParaRPr lang="fr-FR" sz="5400" dirty="0">
              <a:latin typeface="+mj-lt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7174867" y="5993930"/>
            <a:ext cx="1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Iris  (7mm) </a:t>
            </a:r>
            <a:endParaRPr lang="fr-FR" dirty="0">
              <a:latin typeface="+mj-l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7632725" y="5495524"/>
            <a:ext cx="2420738" cy="37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Attenuated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>
                <a:latin typeface="+mj-lt"/>
              </a:rPr>
              <a:t>b</a:t>
            </a:r>
            <a:r>
              <a:rPr lang="fr-FR" dirty="0" err="1" smtClean="0">
                <a:latin typeface="+mj-lt"/>
              </a:rPr>
              <a:t>eam</a:t>
            </a:r>
            <a:r>
              <a:rPr lang="fr-FR" dirty="0" smtClean="0">
                <a:latin typeface="+mj-lt"/>
              </a:rPr>
              <a:t> </a:t>
            </a:r>
            <a:endParaRPr lang="fr-FR" dirty="0" smtClean="0">
              <a:latin typeface="+mj-l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908352" y="4632164"/>
            <a:ext cx="1718229" cy="1402999"/>
          </a:xfrm>
          <a:prstGeom prst="rect">
            <a:avLst/>
          </a:prstGeom>
          <a:noFill/>
          <a:ln>
            <a:solidFill>
              <a:schemeClr val="tx1">
                <a:alpha val="5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339140" y="6054784"/>
            <a:ext cx="281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NuVu</a:t>
            </a:r>
            <a:r>
              <a:rPr lang="fr-FR" dirty="0" smtClean="0">
                <a:latin typeface="+mj-lt"/>
              </a:rPr>
              <a:t> </a:t>
            </a:r>
          </a:p>
          <a:p>
            <a:pPr algn="ctr"/>
            <a:r>
              <a:rPr lang="fr-FR" dirty="0" smtClean="0">
                <a:latin typeface="+mj-lt"/>
              </a:rPr>
              <a:t>camera </a:t>
            </a:r>
            <a:r>
              <a:rPr lang="fr-FR" dirty="0" err="1" smtClean="0">
                <a:latin typeface="+mj-lt"/>
              </a:rPr>
              <a:t>sensor</a:t>
            </a:r>
            <a:r>
              <a:rPr lang="fr-FR" dirty="0" smtClean="0">
                <a:latin typeface="+mj-lt"/>
              </a:rPr>
              <a:t> (8*8mm)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1402713" y="6351244"/>
            <a:ext cx="16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latin typeface="+mj-lt"/>
              </a:rPr>
              <a:t>In </a:t>
            </a:r>
            <a:r>
              <a:rPr lang="fr-FR" i="1" smtClean="0">
                <a:latin typeface="+mj-lt"/>
              </a:rPr>
              <a:t>black box</a:t>
            </a:r>
            <a:endParaRPr lang="fr-FR" i="1">
              <a:latin typeface="+mj-l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1672985" y="4100955"/>
            <a:ext cx="77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mtClean="0">
                <a:latin typeface="+mj-lt"/>
              </a:rPr>
              <a:t>≈</a:t>
            </a:r>
            <a:endParaRPr lang="fr-FR" sz="4000" b="1">
              <a:latin typeface="+mj-lt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766017" y="5325783"/>
            <a:ext cx="2944176" cy="144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710193" y="5224742"/>
            <a:ext cx="102065" cy="3514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62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Macintosh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14</cp:revision>
  <dcterms:created xsi:type="dcterms:W3CDTF">2019-11-22T09:26:29Z</dcterms:created>
  <dcterms:modified xsi:type="dcterms:W3CDTF">2019-11-22T10:23:53Z</dcterms:modified>
</cp:coreProperties>
</file>