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173CC9-AA70-3742-940C-A783927E0D8F}" v="33" dt="2024-06-12T03:32:55.2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48"/>
  </p:normalViewPr>
  <p:slideViewPr>
    <p:cSldViewPr snapToGrid="0">
      <p:cViewPr>
        <p:scale>
          <a:sx n="100" d="100"/>
          <a:sy n="100" d="100"/>
        </p:scale>
        <p:origin x="144" y="52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 Isaac" userId="9944197e41e6c2c5" providerId="LiveId" clId="{7A173CC9-AA70-3742-940C-A783927E0D8F}"/>
    <pc:docChg chg="undo custSel addSld modSld">
      <pc:chgData name="Francis Isaac" userId="9944197e41e6c2c5" providerId="LiveId" clId="{7A173CC9-AA70-3742-940C-A783927E0D8F}" dt="2024-06-12T03:32:55.224" v="2274"/>
      <pc:docMkLst>
        <pc:docMk/>
      </pc:docMkLst>
      <pc:sldChg chg="addSp modSp mod modTransition modAnim">
        <pc:chgData name="Francis Isaac" userId="9944197e41e6c2c5" providerId="LiveId" clId="{7A173CC9-AA70-3742-940C-A783927E0D8F}" dt="2024-06-12T02:56:06.809" v="2263"/>
        <pc:sldMkLst>
          <pc:docMk/>
          <pc:sldMk cId="166681939" sldId="256"/>
        </pc:sldMkLst>
        <pc:spChg chg="mod">
          <ac:chgData name="Francis Isaac" userId="9944197e41e6c2c5" providerId="LiveId" clId="{7A173CC9-AA70-3742-940C-A783927E0D8F}" dt="2024-06-10T21:05:14.022" v="45" actId="113"/>
          <ac:spMkLst>
            <pc:docMk/>
            <pc:sldMk cId="166681939" sldId="256"/>
            <ac:spMk id="3" creationId="{9760B3F6-D7CE-2175-475A-2B1B46E19703}"/>
          </ac:spMkLst>
        </pc:spChg>
        <pc:picChg chg="add mod">
          <ac:chgData name="Francis Isaac" userId="9944197e41e6c2c5" providerId="LiveId" clId="{7A173CC9-AA70-3742-940C-A783927E0D8F}" dt="2024-06-12T02:56:06.809" v="2263"/>
          <ac:picMkLst>
            <pc:docMk/>
            <pc:sldMk cId="166681939" sldId="256"/>
            <ac:picMk id="5" creationId="{006F2811-D7A3-43F1-9347-B6B077CB723D}"/>
          </ac:picMkLst>
        </pc:picChg>
      </pc:sldChg>
      <pc:sldChg chg="addSp delSp modSp mod modTransition modAnim">
        <pc:chgData name="Francis Isaac" userId="9944197e41e6c2c5" providerId="LiveId" clId="{7A173CC9-AA70-3742-940C-A783927E0D8F}" dt="2024-06-12T03:01:13.526" v="2264"/>
        <pc:sldMkLst>
          <pc:docMk/>
          <pc:sldMk cId="2235364507" sldId="257"/>
        </pc:sldMkLst>
        <pc:spChg chg="mod">
          <ac:chgData name="Francis Isaac" userId="9944197e41e6c2c5" providerId="LiveId" clId="{7A173CC9-AA70-3742-940C-A783927E0D8F}" dt="2024-06-10T22:38:34.321" v="198" actId="120"/>
          <ac:spMkLst>
            <pc:docMk/>
            <pc:sldMk cId="2235364507" sldId="257"/>
            <ac:spMk id="2" creationId="{46A26CCB-27CF-372D-EA5E-F4DCC7A0D88F}"/>
          </ac:spMkLst>
        </pc:spChg>
        <pc:spChg chg="mod">
          <ac:chgData name="Francis Isaac" userId="9944197e41e6c2c5" providerId="LiveId" clId="{7A173CC9-AA70-3742-940C-A783927E0D8F}" dt="2024-06-12T02:03:14.512" v="2260" actId="20577"/>
          <ac:spMkLst>
            <pc:docMk/>
            <pc:sldMk cId="2235364507" sldId="257"/>
            <ac:spMk id="3" creationId="{C4E5BDD8-E922-6F6E-A733-42C404BF81A8}"/>
          </ac:spMkLst>
        </pc:spChg>
        <pc:spChg chg="add del mod">
          <ac:chgData name="Francis Isaac" userId="9944197e41e6c2c5" providerId="LiveId" clId="{7A173CC9-AA70-3742-940C-A783927E0D8F}" dt="2024-06-10T00:42:33.274" v="12"/>
          <ac:spMkLst>
            <pc:docMk/>
            <pc:sldMk cId="2235364507" sldId="257"/>
            <ac:spMk id="4" creationId="{98D24975-C4C0-B3A8-E41F-34C9031882C4}"/>
          </ac:spMkLst>
        </pc:spChg>
        <pc:spChg chg="add del mod">
          <ac:chgData name="Francis Isaac" userId="9944197e41e6c2c5" providerId="LiveId" clId="{7A173CC9-AA70-3742-940C-A783927E0D8F}" dt="2024-06-10T22:38:38.969" v="200"/>
          <ac:spMkLst>
            <pc:docMk/>
            <pc:sldMk cId="2235364507" sldId="257"/>
            <ac:spMk id="5" creationId="{660C51BD-7EFA-DD4D-2F81-A562E14169DA}"/>
          </ac:spMkLst>
        </pc:spChg>
        <pc:picChg chg="add mod">
          <ac:chgData name="Francis Isaac" userId="9944197e41e6c2c5" providerId="LiveId" clId="{7A173CC9-AA70-3742-940C-A783927E0D8F}" dt="2024-06-12T03:01:13.526" v="2264"/>
          <ac:picMkLst>
            <pc:docMk/>
            <pc:sldMk cId="2235364507" sldId="257"/>
            <ac:picMk id="7" creationId="{8180C97B-7A2A-D89C-FD59-C195F8455F13}"/>
          </ac:picMkLst>
        </pc:picChg>
      </pc:sldChg>
      <pc:sldChg chg="addSp delSp modSp new mod modTransition modAnim">
        <pc:chgData name="Francis Isaac" userId="9944197e41e6c2c5" providerId="LiveId" clId="{7A173CC9-AA70-3742-940C-A783927E0D8F}" dt="2024-06-12T03:03:57.060" v="2265"/>
        <pc:sldMkLst>
          <pc:docMk/>
          <pc:sldMk cId="2280091146" sldId="258"/>
        </pc:sldMkLst>
        <pc:spChg chg="mod">
          <ac:chgData name="Francis Isaac" userId="9944197e41e6c2c5" providerId="LiveId" clId="{7A173CC9-AA70-3742-940C-A783927E0D8F}" dt="2024-06-10T22:39:00.174" v="201" actId="14100"/>
          <ac:spMkLst>
            <pc:docMk/>
            <pc:sldMk cId="2280091146" sldId="258"/>
            <ac:spMk id="2" creationId="{D781C64F-4334-4BF5-4898-AFE61B064DE4}"/>
          </ac:spMkLst>
        </pc:spChg>
        <pc:spChg chg="mod">
          <ac:chgData name="Francis Isaac" userId="9944197e41e6c2c5" providerId="LiveId" clId="{7A173CC9-AA70-3742-940C-A783927E0D8F}" dt="2024-06-10T22:39:24.684" v="203" actId="20577"/>
          <ac:spMkLst>
            <pc:docMk/>
            <pc:sldMk cId="2280091146" sldId="258"/>
            <ac:spMk id="3" creationId="{B11943B2-0157-9FBC-6FA7-ED29601C5D67}"/>
          </ac:spMkLst>
        </pc:spChg>
        <pc:spChg chg="add del mod">
          <ac:chgData name="Francis Isaac" userId="9944197e41e6c2c5" providerId="LiveId" clId="{7A173CC9-AA70-3742-940C-A783927E0D8F}" dt="2024-06-10T21:04:33.299" v="34"/>
          <ac:spMkLst>
            <pc:docMk/>
            <pc:sldMk cId="2280091146" sldId="258"/>
            <ac:spMk id="4" creationId="{07F0C8F8-53A9-EE8E-A4AB-0372F8563EB5}"/>
          </ac:spMkLst>
        </pc:spChg>
        <pc:spChg chg="add del mod">
          <ac:chgData name="Francis Isaac" userId="9944197e41e6c2c5" providerId="LiveId" clId="{7A173CC9-AA70-3742-940C-A783927E0D8F}" dt="2024-06-10T22:38:14.397" v="196"/>
          <ac:spMkLst>
            <pc:docMk/>
            <pc:sldMk cId="2280091146" sldId="258"/>
            <ac:spMk id="5" creationId="{64EE2D98-BFFF-0715-7032-A05236D8011D}"/>
          </ac:spMkLst>
        </pc:spChg>
        <pc:spChg chg="add del mod">
          <ac:chgData name="Francis Isaac" userId="9944197e41e6c2c5" providerId="LiveId" clId="{7A173CC9-AA70-3742-940C-A783927E0D8F}" dt="2024-06-10T23:02:34.681" v="250"/>
          <ac:spMkLst>
            <pc:docMk/>
            <pc:sldMk cId="2280091146" sldId="258"/>
            <ac:spMk id="6" creationId="{5794CC87-BADA-63C1-D69B-96D148A3F57B}"/>
          </ac:spMkLst>
        </pc:spChg>
        <pc:spChg chg="add del mod">
          <ac:chgData name="Francis Isaac" userId="9944197e41e6c2c5" providerId="LiveId" clId="{7A173CC9-AA70-3742-940C-A783927E0D8F}" dt="2024-06-10T23:55:25.637" v="353"/>
          <ac:spMkLst>
            <pc:docMk/>
            <pc:sldMk cId="2280091146" sldId="258"/>
            <ac:spMk id="7" creationId="{244FE91F-AE36-6525-C6AD-A1F68C3F1922}"/>
          </ac:spMkLst>
        </pc:spChg>
        <pc:picChg chg="add mod">
          <ac:chgData name="Francis Isaac" userId="9944197e41e6c2c5" providerId="LiveId" clId="{7A173CC9-AA70-3742-940C-A783927E0D8F}" dt="2024-06-12T03:03:57.060" v="2265"/>
          <ac:picMkLst>
            <pc:docMk/>
            <pc:sldMk cId="2280091146" sldId="258"/>
            <ac:picMk id="8" creationId="{21CC681F-3B97-BDD4-5013-4BBA1EF242C2}"/>
          </ac:picMkLst>
        </pc:picChg>
      </pc:sldChg>
      <pc:sldChg chg="addSp delSp modSp new mod modTransition setBg modAnim">
        <pc:chgData name="Francis Isaac" userId="9944197e41e6c2c5" providerId="LiveId" clId="{7A173CC9-AA70-3742-940C-A783927E0D8F}" dt="2024-06-12T03:06:22.428" v="2266"/>
        <pc:sldMkLst>
          <pc:docMk/>
          <pc:sldMk cId="999573755" sldId="259"/>
        </pc:sldMkLst>
        <pc:spChg chg="mod">
          <ac:chgData name="Francis Isaac" userId="9944197e41e6c2c5" providerId="LiveId" clId="{7A173CC9-AA70-3742-940C-A783927E0D8F}" dt="2024-06-11T01:02:25.582" v="406" actId="26606"/>
          <ac:spMkLst>
            <pc:docMk/>
            <pc:sldMk cId="999573755" sldId="259"/>
            <ac:spMk id="2" creationId="{05B40449-5CE2-1572-3D2C-866CDE768AB5}"/>
          </ac:spMkLst>
        </pc:spChg>
        <pc:spChg chg="add del mod">
          <ac:chgData name="Francis Isaac" userId="9944197e41e6c2c5" providerId="LiveId" clId="{7A173CC9-AA70-3742-940C-A783927E0D8F}" dt="2024-06-11T01:02:25.582" v="406" actId="26606"/>
          <ac:spMkLst>
            <pc:docMk/>
            <pc:sldMk cId="999573755" sldId="259"/>
            <ac:spMk id="3" creationId="{B190BE5F-2FE8-B8BB-F7B9-635BFEAF6E49}"/>
          </ac:spMkLst>
        </pc:spChg>
        <pc:spChg chg="add del mod">
          <ac:chgData name="Francis Isaac" userId="9944197e41e6c2c5" providerId="LiveId" clId="{7A173CC9-AA70-3742-940C-A783927E0D8F}" dt="2024-06-10T23:04:01.021" v="256"/>
          <ac:spMkLst>
            <pc:docMk/>
            <pc:sldMk cId="999573755" sldId="259"/>
            <ac:spMk id="4" creationId="{0DD0E8C2-8D5E-30A6-F7ED-A134F210A0A8}"/>
          </ac:spMkLst>
        </pc:spChg>
        <pc:spChg chg="add del">
          <ac:chgData name="Francis Isaac" userId="9944197e41e6c2c5" providerId="LiveId" clId="{7A173CC9-AA70-3742-940C-A783927E0D8F}" dt="2024-06-11T01:02:04.596" v="404" actId="26606"/>
          <ac:spMkLst>
            <pc:docMk/>
            <pc:sldMk cId="999573755" sldId="259"/>
            <ac:spMk id="8" creationId="{0A46F010-D160-4609-8979-FFD8C1EA6C43}"/>
          </ac:spMkLst>
        </pc:spChg>
        <pc:spChg chg="add del">
          <ac:chgData name="Francis Isaac" userId="9944197e41e6c2c5" providerId="LiveId" clId="{7A173CC9-AA70-3742-940C-A783927E0D8F}" dt="2024-06-11T01:01:54.979" v="402" actId="26606"/>
          <ac:spMkLst>
            <pc:docMk/>
            <pc:sldMk cId="999573755" sldId="259"/>
            <ac:spMk id="9" creationId="{A3D9AEEE-1CCD-43C0-BA3E-16D60A6E23C0}"/>
          </ac:spMkLst>
        </pc:spChg>
        <pc:spChg chg="add del">
          <ac:chgData name="Francis Isaac" userId="9944197e41e6c2c5" providerId="LiveId" clId="{7A173CC9-AA70-3742-940C-A783927E0D8F}" dt="2024-06-11T01:02:04.596" v="404" actId="26606"/>
          <ac:spMkLst>
            <pc:docMk/>
            <pc:sldMk cId="999573755" sldId="259"/>
            <ac:spMk id="10" creationId="{81B8C4F6-C3AC-4C94-8EC7-E4F7B7E9CDB6}"/>
          </ac:spMkLst>
        </pc:spChg>
        <pc:spChg chg="add del">
          <ac:chgData name="Francis Isaac" userId="9944197e41e6c2c5" providerId="LiveId" clId="{7A173CC9-AA70-3742-940C-A783927E0D8F}" dt="2024-06-11T01:01:54.979" v="402" actId="26606"/>
          <ac:spMkLst>
            <pc:docMk/>
            <pc:sldMk cId="999573755" sldId="259"/>
            <ac:spMk id="11" creationId="{60F880A6-33D3-4EEC-A780-B73559B9F24C}"/>
          </ac:spMkLst>
        </pc:spChg>
        <pc:spChg chg="add del">
          <ac:chgData name="Francis Isaac" userId="9944197e41e6c2c5" providerId="LiveId" clId="{7A173CC9-AA70-3742-940C-A783927E0D8F}" dt="2024-06-11T01:01:54.979" v="402" actId="26606"/>
          <ac:spMkLst>
            <pc:docMk/>
            <pc:sldMk cId="999573755" sldId="259"/>
            <ac:spMk id="13" creationId="{2C6246ED-0535-4496-A8F6-1E80CC4EB853}"/>
          </ac:spMkLst>
        </pc:spChg>
        <pc:spChg chg="add del">
          <ac:chgData name="Francis Isaac" userId="9944197e41e6c2c5" providerId="LiveId" clId="{7A173CC9-AA70-3742-940C-A783927E0D8F}" dt="2024-06-11T01:02:04.596" v="404" actId="26606"/>
          <ac:spMkLst>
            <pc:docMk/>
            <pc:sldMk cId="999573755" sldId="259"/>
            <ac:spMk id="39" creationId="{B190BE5F-2FE8-B8BB-F7B9-635BFEAF6E49}"/>
          </ac:spMkLst>
        </pc:spChg>
        <pc:spChg chg="add del">
          <ac:chgData name="Francis Isaac" userId="9944197e41e6c2c5" providerId="LiveId" clId="{7A173CC9-AA70-3742-940C-A783927E0D8F}" dt="2024-06-11T01:02:04.596" v="404" actId="26606"/>
          <ac:spMkLst>
            <pc:docMk/>
            <pc:sldMk cId="999573755" sldId="259"/>
            <ac:spMk id="40" creationId="{91328346-8BAD-4616-B50B-5CFDA5648D6A}"/>
          </ac:spMkLst>
        </pc:spChg>
        <pc:spChg chg="add del">
          <ac:chgData name="Francis Isaac" userId="9944197e41e6c2c5" providerId="LiveId" clId="{7A173CC9-AA70-3742-940C-A783927E0D8F}" dt="2024-06-11T01:02:25.582" v="406" actId="26606"/>
          <ac:spMkLst>
            <pc:docMk/>
            <pc:sldMk cId="999573755" sldId="259"/>
            <ac:spMk id="41" creationId="{D9AB99AB-E300-4B19-97C3-9A12EA3C7BDA}"/>
          </ac:spMkLst>
        </pc:spChg>
        <pc:spChg chg="add del">
          <ac:chgData name="Francis Isaac" userId="9944197e41e6c2c5" providerId="LiveId" clId="{7A173CC9-AA70-3742-940C-A783927E0D8F}" dt="2024-06-11T01:02:25.582" v="406" actId="26606"/>
          <ac:spMkLst>
            <pc:docMk/>
            <pc:sldMk cId="999573755" sldId="259"/>
            <ac:spMk id="42" creationId="{F7E42047-F7E7-4687-BBE0-D4BDC8E77BB1}"/>
          </ac:spMkLst>
        </pc:spChg>
        <pc:spChg chg="add del">
          <ac:chgData name="Francis Isaac" userId="9944197e41e6c2c5" providerId="LiveId" clId="{7A173CC9-AA70-3742-940C-A783927E0D8F}" dt="2024-06-11T01:02:25.582" v="406" actId="26606"/>
          <ac:spMkLst>
            <pc:docMk/>
            <pc:sldMk cId="999573755" sldId="259"/>
            <ac:spMk id="69" creationId="{2C509E7A-337A-4664-BEC2-03F9BCA0A463}"/>
          </ac:spMkLst>
        </pc:spChg>
        <pc:spChg chg="add del">
          <ac:chgData name="Francis Isaac" userId="9944197e41e6c2c5" providerId="LiveId" clId="{7A173CC9-AA70-3742-940C-A783927E0D8F}" dt="2024-06-11T01:02:25.582" v="406" actId="26606"/>
          <ac:spMkLst>
            <pc:docMk/>
            <pc:sldMk cId="999573755" sldId="259"/>
            <ac:spMk id="71" creationId="{B190BE5F-2FE8-B8BB-F7B9-635BFEAF6E49}"/>
          </ac:spMkLst>
        </pc:spChg>
        <pc:grpChg chg="add del">
          <ac:chgData name="Francis Isaac" userId="9944197e41e6c2c5" providerId="LiveId" clId="{7A173CC9-AA70-3742-940C-A783927E0D8F}" dt="2024-06-11T01:02:04.596" v="404" actId="26606"/>
          <ac:grpSpMkLst>
            <pc:docMk/>
            <pc:sldMk cId="999573755" sldId="259"/>
            <ac:grpSpMk id="12" creationId="{0B789310-9859-4942-98C8-3D2F12AAAE73}"/>
          </ac:grpSpMkLst>
        </pc:grpChg>
        <pc:grpChg chg="add del">
          <ac:chgData name="Francis Isaac" userId="9944197e41e6c2c5" providerId="LiveId" clId="{7A173CC9-AA70-3742-940C-A783927E0D8F}" dt="2024-06-11T01:02:04.596" v="404" actId="26606"/>
          <ac:grpSpMkLst>
            <pc:docMk/>
            <pc:sldMk cId="999573755" sldId="259"/>
            <ac:grpSpMk id="26" creationId="{6F1CEC7A-E419-4950-AA57-B00546C29CAF}"/>
          </ac:grpSpMkLst>
        </pc:grpChg>
        <pc:grpChg chg="add del">
          <ac:chgData name="Francis Isaac" userId="9944197e41e6c2c5" providerId="LiveId" clId="{7A173CC9-AA70-3742-940C-A783927E0D8F}" dt="2024-06-11T01:02:25.582" v="406" actId="26606"/>
          <ac:grpSpMkLst>
            <pc:docMk/>
            <pc:sldMk cId="999573755" sldId="259"/>
            <ac:grpSpMk id="43" creationId="{8D6F839A-C8D9-4FBC-8EFD-9E56D12F4CD0}"/>
          </ac:grpSpMkLst>
        </pc:grpChg>
        <pc:grpChg chg="add del">
          <ac:chgData name="Francis Isaac" userId="9944197e41e6c2c5" providerId="LiveId" clId="{7A173CC9-AA70-3742-940C-A783927E0D8F}" dt="2024-06-11T01:02:25.582" v="406" actId="26606"/>
          <ac:grpSpMkLst>
            <pc:docMk/>
            <pc:sldMk cId="999573755" sldId="259"/>
            <ac:grpSpMk id="56" creationId="{70EDA856-A216-4EEC-9AB6-A59FFC703612}"/>
          </ac:grpSpMkLst>
        </pc:grpChg>
        <pc:graphicFrameChg chg="add del">
          <ac:chgData name="Francis Isaac" userId="9944197e41e6c2c5" providerId="LiveId" clId="{7A173CC9-AA70-3742-940C-A783927E0D8F}" dt="2024-06-11T01:01:54.979" v="402" actId="26606"/>
          <ac:graphicFrameMkLst>
            <pc:docMk/>
            <pc:sldMk cId="999573755" sldId="259"/>
            <ac:graphicFrameMk id="5" creationId="{90811304-73D8-2DC9-E638-4E9EAD93063B}"/>
          </ac:graphicFrameMkLst>
        </pc:graphicFrameChg>
        <pc:picChg chg="add mod">
          <ac:chgData name="Francis Isaac" userId="9944197e41e6c2c5" providerId="LiveId" clId="{7A173CC9-AA70-3742-940C-A783927E0D8F}" dt="2024-06-12T03:06:22.428" v="2266"/>
          <ac:picMkLst>
            <pc:docMk/>
            <pc:sldMk cId="999573755" sldId="259"/>
            <ac:picMk id="6" creationId="{973AF40D-4C75-9556-083B-A2775F31F838}"/>
          </ac:picMkLst>
        </pc:picChg>
        <pc:picChg chg="add del">
          <ac:chgData name="Francis Isaac" userId="9944197e41e6c2c5" providerId="LiveId" clId="{7A173CC9-AA70-3742-940C-A783927E0D8F}" dt="2024-06-11T01:02:25.582" v="406" actId="26606"/>
          <ac:picMkLst>
            <pc:docMk/>
            <pc:sldMk cId="999573755" sldId="259"/>
            <ac:picMk id="70" creationId="{2527B2F8-C057-ED42-4424-35F6CD6BAF0A}"/>
          </ac:picMkLst>
        </pc:picChg>
      </pc:sldChg>
      <pc:sldChg chg="addSp delSp modSp new mod modTransition setBg modAnim">
        <pc:chgData name="Francis Isaac" userId="9944197e41e6c2c5" providerId="LiveId" clId="{7A173CC9-AA70-3742-940C-A783927E0D8F}" dt="2024-06-12T03:08:02.084" v="2267"/>
        <pc:sldMkLst>
          <pc:docMk/>
          <pc:sldMk cId="3211666925" sldId="260"/>
        </pc:sldMkLst>
        <pc:spChg chg="mod">
          <ac:chgData name="Francis Isaac" userId="9944197e41e6c2c5" providerId="LiveId" clId="{7A173CC9-AA70-3742-940C-A783927E0D8F}" dt="2024-06-11T00:11:47.374" v="359" actId="26606"/>
          <ac:spMkLst>
            <pc:docMk/>
            <pc:sldMk cId="3211666925" sldId="260"/>
            <ac:spMk id="2" creationId="{7A00BC86-8AED-EE8F-61A7-AF656DD4F1CB}"/>
          </ac:spMkLst>
        </pc:spChg>
        <pc:spChg chg="del mod">
          <ac:chgData name="Francis Isaac" userId="9944197e41e6c2c5" providerId="LiveId" clId="{7A173CC9-AA70-3742-940C-A783927E0D8F}" dt="2024-06-11T00:11:36.998" v="358"/>
          <ac:spMkLst>
            <pc:docMk/>
            <pc:sldMk cId="3211666925" sldId="260"/>
            <ac:spMk id="3" creationId="{5A86230E-C7DB-826E-DDE5-D88DB7C1E40E}"/>
          </ac:spMkLst>
        </pc:spChg>
        <pc:spChg chg="add del mod">
          <ac:chgData name="Francis Isaac" userId="9944197e41e6c2c5" providerId="LiveId" clId="{7A173CC9-AA70-3742-940C-A783927E0D8F}" dt="2024-06-11T00:11:49.407" v="362"/>
          <ac:spMkLst>
            <pc:docMk/>
            <pc:sldMk cId="3211666925" sldId="260"/>
            <ac:spMk id="4" creationId="{93F3E95E-DE50-B418-E5B5-9EBB624EEFB7}"/>
          </ac:spMkLst>
        </pc:spChg>
        <pc:spChg chg="add del mod">
          <ac:chgData name="Francis Isaac" userId="9944197e41e6c2c5" providerId="LiveId" clId="{7A173CC9-AA70-3742-940C-A783927E0D8F}" dt="2024-06-11T00:57:48.888" v="398"/>
          <ac:spMkLst>
            <pc:docMk/>
            <pc:sldMk cId="3211666925" sldId="260"/>
            <ac:spMk id="7" creationId="{3C631D3B-4B25-B440-A4B0-78646E06DBCD}"/>
          </ac:spMkLst>
        </pc:spChg>
        <pc:spChg chg="add">
          <ac:chgData name="Francis Isaac" userId="9944197e41e6c2c5" providerId="LiveId" clId="{7A173CC9-AA70-3742-940C-A783927E0D8F}" dt="2024-06-11T00:11:47.374" v="359" actId="26606"/>
          <ac:spMkLst>
            <pc:docMk/>
            <pc:sldMk cId="3211666925" sldId="260"/>
            <ac:spMk id="10" creationId="{F966DD2F-FBF5-41CE-A3F4-565352D95DC3}"/>
          </ac:spMkLst>
        </pc:spChg>
        <pc:spChg chg="add">
          <ac:chgData name="Francis Isaac" userId="9944197e41e6c2c5" providerId="LiveId" clId="{7A173CC9-AA70-3742-940C-A783927E0D8F}" dt="2024-06-11T00:11:47.374" v="359" actId="26606"/>
          <ac:spMkLst>
            <pc:docMk/>
            <pc:sldMk cId="3211666925" sldId="260"/>
            <ac:spMk id="12" creationId="{F46FCE2B-F2D2-466E-B0AA-8E341DB4981E}"/>
          </ac:spMkLst>
        </pc:spChg>
        <pc:spChg chg="add">
          <ac:chgData name="Francis Isaac" userId="9944197e41e6c2c5" providerId="LiveId" clId="{7A173CC9-AA70-3742-940C-A783927E0D8F}" dt="2024-06-11T00:11:47.374" v="359" actId="26606"/>
          <ac:spMkLst>
            <pc:docMk/>
            <pc:sldMk cId="3211666925" sldId="260"/>
            <ac:spMk id="14" creationId="{2BD31C98-199A-4722-A1A5-4393A43E740B}"/>
          </ac:spMkLst>
        </pc:spChg>
        <pc:graphicFrameChg chg="add del mod">
          <ac:chgData name="Francis Isaac" userId="9944197e41e6c2c5" providerId="LiveId" clId="{7A173CC9-AA70-3742-940C-A783927E0D8F}" dt="2024-06-11T00:56:18.042" v="390" actId="478"/>
          <ac:graphicFrameMkLst>
            <pc:docMk/>
            <pc:sldMk cId="3211666925" sldId="260"/>
            <ac:graphicFrameMk id="5" creationId="{26571F62-0ABC-479C-A5D8-FEAAD593F3EA}"/>
          </ac:graphicFrameMkLst>
        </pc:graphicFrameChg>
        <pc:graphicFrameChg chg="add mod">
          <ac:chgData name="Francis Isaac" userId="9944197e41e6c2c5" providerId="LiveId" clId="{7A173CC9-AA70-3742-940C-A783927E0D8F}" dt="2024-06-11T00:57:28.233" v="393"/>
          <ac:graphicFrameMkLst>
            <pc:docMk/>
            <pc:sldMk cId="3211666925" sldId="260"/>
            <ac:graphicFrameMk id="8" creationId="{26571F62-0ABC-479C-A5D8-FEAAD593F3EA}"/>
          </ac:graphicFrameMkLst>
        </pc:graphicFrameChg>
        <pc:graphicFrameChg chg="add del mod">
          <ac:chgData name="Francis Isaac" userId="9944197e41e6c2c5" providerId="LiveId" clId="{7A173CC9-AA70-3742-940C-A783927E0D8F}" dt="2024-06-11T00:57:43.937" v="396" actId="478"/>
          <ac:graphicFrameMkLst>
            <pc:docMk/>
            <pc:sldMk cId="3211666925" sldId="260"/>
            <ac:graphicFrameMk id="9" creationId="{26571F62-0ABC-479C-A5D8-FEAAD593F3EA}"/>
          </ac:graphicFrameMkLst>
        </pc:graphicFrameChg>
        <pc:graphicFrameChg chg="add mod">
          <ac:chgData name="Francis Isaac" userId="9944197e41e6c2c5" providerId="LiveId" clId="{7A173CC9-AA70-3742-940C-A783927E0D8F}" dt="2024-06-11T00:58:10.349" v="400" actId="14100"/>
          <ac:graphicFrameMkLst>
            <pc:docMk/>
            <pc:sldMk cId="3211666925" sldId="260"/>
            <ac:graphicFrameMk id="11" creationId="{26571F62-0ABC-479C-A5D8-FEAAD593F3EA}"/>
          </ac:graphicFrameMkLst>
        </pc:graphicFrameChg>
        <pc:picChg chg="add mod">
          <ac:chgData name="Francis Isaac" userId="9944197e41e6c2c5" providerId="LiveId" clId="{7A173CC9-AA70-3742-940C-A783927E0D8F}" dt="2024-06-12T03:08:02.084" v="2267"/>
          <ac:picMkLst>
            <pc:docMk/>
            <pc:sldMk cId="3211666925" sldId="260"/>
            <ac:picMk id="13" creationId="{63FA0CA4-7C91-555B-2E5E-F9A335F4179E}"/>
          </ac:picMkLst>
        </pc:picChg>
      </pc:sldChg>
      <pc:sldChg chg="addSp delSp modSp new mod modTransition modAnim">
        <pc:chgData name="Francis Isaac" userId="9944197e41e6c2c5" providerId="LiveId" clId="{7A173CC9-AA70-3742-940C-A783927E0D8F}" dt="2024-06-12T03:17:52.041" v="2269"/>
        <pc:sldMkLst>
          <pc:docMk/>
          <pc:sldMk cId="155186018" sldId="261"/>
        </pc:sldMkLst>
        <pc:spChg chg="mod">
          <ac:chgData name="Francis Isaac" userId="9944197e41e6c2c5" providerId="LiveId" clId="{7A173CC9-AA70-3742-940C-A783927E0D8F}" dt="2024-06-11T00:19:22.583" v="381" actId="27636"/>
          <ac:spMkLst>
            <pc:docMk/>
            <pc:sldMk cId="155186018" sldId="261"/>
            <ac:spMk id="2" creationId="{019E27C9-3183-EE8D-E83E-A514880F63A9}"/>
          </ac:spMkLst>
        </pc:spChg>
        <pc:spChg chg="mod">
          <ac:chgData name="Francis Isaac" userId="9944197e41e6c2c5" providerId="LiveId" clId="{7A173CC9-AA70-3742-940C-A783927E0D8F}" dt="2024-06-12T00:57:12.536" v="1952" actId="20577"/>
          <ac:spMkLst>
            <pc:docMk/>
            <pc:sldMk cId="155186018" sldId="261"/>
            <ac:spMk id="3" creationId="{A0527B86-BE0A-7789-8BC3-A3140873D511}"/>
          </ac:spMkLst>
        </pc:spChg>
        <pc:spChg chg="add del mod">
          <ac:chgData name="Francis Isaac" userId="9944197e41e6c2c5" providerId="LiveId" clId="{7A173CC9-AA70-3742-940C-A783927E0D8F}" dt="2024-06-10T23:02:26.878" v="247"/>
          <ac:spMkLst>
            <pc:docMk/>
            <pc:sldMk cId="155186018" sldId="261"/>
            <ac:spMk id="4" creationId="{852BB8ED-35CF-6619-AC89-766DF733707A}"/>
          </ac:spMkLst>
        </pc:spChg>
        <pc:picChg chg="add mod">
          <ac:chgData name="Francis Isaac" userId="9944197e41e6c2c5" providerId="LiveId" clId="{7A173CC9-AA70-3742-940C-A783927E0D8F}" dt="2024-06-12T03:17:52.041" v="2269"/>
          <ac:picMkLst>
            <pc:docMk/>
            <pc:sldMk cId="155186018" sldId="261"/>
            <ac:picMk id="5" creationId="{73230680-B6CC-6AC7-C0EA-108B6ED998A1}"/>
          </ac:picMkLst>
        </pc:picChg>
      </pc:sldChg>
      <pc:sldChg chg="addSp delSp modSp new mod modTransition modAnim">
        <pc:chgData name="Francis Isaac" userId="9944197e41e6c2c5" providerId="LiveId" clId="{7A173CC9-AA70-3742-940C-A783927E0D8F}" dt="2024-06-12T03:13:07.450" v="2268"/>
        <pc:sldMkLst>
          <pc:docMk/>
          <pc:sldMk cId="3225505564" sldId="262"/>
        </pc:sldMkLst>
        <pc:spChg chg="mod">
          <ac:chgData name="Francis Isaac" userId="9944197e41e6c2c5" providerId="LiveId" clId="{7A173CC9-AA70-3742-940C-A783927E0D8F}" dt="2024-06-11T01:12:26.923" v="419" actId="14100"/>
          <ac:spMkLst>
            <pc:docMk/>
            <pc:sldMk cId="3225505564" sldId="262"/>
            <ac:spMk id="2" creationId="{5E325DFA-525C-652D-98C6-435511375138}"/>
          </ac:spMkLst>
        </pc:spChg>
        <pc:spChg chg="del">
          <ac:chgData name="Francis Isaac" userId="9944197e41e6c2c5" providerId="LiveId" clId="{7A173CC9-AA70-3742-940C-A783927E0D8F}" dt="2024-06-11T01:11:19.561" v="408"/>
          <ac:spMkLst>
            <pc:docMk/>
            <pc:sldMk cId="3225505564" sldId="262"/>
            <ac:spMk id="3" creationId="{0A2E8092-A088-72AF-37B2-A48FBF28C66A}"/>
          </ac:spMkLst>
        </pc:spChg>
        <pc:graphicFrameChg chg="add mod">
          <ac:chgData name="Francis Isaac" userId="9944197e41e6c2c5" providerId="LiveId" clId="{7A173CC9-AA70-3742-940C-A783927E0D8F}" dt="2024-06-11T01:12:33.354" v="420" actId="14100"/>
          <ac:graphicFrameMkLst>
            <pc:docMk/>
            <pc:sldMk cId="3225505564" sldId="262"/>
            <ac:graphicFrameMk id="4" creationId="{4375C279-8DA6-0FF1-228A-A19122C3F930}"/>
          </ac:graphicFrameMkLst>
        </pc:graphicFrameChg>
        <pc:picChg chg="add mod">
          <ac:chgData name="Francis Isaac" userId="9944197e41e6c2c5" providerId="LiveId" clId="{7A173CC9-AA70-3742-940C-A783927E0D8F}" dt="2024-06-12T03:13:07.450" v="2268"/>
          <ac:picMkLst>
            <pc:docMk/>
            <pc:sldMk cId="3225505564" sldId="262"/>
            <ac:picMk id="5" creationId="{F0DDC9DF-4298-992B-F218-AA0616B39DB3}"/>
          </ac:picMkLst>
        </pc:picChg>
      </pc:sldChg>
      <pc:sldChg chg="addSp modSp new mod modTransition modAnim">
        <pc:chgData name="Francis Isaac" userId="9944197e41e6c2c5" providerId="LiveId" clId="{7A173CC9-AA70-3742-940C-A783927E0D8F}" dt="2024-06-12T03:20:00.046" v="2270"/>
        <pc:sldMkLst>
          <pc:docMk/>
          <pc:sldMk cId="2447508241" sldId="263"/>
        </pc:sldMkLst>
        <pc:spChg chg="mod">
          <ac:chgData name="Francis Isaac" userId="9944197e41e6c2c5" providerId="LiveId" clId="{7A173CC9-AA70-3742-940C-A783927E0D8F}" dt="2024-06-11T10:20:35.921" v="475" actId="21"/>
          <ac:spMkLst>
            <pc:docMk/>
            <pc:sldMk cId="2447508241" sldId="263"/>
            <ac:spMk id="2" creationId="{D11A098C-BC5C-68FC-EBD1-48BA20D42457}"/>
          </ac:spMkLst>
        </pc:spChg>
        <pc:spChg chg="mod">
          <ac:chgData name="Francis Isaac" userId="9944197e41e6c2c5" providerId="LiveId" clId="{7A173CC9-AA70-3742-940C-A783927E0D8F}" dt="2024-06-12T00:58:11.010" v="1953" actId="5793"/>
          <ac:spMkLst>
            <pc:docMk/>
            <pc:sldMk cId="2447508241" sldId="263"/>
            <ac:spMk id="3" creationId="{589D02FD-4A3E-52DF-1340-C7646B9BD693}"/>
          </ac:spMkLst>
        </pc:spChg>
        <pc:picChg chg="add mod">
          <ac:chgData name="Francis Isaac" userId="9944197e41e6c2c5" providerId="LiveId" clId="{7A173CC9-AA70-3742-940C-A783927E0D8F}" dt="2024-06-12T03:20:00.046" v="2270"/>
          <ac:picMkLst>
            <pc:docMk/>
            <pc:sldMk cId="2447508241" sldId="263"/>
            <ac:picMk id="4" creationId="{09B6EC4C-2F08-9096-AFB7-709F95F6A3CC}"/>
          </ac:picMkLst>
        </pc:picChg>
      </pc:sldChg>
      <pc:sldChg chg="addSp modSp new mod modTransition modAnim">
        <pc:chgData name="Francis Isaac" userId="9944197e41e6c2c5" providerId="LiveId" clId="{7A173CC9-AA70-3742-940C-A783927E0D8F}" dt="2024-06-12T03:25:19.095" v="2271"/>
        <pc:sldMkLst>
          <pc:docMk/>
          <pc:sldMk cId="2519767155" sldId="264"/>
        </pc:sldMkLst>
        <pc:spChg chg="mod">
          <ac:chgData name="Francis Isaac" userId="9944197e41e6c2c5" providerId="LiveId" clId="{7A173CC9-AA70-3742-940C-A783927E0D8F}" dt="2024-06-11T10:21:01.178" v="478" actId="14100"/>
          <ac:spMkLst>
            <pc:docMk/>
            <pc:sldMk cId="2519767155" sldId="264"/>
            <ac:spMk id="2" creationId="{9F9C77C8-0703-A6C5-6A18-DCE69ACD1EEC}"/>
          </ac:spMkLst>
        </pc:spChg>
        <pc:spChg chg="mod">
          <ac:chgData name="Francis Isaac" userId="9944197e41e6c2c5" providerId="LiveId" clId="{7A173CC9-AA70-3742-940C-A783927E0D8F}" dt="2024-06-12T00:58:42.759" v="1954" actId="5793"/>
          <ac:spMkLst>
            <pc:docMk/>
            <pc:sldMk cId="2519767155" sldId="264"/>
            <ac:spMk id="3" creationId="{FBDB0366-3FC5-4FE3-AEA2-52A20C748CD6}"/>
          </ac:spMkLst>
        </pc:spChg>
        <pc:picChg chg="add mod">
          <ac:chgData name="Francis Isaac" userId="9944197e41e6c2c5" providerId="LiveId" clId="{7A173CC9-AA70-3742-940C-A783927E0D8F}" dt="2024-06-12T03:25:19.095" v="2271"/>
          <ac:picMkLst>
            <pc:docMk/>
            <pc:sldMk cId="2519767155" sldId="264"/>
            <ac:picMk id="4" creationId="{3E2EE457-81DE-7A39-2036-417B5E833D66}"/>
          </ac:picMkLst>
        </pc:picChg>
      </pc:sldChg>
      <pc:sldChg chg="addSp modSp new mod modTransition modAnim">
        <pc:chgData name="Francis Isaac" userId="9944197e41e6c2c5" providerId="LiveId" clId="{7A173CC9-AA70-3742-940C-A783927E0D8F}" dt="2024-06-12T03:27:31.997" v="2272"/>
        <pc:sldMkLst>
          <pc:docMk/>
          <pc:sldMk cId="2007859148" sldId="265"/>
        </pc:sldMkLst>
        <pc:spChg chg="mod">
          <ac:chgData name="Francis Isaac" userId="9944197e41e6c2c5" providerId="LiveId" clId="{7A173CC9-AA70-3742-940C-A783927E0D8F}" dt="2024-06-12T00:50:35.093" v="1949" actId="20577"/>
          <ac:spMkLst>
            <pc:docMk/>
            <pc:sldMk cId="2007859148" sldId="265"/>
            <ac:spMk id="2" creationId="{732DA7AD-E96E-35FB-220C-DDA886D15227}"/>
          </ac:spMkLst>
        </pc:spChg>
        <pc:spChg chg="mod">
          <ac:chgData name="Francis Isaac" userId="9944197e41e6c2c5" providerId="LiveId" clId="{7A173CC9-AA70-3742-940C-A783927E0D8F}" dt="2024-06-12T00:31:26.598" v="1855" actId="20577"/>
          <ac:spMkLst>
            <pc:docMk/>
            <pc:sldMk cId="2007859148" sldId="265"/>
            <ac:spMk id="3" creationId="{6AF9D003-4566-84CE-24B4-79C7547C003E}"/>
          </ac:spMkLst>
        </pc:spChg>
        <pc:picChg chg="add mod">
          <ac:chgData name="Francis Isaac" userId="9944197e41e6c2c5" providerId="LiveId" clId="{7A173CC9-AA70-3742-940C-A783927E0D8F}" dt="2024-06-12T03:27:31.997" v="2272"/>
          <ac:picMkLst>
            <pc:docMk/>
            <pc:sldMk cId="2007859148" sldId="265"/>
            <ac:picMk id="4" creationId="{3E5D1604-5636-6BF6-F33A-D08041F3D1CA}"/>
          </ac:picMkLst>
        </pc:picChg>
      </pc:sldChg>
      <pc:sldChg chg="addSp modSp new mod modAnim">
        <pc:chgData name="Francis Isaac" userId="9944197e41e6c2c5" providerId="LiveId" clId="{7A173CC9-AA70-3742-940C-A783927E0D8F}" dt="2024-06-12T03:30:48.874" v="2273"/>
        <pc:sldMkLst>
          <pc:docMk/>
          <pc:sldMk cId="1683781690" sldId="266"/>
        </pc:sldMkLst>
        <pc:spChg chg="mod">
          <ac:chgData name="Francis Isaac" userId="9944197e41e6c2c5" providerId="LiveId" clId="{7A173CC9-AA70-3742-940C-A783927E0D8F}" dt="2024-06-12T01:20:02.765" v="1975" actId="14100"/>
          <ac:spMkLst>
            <pc:docMk/>
            <pc:sldMk cId="1683781690" sldId="266"/>
            <ac:spMk id="2" creationId="{0726F215-A9DD-43AA-C128-AC735A383916}"/>
          </ac:spMkLst>
        </pc:spChg>
        <pc:spChg chg="mod">
          <ac:chgData name="Francis Isaac" userId="9944197e41e6c2c5" providerId="LiveId" clId="{7A173CC9-AA70-3742-940C-A783927E0D8F}" dt="2024-06-12T01:27:11.219" v="2153" actId="20577"/>
          <ac:spMkLst>
            <pc:docMk/>
            <pc:sldMk cId="1683781690" sldId="266"/>
            <ac:spMk id="3" creationId="{3993D624-7122-A6CE-4B39-A2FE646E94FA}"/>
          </ac:spMkLst>
        </pc:spChg>
        <pc:picChg chg="add mod">
          <ac:chgData name="Francis Isaac" userId="9944197e41e6c2c5" providerId="LiveId" clId="{7A173CC9-AA70-3742-940C-A783927E0D8F}" dt="2024-06-12T03:30:48.874" v="2273"/>
          <ac:picMkLst>
            <pc:docMk/>
            <pc:sldMk cId="1683781690" sldId="266"/>
            <ac:picMk id="4" creationId="{07B74A9B-8443-C1DD-7F98-EADD9616A3B2}"/>
          </ac:picMkLst>
        </pc:picChg>
      </pc:sldChg>
      <pc:sldChg chg="addSp delSp modSp new mod delAnim modAnim">
        <pc:chgData name="Francis Isaac" userId="9944197e41e6c2c5" providerId="LiveId" clId="{7A173CC9-AA70-3742-940C-A783927E0D8F}" dt="2024-06-12T03:32:55.224" v="2274"/>
        <pc:sldMkLst>
          <pc:docMk/>
          <pc:sldMk cId="2070434316" sldId="267"/>
        </pc:sldMkLst>
        <pc:spChg chg="mod">
          <ac:chgData name="Francis Isaac" userId="9944197e41e6c2c5" providerId="LiveId" clId="{7A173CC9-AA70-3742-940C-A783927E0D8F}" dt="2024-06-12T01:27:57.800" v="2162" actId="14100"/>
          <ac:spMkLst>
            <pc:docMk/>
            <pc:sldMk cId="2070434316" sldId="267"/>
            <ac:spMk id="2" creationId="{8AC41064-6E43-1D77-B052-ECE7128D8CAC}"/>
          </ac:spMkLst>
        </pc:spChg>
        <pc:spChg chg="mod">
          <ac:chgData name="Francis Isaac" userId="9944197e41e6c2c5" providerId="LiveId" clId="{7A173CC9-AA70-3742-940C-A783927E0D8F}" dt="2024-06-12T01:53:34.198" v="2243" actId="123"/>
          <ac:spMkLst>
            <pc:docMk/>
            <pc:sldMk cId="2070434316" sldId="267"/>
            <ac:spMk id="3" creationId="{104C524E-47C4-73FD-458C-13602E183E15}"/>
          </ac:spMkLst>
        </pc:spChg>
        <pc:picChg chg="add del mod">
          <ac:chgData name="Francis Isaac" userId="9944197e41e6c2c5" providerId="LiveId" clId="{7A173CC9-AA70-3742-940C-A783927E0D8F}" dt="2024-06-12T02:55:05.567" v="2262" actId="478"/>
          <ac:picMkLst>
            <pc:docMk/>
            <pc:sldMk cId="2070434316" sldId="267"/>
            <ac:picMk id="4" creationId="{8209A589-2156-D598-1FDE-BEB2FBF59D6B}"/>
          </ac:picMkLst>
        </pc:picChg>
        <pc:picChg chg="add mod">
          <ac:chgData name="Francis Isaac" userId="9944197e41e6c2c5" providerId="LiveId" clId="{7A173CC9-AA70-3742-940C-A783927E0D8F}" dt="2024-06-12T03:32:55.224" v="2274"/>
          <ac:picMkLst>
            <pc:docMk/>
            <pc:sldMk cId="2070434316" sldId="267"/>
            <ac:picMk id="5" creationId="{DE483FCA-BD14-4F6D-635C-A9CE994715E9}"/>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9944197e41e6c2c5/Attachments/PCC%20Prjt/Void%20Cos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9944197e41e6c2c5/Attachments/PCC%20Prjt/Void%20Cost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[Void Costs.xlsx]Solution-Result!PivotTable6</c:name>
    <c:fmtId val="1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5112588385468207E-2"/>
          <c:y val="9.2597856675857751E-2"/>
          <c:w val="0.83456092920078984"/>
          <c:h val="0.86492035968428138"/>
        </c:manualLayout>
      </c:layout>
      <c:barChart>
        <c:barDir val="col"/>
        <c:grouping val="clustered"/>
        <c:varyColors val="0"/>
        <c:ser>
          <c:idx val="0"/>
          <c:order val="0"/>
          <c:tx>
            <c:strRef>
              <c:f>'Solution-Result'!$B$3</c:f>
              <c:strCache>
                <c:ptCount val="1"/>
                <c:pt idx="0">
                  <c:v>Sum of Total Cost Delta (£)</c:v>
                </c:pt>
              </c:strCache>
            </c:strRef>
          </c:tx>
          <c:spPr>
            <a:solidFill>
              <a:schemeClr val="accent1"/>
            </a:solidFill>
            <a:ln>
              <a:noFill/>
            </a:ln>
            <a:effectLst/>
          </c:spPr>
          <c:invertIfNegative val="0"/>
          <c:cat>
            <c:multiLvlStrRef>
              <c:f>'Solution-Result'!$A$4:$A$374</c:f>
              <c:multiLvlStrCache>
                <c:ptCount val="317"/>
                <c:lvl>
                  <c:pt idx="0">
                    <c:v>2018</c:v>
                  </c:pt>
                  <c:pt idx="1">
                    <c:v>2019</c:v>
                  </c:pt>
                  <c:pt idx="2">
                    <c:v>2024</c:v>
                  </c:pt>
                  <c:pt idx="3">
                    <c:v>2018</c:v>
                  </c:pt>
                  <c:pt idx="4">
                    <c:v>2019</c:v>
                  </c:pt>
                  <c:pt idx="5">
                    <c:v>2020</c:v>
                  </c:pt>
                  <c:pt idx="6">
                    <c:v>2021</c:v>
                  </c:pt>
                  <c:pt idx="7">
                    <c:v>2022</c:v>
                  </c:pt>
                  <c:pt idx="8">
                    <c:v>2023</c:v>
                  </c:pt>
                  <c:pt idx="9">
                    <c:v>2024</c:v>
                  </c:pt>
                  <c:pt idx="10">
                    <c:v>2018</c:v>
                  </c:pt>
                  <c:pt idx="11">
                    <c:v>2019</c:v>
                  </c:pt>
                  <c:pt idx="12">
                    <c:v>2020</c:v>
                  </c:pt>
                  <c:pt idx="13">
                    <c:v>2021</c:v>
                  </c:pt>
                  <c:pt idx="14">
                    <c:v>2023</c:v>
                  </c:pt>
                  <c:pt idx="15">
                    <c:v>2024</c:v>
                  </c:pt>
                  <c:pt idx="16">
                    <c:v>2018</c:v>
                  </c:pt>
                  <c:pt idx="17">
                    <c:v>2019</c:v>
                  </c:pt>
                  <c:pt idx="18">
                    <c:v>2020</c:v>
                  </c:pt>
                  <c:pt idx="19">
                    <c:v>2021</c:v>
                  </c:pt>
                  <c:pt idx="20">
                    <c:v>2022</c:v>
                  </c:pt>
                  <c:pt idx="21">
                    <c:v>2023</c:v>
                  </c:pt>
                  <c:pt idx="22">
                    <c:v>2024</c:v>
                  </c:pt>
                  <c:pt idx="23">
                    <c:v>2019</c:v>
                  </c:pt>
                  <c:pt idx="24">
                    <c:v>2020</c:v>
                  </c:pt>
                  <c:pt idx="25">
                    <c:v>2021</c:v>
                  </c:pt>
                  <c:pt idx="26">
                    <c:v>2022</c:v>
                  </c:pt>
                  <c:pt idx="27">
                    <c:v>2023</c:v>
                  </c:pt>
                  <c:pt idx="28">
                    <c:v>2024</c:v>
                  </c:pt>
                  <c:pt idx="29">
                    <c:v>2018</c:v>
                  </c:pt>
                  <c:pt idx="30">
                    <c:v>2019</c:v>
                  </c:pt>
                  <c:pt idx="31">
                    <c:v>2020</c:v>
                  </c:pt>
                  <c:pt idx="32">
                    <c:v>2021</c:v>
                  </c:pt>
                  <c:pt idx="33">
                    <c:v>2022</c:v>
                  </c:pt>
                  <c:pt idx="34">
                    <c:v>2023</c:v>
                  </c:pt>
                  <c:pt idx="35">
                    <c:v>2024</c:v>
                  </c:pt>
                  <c:pt idx="36">
                    <c:v>2018</c:v>
                  </c:pt>
                  <c:pt idx="37">
                    <c:v>2019</c:v>
                  </c:pt>
                  <c:pt idx="38">
                    <c:v>2020</c:v>
                  </c:pt>
                  <c:pt idx="39">
                    <c:v>2021</c:v>
                  </c:pt>
                  <c:pt idx="40">
                    <c:v>2022</c:v>
                  </c:pt>
                  <c:pt idx="41">
                    <c:v>2023</c:v>
                  </c:pt>
                  <c:pt idx="42">
                    <c:v>2024</c:v>
                  </c:pt>
                  <c:pt idx="43">
                    <c:v>2018</c:v>
                  </c:pt>
                  <c:pt idx="44">
                    <c:v>2019</c:v>
                  </c:pt>
                  <c:pt idx="45">
                    <c:v>2020</c:v>
                  </c:pt>
                  <c:pt idx="46">
                    <c:v>2021</c:v>
                  </c:pt>
                  <c:pt idx="47">
                    <c:v>2022</c:v>
                  </c:pt>
                  <c:pt idx="48">
                    <c:v>2023</c:v>
                  </c:pt>
                  <c:pt idx="49">
                    <c:v>2024</c:v>
                  </c:pt>
                  <c:pt idx="50">
                    <c:v>2019</c:v>
                  </c:pt>
                  <c:pt idx="51">
                    <c:v>2020</c:v>
                  </c:pt>
                  <c:pt idx="52">
                    <c:v>2021</c:v>
                  </c:pt>
                  <c:pt idx="53">
                    <c:v>2022</c:v>
                  </c:pt>
                  <c:pt idx="54">
                    <c:v>2023</c:v>
                  </c:pt>
                  <c:pt idx="55">
                    <c:v>2024</c:v>
                  </c:pt>
                  <c:pt idx="56">
                    <c:v>2018</c:v>
                  </c:pt>
                  <c:pt idx="57">
                    <c:v>2019</c:v>
                  </c:pt>
                  <c:pt idx="58">
                    <c:v>2020</c:v>
                  </c:pt>
                  <c:pt idx="59">
                    <c:v>2021</c:v>
                  </c:pt>
                  <c:pt idx="60">
                    <c:v>2022</c:v>
                  </c:pt>
                  <c:pt idx="61">
                    <c:v>2023</c:v>
                  </c:pt>
                  <c:pt idx="62">
                    <c:v>2024</c:v>
                  </c:pt>
                  <c:pt idx="63">
                    <c:v>2018</c:v>
                  </c:pt>
                  <c:pt idx="64">
                    <c:v>2019</c:v>
                  </c:pt>
                  <c:pt idx="65">
                    <c:v>2020</c:v>
                  </c:pt>
                  <c:pt idx="66">
                    <c:v>2021</c:v>
                  </c:pt>
                  <c:pt idx="67">
                    <c:v>2022</c:v>
                  </c:pt>
                  <c:pt idx="68">
                    <c:v>2023</c:v>
                  </c:pt>
                  <c:pt idx="69">
                    <c:v>2024</c:v>
                  </c:pt>
                  <c:pt idx="70">
                    <c:v>2018</c:v>
                  </c:pt>
                  <c:pt idx="71">
                    <c:v>2019</c:v>
                  </c:pt>
                  <c:pt idx="72">
                    <c:v>2020</c:v>
                  </c:pt>
                  <c:pt idx="73">
                    <c:v>2021</c:v>
                  </c:pt>
                  <c:pt idx="74">
                    <c:v>2022</c:v>
                  </c:pt>
                  <c:pt idx="75">
                    <c:v>2023</c:v>
                  </c:pt>
                  <c:pt idx="76">
                    <c:v>2024</c:v>
                  </c:pt>
                  <c:pt idx="77">
                    <c:v>2018</c:v>
                  </c:pt>
                  <c:pt idx="78">
                    <c:v>2019</c:v>
                  </c:pt>
                  <c:pt idx="79">
                    <c:v>2020</c:v>
                  </c:pt>
                  <c:pt idx="80">
                    <c:v>2021</c:v>
                  </c:pt>
                  <c:pt idx="81">
                    <c:v>2022</c:v>
                  </c:pt>
                  <c:pt idx="82">
                    <c:v>2023</c:v>
                  </c:pt>
                  <c:pt idx="83">
                    <c:v>2024</c:v>
                  </c:pt>
                  <c:pt idx="84">
                    <c:v>2018</c:v>
                  </c:pt>
                  <c:pt idx="85">
                    <c:v>2019</c:v>
                  </c:pt>
                  <c:pt idx="86">
                    <c:v>2020</c:v>
                  </c:pt>
                  <c:pt idx="87">
                    <c:v>2021</c:v>
                  </c:pt>
                  <c:pt idx="88">
                    <c:v>2022</c:v>
                  </c:pt>
                  <c:pt idx="89">
                    <c:v>2023</c:v>
                  </c:pt>
                  <c:pt idx="90">
                    <c:v>2024</c:v>
                  </c:pt>
                  <c:pt idx="91">
                    <c:v>2018</c:v>
                  </c:pt>
                  <c:pt idx="92">
                    <c:v>2019</c:v>
                  </c:pt>
                  <c:pt idx="93">
                    <c:v>2020</c:v>
                  </c:pt>
                  <c:pt idx="94">
                    <c:v>2021</c:v>
                  </c:pt>
                  <c:pt idx="95">
                    <c:v>2022</c:v>
                  </c:pt>
                  <c:pt idx="96">
                    <c:v>2023</c:v>
                  </c:pt>
                  <c:pt idx="97">
                    <c:v>2024</c:v>
                  </c:pt>
                  <c:pt idx="98">
                    <c:v>2018</c:v>
                  </c:pt>
                  <c:pt idx="99">
                    <c:v>2019</c:v>
                  </c:pt>
                  <c:pt idx="100">
                    <c:v>2020</c:v>
                  </c:pt>
                  <c:pt idx="101">
                    <c:v>2021</c:v>
                  </c:pt>
                  <c:pt idx="102">
                    <c:v>2022</c:v>
                  </c:pt>
                  <c:pt idx="103">
                    <c:v>2023</c:v>
                  </c:pt>
                  <c:pt idx="104">
                    <c:v>2024</c:v>
                  </c:pt>
                  <c:pt idx="105">
                    <c:v>2018</c:v>
                  </c:pt>
                  <c:pt idx="106">
                    <c:v>2019</c:v>
                  </c:pt>
                  <c:pt idx="107">
                    <c:v>2020</c:v>
                  </c:pt>
                  <c:pt idx="108">
                    <c:v>2021</c:v>
                  </c:pt>
                  <c:pt idx="109">
                    <c:v>2022</c:v>
                  </c:pt>
                  <c:pt idx="110">
                    <c:v>2023</c:v>
                  </c:pt>
                  <c:pt idx="111">
                    <c:v>2024</c:v>
                  </c:pt>
                  <c:pt idx="112">
                    <c:v>2019</c:v>
                  </c:pt>
                  <c:pt idx="113">
                    <c:v>2020</c:v>
                  </c:pt>
                  <c:pt idx="114">
                    <c:v>2021</c:v>
                  </c:pt>
                  <c:pt idx="115">
                    <c:v>2022</c:v>
                  </c:pt>
                  <c:pt idx="116">
                    <c:v>2023</c:v>
                  </c:pt>
                  <c:pt idx="117">
                    <c:v>2024</c:v>
                  </c:pt>
                  <c:pt idx="118">
                    <c:v>2018</c:v>
                  </c:pt>
                  <c:pt idx="119">
                    <c:v>2019</c:v>
                  </c:pt>
                  <c:pt idx="120">
                    <c:v>2020</c:v>
                  </c:pt>
                  <c:pt idx="121">
                    <c:v>2021</c:v>
                  </c:pt>
                  <c:pt idx="122">
                    <c:v>2022</c:v>
                  </c:pt>
                  <c:pt idx="123">
                    <c:v>2023</c:v>
                  </c:pt>
                  <c:pt idx="124">
                    <c:v>2024</c:v>
                  </c:pt>
                  <c:pt idx="125">
                    <c:v>2019</c:v>
                  </c:pt>
                  <c:pt idx="126">
                    <c:v>2021</c:v>
                  </c:pt>
                  <c:pt idx="127">
                    <c:v>2022</c:v>
                  </c:pt>
                  <c:pt idx="128">
                    <c:v>2024</c:v>
                  </c:pt>
                  <c:pt idx="129">
                    <c:v>2019</c:v>
                  </c:pt>
                  <c:pt idx="130">
                    <c:v>2020</c:v>
                  </c:pt>
                  <c:pt idx="131">
                    <c:v>2021</c:v>
                  </c:pt>
                  <c:pt idx="132">
                    <c:v>2022</c:v>
                  </c:pt>
                  <c:pt idx="133">
                    <c:v>2023</c:v>
                  </c:pt>
                  <c:pt idx="134">
                    <c:v>2024</c:v>
                  </c:pt>
                  <c:pt idx="135">
                    <c:v>2019</c:v>
                  </c:pt>
                  <c:pt idx="136">
                    <c:v>2020</c:v>
                  </c:pt>
                  <c:pt idx="137">
                    <c:v>2021</c:v>
                  </c:pt>
                  <c:pt idx="138">
                    <c:v>2022</c:v>
                  </c:pt>
                  <c:pt idx="139">
                    <c:v>2023</c:v>
                  </c:pt>
                  <c:pt idx="140">
                    <c:v>2024</c:v>
                  </c:pt>
                  <c:pt idx="141">
                    <c:v>2018</c:v>
                  </c:pt>
                  <c:pt idx="142">
                    <c:v>2019</c:v>
                  </c:pt>
                  <c:pt idx="143">
                    <c:v>2020</c:v>
                  </c:pt>
                  <c:pt idx="144">
                    <c:v>2021</c:v>
                  </c:pt>
                  <c:pt idx="145">
                    <c:v>2022</c:v>
                  </c:pt>
                  <c:pt idx="146">
                    <c:v>2023</c:v>
                  </c:pt>
                  <c:pt idx="147">
                    <c:v>2018</c:v>
                  </c:pt>
                  <c:pt idx="148">
                    <c:v>2019</c:v>
                  </c:pt>
                  <c:pt idx="149">
                    <c:v>2020</c:v>
                  </c:pt>
                  <c:pt idx="150">
                    <c:v>2021</c:v>
                  </c:pt>
                  <c:pt idx="151">
                    <c:v>2022</c:v>
                  </c:pt>
                  <c:pt idx="152">
                    <c:v>2023</c:v>
                  </c:pt>
                  <c:pt idx="153">
                    <c:v>2019</c:v>
                  </c:pt>
                  <c:pt idx="154">
                    <c:v>2020</c:v>
                  </c:pt>
                  <c:pt idx="155">
                    <c:v>2021</c:v>
                  </c:pt>
                  <c:pt idx="156">
                    <c:v>2022</c:v>
                  </c:pt>
                  <c:pt idx="157">
                    <c:v>2023</c:v>
                  </c:pt>
                  <c:pt idx="158">
                    <c:v>2018</c:v>
                  </c:pt>
                  <c:pt idx="159">
                    <c:v>2019</c:v>
                  </c:pt>
                  <c:pt idx="160">
                    <c:v>2020</c:v>
                  </c:pt>
                  <c:pt idx="161">
                    <c:v>2021</c:v>
                  </c:pt>
                  <c:pt idx="162">
                    <c:v>2022</c:v>
                  </c:pt>
                  <c:pt idx="163">
                    <c:v>2023</c:v>
                  </c:pt>
                  <c:pt idx="164">
                    <c:v>2018</c:v>
                  </c:pt>
                  <c:pt idx="165">
                    <c:v>2019</c:v>
                  </c:pt>
                  <c:pt idx="166">
                    <c:v>2020</c:v>
                  </c:pt>
                  <c:pt idx="167">
                    <c:v>2021</c:v>
                  </c:pt>
                  <c:pt idx="168">
                    <c:v>2022</c:v>
                  </c:pt>
                  <c:pt idx="169">
                    <c:v>2023</c:v>
                  </c:pt>
                  <c:pt idx="170">
                    <c:v>2018</c:v>
                  </c:pt>
                  <c:pt idx="171">
                    <c:v>2019</c:v>
                  </c:pt>
                  <c:pt idx="172">
                    <c:v>2020</c:v>
                  </c:pt>
                  <c:pt idx="173">
                    <c:v>2021</c:v>
                  </c:pt>
                  <c:pt idx="174">
                    <c:v>2022</c:v>
                  </c:pt>
                  <c:pt idx="175">
                    <c:v>2023</c:v>
                  </c:pt>
                  <c:pt idx="176">
                    <c:v>2018</c:v>
                  </c:pt>
                  <c:pt idx="177">
                    <c:v>2019</c:v>
                  </c:pt>
                  <c:pt idx="178">
                    <c:v>2020</c:v>
                  </c:pt>
                  <c:pt idx="179">
                    <c:v>2021</c:v>
                  </c:pt>
                  <c:pt idx="180">
                    <c:v>2022</c:v>
                  </c:pt>
                  <c:pt idx="181">
                    <c:v>2023</c:v>
                  </c:pt>
                  <c:pt idx="182">
                    <c:v>2018</c:v>
                  </c:pt>
                  <c:pt idx="183">
                    <c:v>2019</c:v>
                  </c:pt>
                  <c:pt idx="184">
                    <c:v>2020</c:v>
                  </c:pt>
                  <c:pt idx="185">
                    <c:v>2021</c:v>
                  </c:pt>
                  <c:pt idx="186">
                    <c:v>2022</c:v>
                  </c:pt>
                  <c:pt idx="187">
                    <c:v>2023</c:v>
                  </c:pt>
                  <c:pt idx="188">
                    <c:v>2019</c:v>
                  </c:pt>
                  <c:pt idx="189">
                    <c:v>2020</c:v>
                  </c:pt>
                  <c:pt idx="190">
                    <c:v>2021</c:v>
                  </c:pt>
                  <c:pt idx="191">
                    <c:v>2022</c:v>
                  </c:pt>
                  <c:pt idx="192">
                    <c:v>2023</c:v>
                  </c:pt>
                  <c:pt idx="193">
                    <c:v>2018</c:v>
                  </c:pt>
                  <c:pt idx="194">
                    <c:v>2019</c:v>
                  </c:pt>
                  <c:pt idx="195">
                    <c:v>2020</c:v>
                  </c:pt>
                  <c:pt idx="196">
                    <c:v>2021</c:v>
                  </c:pt>
                  <c:pt idx="197">
                    <c:v>2022</c:v>
                  </c:pt>
                  <c:pt idx="198">
                    <c:v>2023</c:v>
                  </c:pt>
                  <c:pt idx="199">
                    <c:v>2018</c:v>
                  </c:pt>
                  <c:pt idx="200">
                    <c:v>2019</c:v>
                  </c:pt>
                  <c:pt idx="201">
                    <c:v>2020</c:v>
                  </c:pt>
                  <c:pt idx="202">
                    <c:v>2021</c:v>
                  </c:pt>
                  <c:pt idx="203">
                    <c:v>2022</c:v>
                  </c:pt>
                  <c:pt idx="204">
                    <c:v>2023</c:v>
                  </c:pt>
                  <c:pt idx="205">
                    <c:v>2019</c:v>
                  </c:pt>
                  <c:pt idx="206">
                    <c:v>2020</c:v>
                  </c:pt>
                  <c:pt idx="207">
                    <c:v>2021</c:v>
                  </c:pt>
                  <c:pt idx="208">
                    <c:v>2022</c:v>
                  </c:pt>
                  <c:pt idx="209">
                    <c:v>2023</c:v>
                  </c:pt>
                  <c:pt idx="210">
                    <c:v>2018</c:v>
                  </c:pt>
                  <c:pt idx="211">
                    <c:v>2019</c:v>
                  </c:pt>
                  <c:pt idx="212">
                    <c:v>2020</c:v>
                  </c:pt>
                  <c:pt idx="213">
                    <c:v>2021</c:v>
                  </c:pt>
                  <c:pt idx="214">
                    <c:v>2022</c:v>
                  </c:pt>
                  <c:pt idx="215">
                    <c:v>2023</c:v>
                  </c:pt>
                  <c:pt idx="216">
                    <c:v>2018</c:v>
                  </c:pt>
                  <c:pt idx="217">
                    <c:v>2019</c:v>
                  </c:pt>
                  <c:pt idx="218">
                    <c:v>2020</c:v>
                  </c:pt>
                  <c:pt idx="219">
                    <c:v>2021</c:v>
                  </c:pt>
                  <c:pt idx="220">
                    <c:v>2022</c:v>
                  </c:pt>
                  <c:pt idx="221">
                    <c:v>2023</c:v>
                  </c:pt>
                  <c:pt idx="222">
                    <c:v>2018</c:v>
                  </c:pt>
                  <c:pt idx="223">
                    <c:v>2019</c:v>
                  </c:pt>
                  <c:pt idx="224">
                    <c:v>2020</c:v>
                  </c:pt>
                  <c:pt idx="225">
                    <c:v>2021</c:v>
                  </c:pt>
                  <c:pt idx="226">
                    <c:v>2022</c:v>
                  </c:pt>
                  <c:pt idx="227">
                    <c:v>2023</c:v>
                  </c:pt>
                  <c:pt idx="228">
                    <c:v>2018</c:v>
                  </c:pt>
                  <c:pt idx="229">
                    <c:v>2019</c:v>
                  </c:pt>
                  <c:pt idx="230">
                    <c:v>2020</c:v>
                  </c:pt>
                  <c:pt idx="231">
                    <c:v>2021</c:v>
                  </c:pt>
                  <c:pt idx="232">
                    <c:v>2022</c:v>
                  </c:pt>
                  <c:pt idx="233">
                    <c:v>2023</c:v>
                  </c:pt>
                  <c:pt idx="234">
                    <c:v>2020</c:v>
                  </c:pt>
                  <c:pt idx="235">
                    <c:v>2021</c:v>
                  </c:pt>
                  <c:pt idx="236">
                    <c:v>2022</c:v>
                  </c:pt>
                  <c:pt idx="237">
                    <c:v>2023</c:v>
                  </c:pt>
                  <c:pt idx="238">
                    <c:v>2018</c:v>
                  </c:pt>
                  <c:pt idx="239">
                    <c:v>2020</c:v>
                  </c:pt>
                  <c:pt idx="240">
                    <c:v>2021</c:v>
                  </c:pt>
                  <c:pt idx="241">
                    <c:v>2022</c:v>
                  </c:pt>
                  <c:pt idx="242">
                    <c:v>2023</c:v>
                  </c:pt>
                  <c:pt idx="243">
                    <c:v>2018</c:v>
                  </c:pt>
                  <c:pt idx="244">
                    <c:v>2019</c:v>
                  </c:pt>
                  <c:pt idx="245">
                    <c:v>2020</c:v>
                  </c:pt>
                  <c:pt idx="246">
                    <c:v>2021</c:v>
                  </c:pt>
                  <c:pt idx="247">
                    <c:v>2022</c:v>
                  </c:pt>
                  <c:pt idx="248">
                    <c:v>2023</c:v>
                  </c:pt>
                  <c:pt idx="249">
                    <c:v>2018</c:v>
                  </c:pt>
                  <c:pt idx="250">
                    <c:v>2019</c:v>
                  </c:pt>
                  <c:pt idx="251">
                    <c:v>2020</c:v>
                  </c:pt>
                  <c:pt idx="252">
                    <c:v>2021</c:v>
                  </c:pt>
                  <c:pt idx="253">
                    <c:v>2022</c:v>
                  </c:pt>
                  <c:pt idx="254">
                    <c:v>2023</c:v>
                  </c:pt>
                  <c:pt idx="255">
                    <c:v>2018</c:v>
                  </c:pt>
                  <c:pt idx="256">
                    <c:v>2019</c:v>
                  </c:pt>
                  <c:pt idx="257">
                    <c:v>2020</c:v>
                  </c:pt>
                  <c:pt idx="258">
                    <c:v>2021</c:v>
                  </c:pt>
                  <c:pt idx="259">
                    <c:v>2022</c:v>
                  </c:pt>
                  <c:pt idx="260">
                    <c:v>2023</c:v>
                  </c:pt>
                  <c:pt idx="261">
                    <c:v>2018</c:v>
                  </c:pt>
                  <c:pt idx="262">
                    <c:v>2019</c:v>
                  </c:pt>
                  <c:pt idx="263">
                    <c:v>2020</c:v>
                  </c:pt>
                  <c:pt idx="264">
                    <c:v>2021</c:v>
                  </c:pt>
                  <c:pt idx="265">
                    <c:v>2022</c:v>
                  </c:pt>
                  <c:pt idx="266">
                    <c:v>2023</c:v>
                  </c:pt>
                  <c:pt idx="267">
                    <c:v>2018</c:v>
                  </c:pt>
                  <c:pt idx="268">
                    <c:v>2019</c:v>
                  </c:pt>
                  <c:pt idx="269">
                    <c:v>2020</c:v>
                  </c:pt>
                  <c:pt idx="270">
                    <c:v>2021</c:v>
                  </c:pt>
                  <c:pt idx="271">
                    <c:v>2022</c:v>
                  </c:pt>
                  <c:pt idx="272">
                    <c:v>2023</c:v>
                  </c:pt>
                  <c:pt idx="273">
                    <c:v>2018</c:v>
                  </c:pt>
                  <c:pt idx="274">
                    <c:v>2019</c:v>
                  </c:pt>
                  <c:pt idx="275">
                    <c:v>2020</c:v>
                  </c:pt>
                  <c:pt idx="276">
                    <c:v>2021</c:v>
                  </c:pt>
                  <c:pt idx="277">
                    <c:v>2022</c:v>
                  </c:pt>
                  <c:pt idx="278">
                    <c:v>2023</c:v>
                  </c:pt>
                  <c:pt idx="279">
                    <c:v>2018</c:v>
                  </c:pt>
                  <c:pt idx="280">
                    <c:v>2019</c:v>
                  </c:pt>
                  <c:pt idx="281">
                    <c:v>2020</c:v>
                  </c:pt>
                  <c:pt idx="282">
                    <c:v>2021</c:v>
                  </c:pt>
                  <c:pt idx="283">
                    <c:v>2022</c:v>
                  </c:pt>
                  <c:pt idx="284">
                    <c:v>2023</c:v>
                  </c:pt>
                  <c:pt idx="285">
                    <c:v>2019</c:v>
                  </c:pt>
                  <c:pt idx="286">
                    <c:v>2020</c:v>
                  </c:pt>
                  <c:pt idx="287">
                    <c:v>2021</c:v>
                  </c:pt>
                  <c:pt idx="288">
                    <c:v>2022</c:v>
                  </c:pt>
                  <c:pt idx="289">
                    <c:v>2023</c:v>
                  </c:pt>
                  <c:pt idx="290">
                    <c:v>2018</c:v>
                  </c:pt>
                  <c:pt idx="291">
                    <c:v>2019</c:v>
                  </c:pt>
                  <c:pt idx="292">
                    <c:v>2020</c:v>
                  </c:pt>
                  <c:pt idx="293">
                    <c:v>2021</c:v>
                  </c:pt>
                  <c:pt idx="294">
                    <c:v>2022</c:v>
                  </c:pt>
                  <c:pt idx="295">
                    <c:v>2023</c:v>
                  </c:pt>
                  <c:pt idx="296">
                    <c:v>2018</c:v>
                  </c:pt>
                  <c:pt idx="297">
                    <c:v>2019</c:v>
                  </c:pt>
                  <c:pt idx="298">
                    <c:v>2020</c:v>
                  </c:pt>
                  <c:pt idx="299">
                    <c:v>2021</c:v>
                  </c:pt>
                  <c:pt idx="300">
                    <c:v>2022</c:v>
                  </c:pt>
                  <c:pt idx="301">
                    <c:v>2023</c:v>
                  </c:pt>
                  <c:pt idx="302">
                    <c:v>2018</c:v>
                  </c:pt>
                  <c:pt idx="303">
                    <c:v>2019</c:v>
                  </c:pt>
                  <c:pt idx="304">
                    <c:v>2020</c:v>
                  </c:pt>
                  <c:pt idx="305">
                    <c:v>2021</c:v>
                  </c:pt>
                  <c:pt idx="306">
                    <c:v>2022</c:v>
                  </c:pt>
                  <c:pt idx="307">
                    <c:v>2023</c:v>
                  </c:pt>
                  <c:pt idx="308">
                    <c:v>2019</c:v>
                  </c:pt>
                  <c:pt idx="309">
                    <c:v>2020</c:v>
                  </c:pt>
                  <c:pt idx="310">
                    <c:v>2021</c:v>
                  </c:pt>
                  <c:pt idx="311">
                    <c:v>2022</c:v>
                  </c:pt>
                  <c:pt idx="312">
                    <c:v>2023</c:v>
                  </c:pt>
                  <c:pt idx="313">
                    <c:v>2020</c:v>
                  </c:pt>
                  <c:pt idx="314">
                    <c:v>2021</c:v>
                  </c:pt>
                  <c:pt idx="315">
                    <c:v>2022</c:v>
                  </c:pt>
                  <c:pt idx="316">
                    <c:v>2023</c:v>
                  </c:pt>
                </c:lvl>
                <c:lvl>
                  <c:pt idx="0">
                    <c:v>1</c:v>
                  </c:pt>
                  <c:pt idx="3">
                    <c:v>2</c:v>
                  </c:pt>
                  <c:pt idx="10">
                    <c:v>3</c:v>
                  </c:pt>
                  <c:pt idx="16">
                    <c:v>4</c:v>
                  </c:pt>
                  <c:pt idx="23">
                    <c:v>5</c:v>
                  </c:pt>
                  <c:pt idx="29">
                    <c:v>6</c:v>
                  </c:pt>
                  <c:pt idx="36">
                    <c:v>7</c:v>
                  </c:pt>
                  <c:pt idx="43">
                    <c:v>8</c:v>
                  </c:pt>
                  <c:pt idx="50">
                    <c:v>9</c:v>
                  </c:pt>
                  <c:pt idx="56">
                    <c:v>10</c:v>
                  </c:pt>
                  <c:pt idx="63">
                    <c:v>11</c:v>
                  </c:pt>
                  <c:pt idx="70">
                    <c:v>12</c:v>
                  </c:pt>
                  <c:pt idx="77">
                    <c:v>13</c:v>
                  </c:pt>
                  <c:pt idx="84">
                    <c:v>14</c:v>
                  </c:pt>
                  <c:pt idx="91">
                    <c:v>15</c:v>
                  </c:pt>
                  <c:pt idx="98">
                    <c:v>16</c:v>
                  </c:pt>
                  <c:pt idx="105">
                    <c:v>17</c:v>
                  </c:pt>
                  <c:pt idx="112">
                    <c:v>18</c:v>
                  </c:pt>
                  <c:pt idx="118">
                    <c:v>19</c:v>
                  </c:pt>
                  <c:pt idx="125">
                    <c:v>20</c:v>
                  </c:pt>
                  <c:pt idx="129">
                    <c:v>21</c:v>
                  </c:pt>
                  <c:pt idx="135">
                    <c:v>22</c:v>
                  </c:pt>
                  <c:pt idx="141">
                    <c:v>23</c:v>
                  </c:pt>
                  <c:pt idx="147">
                    <c:v>24</c:v>
                  </c:pt>
                  <c:pt idx="153">
                    <c:v>25</c:v>
                  </c:pt>
                  <c:pt idx="158">
                    <c:v>26</c:v>
                  </c:pt>
                  <c:pt idx="164">
                    <c:v>27</c:v>
                  </c:pt>
                  <c:pt idx="170">
                    <c:v>28</c:v>
                  </c:pt>
                  <c:pt idx="176">
                    <c:v>29</c:v>
                  </c:pt>
                  <c:pt idx="182">
                    <c:v>30</c:v>
                  </c:pt>
                  <c:pt idx="188">
                    <c:v>31</c:v>
                  </c:pt>
                  <c:pt idx="193">
                    <c:v>32</c:v>
                  </c:pt>
                  <c:pt idx="199">
                    <c:v>33</c:v>
                  </c:pt>
                  <c:pt idx="205">
                    <c:v>34</c:v>
                  </c:pt>
                  <c:pt idx="210">
                    <c:v>35</c:v>
                  </c:pt>
                  <c:pt idx="216">
                    <c:v>36</c:v>
                  </c:pt>
                  <c:pt idx="222">
                    <c:v>37</c:v>
                  </c:pt>
                  <c:pt idx="228">
                    <c:v>38</c:v>
                  </c:pt>
                  <c:pt idx="234">
                    <c:v>39</c:v>
                  </c:pt>
                  <c:pt idx="238">
                    <c:v>40</c:v>
                  </c:pt>
                  <c:pt idx="243">
                    <c:v>41</c:v>
                  </c:pt>
                  <c:pt idx="249">
                    <c:v>42</c:v>
                  </c:pt>
                  <c:pt idx="255">
                    <c:v>43</c:v>
                  </c:pt>
                  <c:pt idx="261">
                    <c:v>44</c:v>
                  </c:pt>
                  <c:pt idx="267">
                    <c:v>45</c:v>
                  </c:pt>
                  <c:pt idx="273">
                    <c:v>46</c:v>
                  </c:pt>
                  <c:pt idx="279">
                    <c:v>47</c:v>
                  </c:pt>
                  <c:pt idx="285">
                    <c:v>48</c:v>
                  </c:pt>
                  <c:pt idx="290">
                    <c:v>49</c:v>
                  </c:pt>
                  <c:pt idx="296">
                    <c:v>50</c:v>
                  </c:pt>
                  <c:pt idx="302">
                    <c:v>51</c:v>
                  </c:pt>
                  <c:pt idx="308">
                    <c:v>52</c:v>
                  </c:pt>
                  <c:pt idx="313">
                    <c:v>53</c:v>
                  </c:pt>
                </c:lvl>
              </c:multiLvlStrCache>
            </c:multiLvlStrRef>
          </c:cat>
          <c:val>
            <c:numRef>
              <c:f>'Solution-Result'!$B$4:$B$374</c:f>
              <c:numCache>
                <c:formatCode>General</c:formatCode>
                <c:ptCount val="317"/>
                <c:pt idx="0">
                  <c:v>27.13</c:v>
                </c:pt>
                <c:pt idx="1">
                  <c:v>282543.3</c:v>
                </c:pt>
                <c:pt idx="2">
                  <c:v>137480.33999999997</c:v>
                </c:pt>
                <c:pt idx="3">
                  <c:v>6407.06</c:v>
                </c:pt>
                <c:pt idx="4">
                  <c:v>548229.29000000015</c:v>
                </c:pt>
                <c:pt idx="5">
                  <c:v>213047.68000000005</c:v>
                </c:pt>
                <c:pt idx="6">
                  <c:v>84271.73000000001</c:v>
                </c:pt>
                <c:pt idx="7">
                  <c:v>330619.42999999976</c:v>
                </c:pt>
                <c:pt idx="8">
                  <c:v>73524.75</c:v>
                </c:pt>
                <c:pt idx="9">
                  <c:v>123440.05999999998</c:v>
                </c:pt>
                <c:pt idx="10">
                  <c:v>1016.4399999999999</c:v>
                </c:pt>
                <c:pt idx="11">
                  <c:v>563927.33000000042</c:v>
                </c:pt>
                <c:pt idx="12">
                  <c:v>106287.53000000001</c:v>
                </c:pt>
                <c:pt idx="13">
                  <c:v>148400.38000000003</c:v>
                </c:pt>
                <c:pt idx="14">
                  <c:v>453016.56000000029</c:v>
                </c:pt>
                <c:pt idx="15">
                  <c:v>125844.52999999998</c:v>
                </c:pt>
                <c:pt idx="16">
                  <c:v>10030.67</c:v>
                </c:pt>
                <c:pt idx="17">
                  <c:v>100469.23000000001</c:v>
                </c:pt>
                <c:pt idx="18">
                  <c:v>130192.19999999997</c:v>
                </c:pt>
                <c:pt idx="19">
                  <c:v>136232.80000000002</c:v>
                </c:pt>
                <c:pt idx="20">
                  <c:v>297350.99000000017</c:v>
                </c:pt>
                <c:pt idx="21">
                  <c:v>211413.45</c:v>
                </c:pt>
                <c:pt idx="22">
                  <c:v>199774.09000000003</c:v>
                </c:pt>
                <c:pt idx="23">
                  <c:v>131466.79999999999</c:v>
                </c:pt>
                <c:pt idx="24">
                  <c:v>94333.180000000008</c:v>
                </c:pt>
                <c:pt idx="25">
                  <c:v>226643.03000000006</c:v>
                </c:pt>
                <c:pt idx="26">
                  <c:v>222773.77000000005</c:v>
                </c:pt>
                <c:pt idx="27">
                  <c:v>297392.04999999987</c:v>
                </c:pt>
                <c:pt idx="28">
                  <c:v>152806.13000000006</c:v>
                </c:pt>
                <c:pt idx="29">
                  <c:v>12397.9</c:v>
                </c:pt>
                <c:pt idx="30">
                  <c:v>185266.85999999993</c:v>
                </c:pt>
                <c:pt idx="31">
                  <c:v>68433.860000000044</c:v>
                </c:pt>
                <c:pt idx="32">
                  <c:v>66065.420000000013</c:v>
                </c:pt>
                <c:pt idx="33">
                  <c:v>143775.46000000008</c:v>
                </c:pt>
                <c:pt idx="34">
                  <c:v>198149.67999999988</c:v>
                </c:pt>
                <c:pt idx="35">
                  <c:v>133125.83000000002</c:v>
                </c:pt>
                <c:pt idx="36">
                  <c:v>40536.909999999996</c:v>
                </c:pt>
                <c:pt idx="37">
                  <c:v>218548.31000000003</c:v>
                </c:pt>
                <c:pt idx="38">
                  <c:v>101046.63999999996</c:v>
                </c:pt>
                <c:pt idx="39">
                  <c:v>196314.94000000009</c:v>
                </c:pt>
                <c:pt idx="40">
                  <c:v>206778.28999999983</c:v>
                </c:pt>
                <c:pt idx="41">
                  <c:v>156853.82999999996</c:v>
                </c:pt>
                <c:pt idx="42">
                  <c:v>156983.81000000003</c:v>
                </c:pt>
                <c:pt idx="43">
                  <c:v>47956.21</c:v>
                </c:pt>
                <c:pt idx="44">
                  <c:v>105471.90999999999</c:v>
                </c:pt>
                <c:pt idx="45">
                  <c:v>107052.24</c:v>
                </c:pt>
                <c:pt idx="46">
                  <c:v>187619.27000000005</c:v>
                </c:pt>
                <c:pt idx="47">
                  <c:v>249160.29</c:v>
                </c:pt>
                <c:pt idx="48">
                  <c:v>210967.24000000002</c:v>
                </c:pt>
                <c:pt idx="49">
                  <c:v>122833.75</c:v>
                </c:pt>
                <c:pt idx="50">
                  <c:v>126708.27999999996</c:v>
                </c:pt>
                <c:pt idx="51">
                  <c:v>104211.25999999995</c:v>
                </c:pt>
                <c:pt idx="52">
                  <c:v>35965.15</c:v>
                </c:pt>
                <c:pt idx="53">
                  <c:v>236359.82000000021</c:v>
                </c:pt>
                <c:pt idx="54">
                  <c:v>253528.12000000008</c:v>
                </c:pt>
                <c:pt idx="55">
                  <c:v>165412.8299999999</c:v>
                </c:pt>
                <c:pt idx="56">
                  <c:v>131627.28</c:v>
                </c:pt>
                <c:pt idx="57">
                  <c:v>155646.66999999995</c:v>
                </c:pt>
                <c:pt idx="58">
                  <c:v>91546.11</c:v>
                </c:pt>
                <c:pt idx="59">
                  <c:v>287914.86000000004</c:v>
                </c:pt>
                <c:pt idx="60">
                  <c:v>132655.75000000003</c:v>
                </c:pt>
                <c:pt idx="61">
                  <c:v>211490.00000000023</c:v>
                </c:pt>
                <c:pt idx="62">
                  <c:v>199020.68000000002</c:v>
                </c:pt>
                <c:pt idx="63">
                  <c:v>944.23000000000013</c:v>
                </c:pt>
                <c:pt idx="64">
                  <c:v>5943.9900000000007</c:v>
                </c:pt>
                <c:pt idx="65">
                  <c:v>164016.60999999996</c:v>
                </c:pt>
                <c:pt idx="66">
                  <c:v>226110.31000000006</c:v>
                </c:pt>
                <c:pt idx="67">
                  <c:v>376469.1999999999</c:v>
                </c:pt>
                <c:pt idx="68">
                  <c:v>197119.73000000004</c:v>
                </c:pt>
                <c:pt idx="69">
                  <c:v>105523.16000000006</c:v>
                </c:pt>
                <c:pt idx="70">
                  <c:v>69763.91</c:v>
                </c:pt>
                <c:pt idx="71">
                  <c:v>121827.43999999992</c:v>
                </c:pt>
                <c:pt idx="72">
                  <c:v>84603.300000000032</c:v>
                </c:pt>
                <c:pt idx="73">
                  <c:v>84895.949999999924</c:v>
                </c:pt>
                <c:pt idx="74">
                  <c:v>194674.60000000012</c:v>
                </c:pt>
                <c:pt idx="75">
                  <c:v>112947.50999999991</c:v>
                </c:pt>
                <c:pt idx="76">
                  <c:v>124879.15000000004</c:v>
                </c:pt>
                <c:pt idx="77">
                  <c:v>45780.79</c:v>
                </c:pt>
                <c:pt idx="78">
                  <c:v>305368.29999999976</c:v>
                </c:pt>
                <c:pt idx="79">
                  <c:v>205667.70000000007</c:v>
                </c:pt>
                <c:pt idx="80">
                  <c:v>227037.32999999973</c:v>
                </c:pt>
                <c:pt idx="81">
                  <c:v>409966.12999999977</c:v>
                </c:pt>
                <c:pt idx="82">
                  <c:v>233916.47999999992</c:v>
                </c:pt>
                <c:pt idx="83">
                  <c:v>109713.62000000011</c:v>
                </c:pt>
                <c:pt idx="84">
                  <c:v>19857.169999999998</c:v>
                </c:pt>
                <c:pt idx="85">
                  <c:v>138286.86999999997</c:v>
                </c:pt>
                <c:pt idx="86">
                  <c:v>35593.520000000011</c:v>
                </c:pt>
                <c:pt idx="87">
                  <c:v>160844.53999999989</c:v>
                </c:pt>
                <c:pt idx="88">
                  <c:v>158434.13999999993</c:v>
                </c:pt>
                <c:pt idx="89">
                  <c:v>370575.12000000034</c:v>
                </c:pt>
                <c:pt idx="90">
                  <c:v>42354.939999999988</c:v>
                </c:pt>
                <c:pt idx="91">
                  <c:v>62667.499999999993</c:v>
                </c:pt>
                <c:pt idx="92">
                  <c:v>161329.70000000007</c:v>
                </c:pt>
                <c:pt idx="93">
                  <c:v>13408.529999999999</c:v>
                </c:pt>
                <c:pt idx="94">
                  <c:v>119971.73000000001</c:v>
                </c:pt>
                <c:pt idx="95">
                  <c:v>254850.79999999967</c:v>
                </c:pt>
                <c:pt idx="96">
                  <c:v>80196.39</c:v>
                </c:pt>
                <c:pt idx="97">
                  <c:v>157483.77000000005</c:v>
                </c:pt>
                <c:pt idx="98">
                  <c:v>73410.52</c:v>
                </c:pt>
                <c:pt idx="99">
                  <c:v>128714.49999999996</c:v>
                </c:pt>
                <c:pt idx="100">
                  <c:v>2738</c:v>
                </c:pt>
                <c:pt idx="101">
                  <c:v>134007.69</c:v>
                </c:pt>
                <c:pt idx="102">
                  <c:v>180388.18999999992</c:v>
                </c:pt>
                <c:pt idx="103">
                  <c:v>204395.22000000003</c:v>
                </c:pt>
                <c:pt idx="104">
                  <c:v>166742.28999999995</c:v>
                </c:pt>
                <c:pt idx="105">
                  <c:v>113204.94999999998</c:v>
                </c:pt>
                <c:pt idx="106">
                  <c:v>74477.679999999935</c:v>
                </c:pt>
                <c:pt idx="107">
                  <c:v>11919.519999999999</c:v>
                </c:pt>
                <c:pt idx="108">
                  <c:v>173977.96</c:v>
                </c:pt>
                <c:pt idx="109">
                  <c:v>137412.29000000004</c:v>
                </c:pt>
                <c:pt idx="110">
                  <c:v>219622.73000000013</c:v>
                </c:pt>
                <c:pt idx="111">
                  <c:v>93905.48000000004</c:v>
                </c:pt>
                <c:pt idx="112">
                  <c:v>2899.3999999999996</c:v>
                </c:pt>
                <c:pt idx="113">
                  <c:v>2611.92</c:v>
                </c:pt>
                <c:pt idx="114">
                  <c:v>204328.51999999981</c:v>
                </c:pt>
                <c:pt idx="115">
                  <c:v>257913.11000000013</c:v>
                </c:pt>
                <c:pt idx="116">
                  <c:v>386539.81</c:v>
                </c:pt>
                <c:pt idx="117">
                  <c:v>170258.33000000007</c:v>
                </c:pt>
                <c:pt idx="118">
                  <c:v>85418.569999999978</c:v>
                </c:pt>
                <c:pt idx="119">
                  <c:v>353534.89999999944</c:v>
                </c:pt>
                <c:pt idx="120">
                  <c:v>7003.5999999999995</c:v>
                </c:pt>
                <c:pt idx="121">
                  <c:v>165107.06</c:v>
                </c:pt>
                <c:pt idx="122">
                  <c:v>228399.43999999986</c:v>
                </c:pt>
                <c:pt idx="123">
                  <c:v>194814.64</c:v>
                </c:pt>
                <c:pt idx="124">
                  <c:v>89210.819999999963</c:v>
                </c:pt>
                <c:pt idx="125">
                  <c:v>3087.829999999999</c:v>
                </c:pt>
                <c:pt idx="126">
                  <c:v>193287.03000000003</c:v>
                </c:pt>
                <c:pt idx="127">
                  <c:v>93905.75</c:v>
                </c:pt>
                <c:pt idx="128">
                  <c:v>127180.93000000001</c:v>
                </c:pt>
                <c:pt idx="129">
                  <c:v>154157.46999999994</c:v>
                </c:pt>
                <c:pt idx="130">
                  <c:v>103687.58999999994</c:v>
                </c:pt>
                <c:pt idx="131">
                  <c:v>173706.24000000002</c:v>
                </c:pt>
                <c:pt idx="132">
                  <c:v>116883.89999999995</c:v>
                </c:pt>
                <c:pt idx="133">
                  <c:v>430131.67000000004</c:v>
                </c:pt>
                <c:pt idx="134">
                  <c:v>189837.4499999999</c:v>
                </c:pt>
                <c:pt idx="135">
                  <c:v>309661.47999999969</c:v>
                </c:pt>
                <c:pt idx="136">
                  <c:v>26695.250000000011</c:v>
                </c:pt>
                <c:pt idx="137">
                  <c:v>154594.55999999994</c:v>
                </c:pt>
                <c:pt idx="138">
                  <c:v>411836.46000000049</c:v>
                </c:pt>
                <c:pt idx="139">
                  <c:v>175802.58999999994</c:v>
                </c:pt>
                <c:pt idx="140">
                  <c:v>155519.42999999993</c:v>
                </c:pt>
                <c:pt idx="141">
                  <c:v>268522.30000000005</c:v>
                </c:pt>
                <c:pt idx="142">
                  <c:v>149388.44000000003</c:v>
                </c:pt>
                <c:pt idx="143">
                  <c:v>52674.249999999993</c:v>
                </c:pt>
                <c:pt idx="144">
                  <c:v>198158.98000000004</c:v>
                </c:pt>
                <c:pt idx="145">
                  <c:v>162231.76999999999</c:v>
                </c:pt>
                <c:pt idx="146">
                  <c:v>277669.56999999977</c:v>
                </c:pt>
                <c:pt idx="147">
                  <c:v>105736.72</c:v>
                </c:pt>
                <c:pt idx="148">
                  <c:v>186868.7999999999</c:v>
                </c:pt>
                <c:pt idx="149">
                  <c:v>60527.809999999961</c:v>
                </c:pt>
                <c:pt idx="150">
                  <c:v>94068.57</c:v>
                </c:pt>
                <c:pt idx="151">
                  <c:v>562262.1599999998</c:v>
                </c:pt>
                <c:pt idx="152">
                  <c:v>224297.32</c:v>
                </c:pt>
                <c:pt idx="153">
                  <c:v>88730.42</c:v>
                </c:pt>
                <c:pt idx="154">
                  <c:v>129458.27</c:v>
                </c:pt>
                <c:pt idx="155">
                  <c:v>260529.96000000028</c:v>
                </c:pt>
                <c:pt idx="156">
                  <c:v>112902.31000000001</c:v>
                </c:pt>
                <c:pt idx="157">
                  <c:v>224099.24999999994</c:v>
                </c:pt>
                <c:pt idx="158">
                  <c:v>49590.39</c:v>
                </c:pt>
                <c:pt idx="159">
                  <c:v>129602.04000000005</c:v>
                </c:pt>
                <c:pt idx="160">
                  <c:v>43029.450000000004</c:v>
                </c:pt>
                <c:pt idx="161">
                  <c:v>187567.57999999987</c:v>
                </c:pt>
                <c:pt idx="162">
                  <c:v>252708.75999999995</c:v>
                </c:pt>
                <c:pt idx="163">
                  <c:v>114454.18999999997</c:v>
                </c:pt>
                <c:pt idx="164">
                  <c:v>106206.32999999999</c:v>
                </c:pt>
                <c:pt idx="165">
                  <c:v>69722.83</c:v>
                </c:pt>
                <c:pt idx="166">
                  <c:v>38700.570000000007</c:v>
                </c:pt>
                <c:pt idx="167">
                  <c:v>85830.930000000008</c:v>
                </c:pt>
                <c:pt idx="168">
                  <c:v>327348.99999999988</c:v>
                </c:pt>
                <c:pt idx="169">
                  <c:v>270551.24000000011</c:v>
                </c:pt>
                <c:pt idx="170">
                  <c:v>198191.68</c:v>
                </c:pt>
                <c:pt idx="171">
                  <c:v>220269.84000000008</c:v>
                </c:pt>
                <c:pt idx="172">
                  <c:v>145176.44999999998</c:v>
                </c:pt>
                <c:pt idx="173">
                  <c:v>218909.00999999989</c:v>
                </c:pt>
                <c:pt idx="174">
                  <c:v>158293.09999999998</c:v>
                </c:pt>
                <c:pt idx="175">
                  <c:v>243306.25000000009</c:v>
                </c:pt>
                <c:pt idx="176">
                  <c:v>9566.07</c:v>
                </c:pt>
                <c:pt idx="177">
                  <c:v>240959.60000000006</c:v>
                </c:pt>
                <c:pt idx="178">
                  <c:v>83555.69</c:v>
                </c:pt>
                <c:pt idx="179">
                  <c:v>202928.88999999978</c:v>
                </c:pt>
                <c:pt idx="180">
                  <c:v>163034.41999999998</c:v>
                </c:pt>
                <c:pt idx="181">
                  <c:v>256810.71000000008</c:v>
                </c:pt>
                <c:pt idx="182">
                  <c:v>58323.950000000004</c:v>
                </c:pt>
                <c:pt idx="183">
                  <c:v>208347.01999999993</c:v>
                </c:pt>
                <c:pt idx="184">
                  <c:v>244972.50000000026</c:v>
                </c:pt>
                <c:pt idx="185">
                  <c:v>-22222.090000000004</c:v>
                </c:pt>
                <c:pt idx="186">
                  <c:v>85897.63999999997</c:v>
                </c:pt>
                <c:pt idx="187">
                  <c:v>24470.880000000008</c:v>
                </c:pt>
                <c:pt idx="188">
                  <c:v>65883.070000000007</c:v>
                </c:pt>
                <c:pt idx="189">
                  <c:v>134090.06999999995</c:v>
                </c:pt>
                <c:pt idx="190">
                  <c:v>345272.54</c:v>
                </c:pt>
                <c:pt idx="191">
                  <c:v>336231.59000000014</c:v>
                </c:pt>
                <c:pt idx="192">
                  <c:v>331876.09000000008</c:v>
                </c:pt>
                <c:pt idx="193">
                  <c:v>96493.5</c:v>
                </c:pt>
                <c:pt idx="194">
                  <c:v>131468.13999999998</c:v>
                </c:pt>
                <c:pt idx="195">
                  <c:v>75784.169999999984</c:v>
                </c:pt>
                <c:pt idx="196">
                  <c:v>58284.260000000009</c:v>
                </c:pt>
                <c:pt idx="197">
                  <c:v>303986.58000000007</c:v>
                </c:pt>
                <c:pt idx="198">
                  <c:v>188060.13</c:v>
                </c:pt>
                <c:pt idx="199">
                  <c:v>35090.679999999986</c:v>
                </c:pt>
                <c:pt idx="200">
                  <c:v>158149.40000000002</c:v>
                </c:pt>
                <c:pt idx="201">
                  <c:v>220336.65000000008</c:v>
                </c:pt>
                <c:pt idx="202">
                  <c:v>407005.4200000001</c:v>
                </c:pt>
                <c:pt idx="203">
                  <c:v>248071.71000000002</c:v>
                </c:pt>
                <c:pt idx="204">
                  <c:v>255116.20999999996</c:v>
                </c:pt>
                <c:pt idx="205">
                  <c:v>147307.99000000014</c:v>
                </c:pt>
                <c:pt idx="206">
                  <c:v>68812.879999999976</c:v>
                </c:pt>
                <c:pt idx="207">
                  <c:v>71685.789999999979</c:v>
                </c:pt>
                <c:pt idx="208">
                  <c:v>170532.37</c:v>
                </c:pt>
                <c:pt idx="209">
                  <c:v>131337.10999999993</c:v>
                </c:pt>
                <c:pt idx="210">
                  <c:v>131093.2399999999</c:v>
                </c:pt>
                <c:pt idx="211">
                  <c:v>66137.45</c:v>
                </c:pt>
                <c:pt idx="212">
                  <c:v>184326.65000000011</c:v>
                </c:pt>
                <c:pt idx="213">
                  <c:v>6850.3400000000011</c:v>
                </c:pt>
                <c:pt idx="214">
                  <c:v>186666.51999999996</c:v>
                </c:pt>
                <c:pt idx="215">
                  <c:v>123928.16000000003</c:v>
                </c:pt>
                <c:pt idx="216">
                  <c:v>782818.01999999885</c:v>
                </c:pt>
                <c:pt idx="217">
                  <c:v>171305.21000000014</c:v>
                </c:pt>
                <c:pt idx="218">
                  <c:v>54568.25999999998</c:v>
                </c:pt>
                <c:pt idx="219">
                  <c:v>355224.85000000091</c:v>
                </c:pt>
                <c:pt idx="220">
                  <c:v>200557.15000000002</c:v>
                </c:pt>
                <c:pt idx="221">
                  <c:v>124768.32000000001</c:v>
                </c:pt>
                <c:pt idx="222">
                  <c:v>4440.68</c:v>
                </c:pt>
                <c:pt idx="223">
                  <c:v>63785.56</c:v>
                </c:pt>
                <c:pt idx="224">
                  <c:v>131905.38000000003</c:v>
                </c:pt>
                <c:pt idx="225">
                  <c:v>177042.6700000001</c:v>
                </c:pt>
                <c:pt idx="226">
                  <c:v>143914.08000000002</c:v>
                </c:pt>
                <c:pt idx="227">
                  <c:v>808588.68</c:v>
                </c:pt>
                <c:pt idx="228">
                  <c:v>166518.87999999995</c:v>
                </c:pt>
                <c:pt idx="229">
                  <c:v>123091.67000000003</c:v>
                </c:pt>
                <c:pt idx="230">
                  <c:v>179790.63999999981</c:v>
                </c:pt>
                <c:pt idx="231">
                  <c:v>164802.55999999994</c:v>
                </c:pt>
                <c:pt idx="232">
                  <c:v>135070.46</c:v>
                </c:pt>
                <c:pt idx="233">
                  <c:v>87226.550000000017</c:v>
                </c:pt>
                <c:pt idx="234">
                  <c:v>76109.790000000008</c:v>
                </c:pt>
                <c:pt idx="235">
                  <c:v>197438.46999999997</c:v>
                </c:pt>
                <c:pt idx="236">
                  <c:v>381867.41999999987</c:v>
                </c:pt>
                <c:pt idx="237">
                  <c:v>121137.75000000009</c:v>
                </c:pt>
                <c:pt idx="238">
                  <c:v>174744.64999999997</c:v>
                </c:pt>
                <c:pt idx="239">
                  <c:v>124915.33999999995</c:v>
                </c:pt>
                <c:pt idx="240">
                  <c:v>115467.50999999997</c:v>
                </c:pt>
                <c:pt idx="241">
                  <c:v>196865.15000000002</c:v>
                </c:pt>
                <c:pt idx="242">
                  <c:v>143222.75999999998</c:v>
                </c:pt>
                <c:pt idx="243">
                  <c:v>21281.06</c:v>
                </c:pt>
                <c:pt idx="244">
                  <c:v>305409.58000000042</c:v>
                </c:pt>
                <c:pt idx="245">
                  <c:v>127514.29999999996</c:v>
                </c:pt>
                <c:pt idx="246">
                  <c:v>292921.94000000024</c:v>
                </c:pt>
                <c:pt idx="247">
                  <c:v>165490.49000000008</c:v>
                </c:pt>
                <c:pt idx="248">
                  <c:v>223766.30999999985</c:v>
                </c:pt>
                <c:pt idx="249">
                  <c:v>77244.989999999976</c:v>
                </c:pt>
                <c:pt idx="250">
                  <c:v>34373.03</c:v>
                </c:pt>
                <c:pt idx="251">
                  <c:v>145699.49999999997</c:v>
                </c:pt>
                <c:pt idx="252">
                  <c:v>112111.36000000003</c:v>
                </c:pt>
                <c:pt idx="253">
                  <c:v>240340.18000000014</c:v>
                </c:pt>
                <c:pt idx="254">
                  <c:v>315431.82999999996</c:v>
                </c:pt>
                <c:pt idx="255">
                  <c:v>215379.62000000005</c:v>
                </c:pt>
                <c:pt idx="256">
                  <c:v>206698.90999999992</c:v>
                </c:pt>
                <c:pt idx="257">
                  <c:v>145611.76999999996</c:v>
                </c:pt>
                <c:pt idx="258">
                  <c:v>242477.67</c:v>
                </c:pt>
                <c:pt idx="259">
                  <c:v>260132.62999999995</c:v>
                </c:pt>
                <c:pt idx="260">
                  <c:v>241764.68000000005</c:v>
                </c:pt>
                <c:pt idx="261">
                  <c:v>81266.630000000034</c:v>
                </c:pt>
                <c:pt idx="262">
                  <c:v>124018.97999999997</c:v>
                </c:pt>
                <c:pt idx="263">
                  <c:v>87472.119999999981</c:v>
                </c:pt>
                <c:pt idx="264">
                  <c:v>208405.09999999983</c:v>
                </c:pt>
                <c:pt idx="265">
                  <c:v>274031.94000000024</c:v>
                </c:pt>
                <c:pt idx="266">
                  <c:v>141629.29999999996</c:v>
                </c:pt>
                <c:pt idx="267">
                  <c:v>259280.86999999994</c:v>
                </c:pt>
                <c:pt idx="268">
                  <c:v>95709.579999999973</c:v>
                </c:pt>
                <c:pt idx="269">
                  <c:v>144072.7000000001</c:v>
                </c:pt>
                <c:pt idx="270">
                  <c:v>185202.82000000007</c:v>
                </c:pt>
                <c:pt idx="271">
                  <c:v>179292.04000000007</c:v>
                </c:pt>
                <c:pt idx="272">
                  <c:v>506665.58999999985</c:v>
                </c:pt>
                <c:pt idx="273">
                  <c:v>181441.61</c:v>
                </c:pt>
                <c:pt idx="274">
                  <c:v>211414.04000000004</c:v>
                </c:pt>
                <c:pt idx="275">
                  <c:v>107350.51</c:v>
                </c:pt>
                <c:pt idx="276">
                  <c:v>157599.22999999989</c:v>
                </c:pt>
                <c:pt idx="277">
                  <c:v>384734.61</c:v>
                </c:pt>
                <c:pt idx="278">
                  <c:v>135686.26000000004</c:v>
                </c:pt>
                <c:pt idx="279">
                  <c:v>129896.68000000001</c:v>
                </c:pt>
                <c:pt idx="280">
                  <c:v>71385.35000000002</c:v>
                </c:pt>
                <c:pt idx="281">
                  <c:v>124775</c:v>
                </c:pt>
                <c:pt idx="282">
                  <c:v>101939.69</c:v>
                </c:pt>
                <c:pt idx="283">
                  <c:v>102818.62000000001</c:v>
                </c:pt>
                <c:pt idx="284">
                  <c:v>106085.05000000005</c:v>
                </c:pt>
                <c:pt idx="285">
                  <c:v>202828.00999999992</c:v>
                </c:pt>
                <c:pt idx="286">
                  <c:v>147906.21999999994</c:v>
                </c:pt>
                <c:pt idx="287">
                  <c:v>252798.99000000002</c:v>
                </c:pt>
                <c:pt idx="288">
                  <c:v>274408.75</c:v>
                </c:pt>
                <c:pt idx="289">
                  <c:v>168274.69999999992</c:v>
                </c:pt>
                <c:pt idx="290">
                  <c:v>670605.25999999978</c:v>
                </c:pt>
                <c:pt idx="291">
                  <c:v>117445.01999999996</c:v>
                </c:pt>
                <c:pt idx="292">
                  <c:v>112493.44999999998</c:v>
                </c:pt>
                <c:pt idx="293">
                  <c:v>319602.13000000018</c:v>
                </c:pt>
                <c:pt idx="294">
                  <c:v>224521.41000000012</c:v>
                </c:pt>
                <c:pt idx="295">
                  <c:v>125864.83999999998</c:v>
                </c:pt>
                <c:pt idx="296">
                  <c:v>202811.11999999985</c:v>
                </c:pt>
                <c:pt idx="297">
                  <c:v>128012.14</c:v>
                </c:pt>
                <c:pt idx="298">
                  <c:v>43908.279999999992</c:v>
                </c:pt>
                <c:pt idx="299">
                  <c:v>173473.43000000005</c:v>
                </c:pt>
                <c:pt idx="300">
                  <c:v>133685.71</c:v>
                </c:pt>
                <c:pt idx="301">
                  <c:v>210499.09999999992</c:v>
                </c:pt>
                <c:pt idx="302">
                  <c:v>261269.42</c:v>
                </c:pt>
                <c:pt idx="303">
                  <c:v>77524.08</c:v>
                </c:pt>
                <c:pt idx="304">
                  <c:v>205788.43999999986</c:v>
                </c:pt>
                <c:pt idx="305">
                  <c:v>201595.89999999985</c:v>
                </c:pt>
                <c:pt idx="306">
                  <c:v>438518.70999999973</c:v>
                </c:pt>
                <c:pt idx="307">
                  <c:v>278911.58999999997</c:v>
                </c:pt>
                <c:pt idx="308">
                  <c:v>144469.02000000002</c:v>
                </c:pt>
                <c:pt idx="309">
                  <c:v>130783.09000000004</c:v>
                </c:pt>
                <c:pt idx="310">
                  <c:v>223119.12</c:v>
                </c:pt>
                <c:pt idx="311">
                  <c:v>136786.74</c:v>
                </c:pt>
                <c:pt idx="312">
                  <c:v>114568.40000000005</c:v>
                </c:pt>
                <c:pt idx="313">
                  <c:v>98278.180000000022</c:v>
                </c:pt>
                <c:pt idx="314">
                  <c:v>50797.260000000017</c:v>
                </c:pt>
                <c:pt idx="315">
                  <c:v>31955.770000000004</c:v>
                </c:pt>
                <c:pt idx="316">
                  <c:v>64206.18</c:v>
                </c:pt>
              </c:numCache>
            </c:numRef>
          </c:val>
          <c:extLst>
            <c:ext xmlns:c16="http://schemas.microsoft.com/office/drawing/2014/chart" uri="{C3380CC4-5D6E-409C-BE32-E72D297353CC}">
              <c16:uniqueId val="{00000000-5E30-5C4C-B515-BB1CFDBABB23}"/>
            </c:ext>
          </c:extLst>
        </c:ser>
        <c:ser>
          <c:idx val="1"/>
          <c:order val="1"/>
          <c:tx>
            <c:strRef>
              <c:f>'Solution-Result'!$C$3</c:f>
              <c:strCache>
                <c:ptCount val="1"/>
                <c:pt idx="0">
                  <c:v>Sum of Dwelling Cost (£)</c:v>
                </c:pt>
              </c:strCache>
            </c:strRef>
          </c:tx>
          <c:spPr>
            <a:solidFill>
              <a:schemeClr val="accent2"/>
            </a:solidFill>
            <a:ln>
              <a:noFill/>
            </a:ln>
            <a:effectLst/>
          </c:spPr>
          <c:invertIfNegative val="0"/>
          <c:cat>
            <c:multiLvlStrRef>
              <c:f>'Solution-Result'!$A$4:$A$374</c:f>
              <c:multiLvlStrCache>
                <c:ptCount val="317"/>
                <c:lvl>
                  <c:pt idx="0">
                    <c:v>2018</c:v>
                  </c:pt>
                  <c:pt idx="1">
                    <c:v>2019</c:v>
                  </c:pt>
                  <c:pt idx="2">
                    <c:v>2024</c:v>
                  </c:pt>
                  <c:pt idx="3">
                    <c:v>2018</c:v>
                  </c:pt>
                  <c:pt idx="4">
                    <c:v>2019</c:v>
                  </c:pt>
                  <c:pt idx="5">
                    <c:v>2020</c:v>
                  </c:pt>
                  <c:pt idx="6">
                    <c:v>2021</c:v>
                  </c:pt>
                  <c:pt idx="7">
                    <c:v>2022</c:v>
                  </c:pt>
                  <c:pt idx="8">
                    <c:v>2023</c:v>
                  </c:pt>
                  <c:pt idx="9">
                    <c:v>2024</c:v>
                  </c:pt>
                  <c:pt idx="10">
                    <c:v>2018</c:v>
                  </c:pt>
                  <c:pt idx="11">
                    <c:v>2019</c:v>
                  </c:pt>
                  <c:pt idx="12">
                    <c:v>2020</c:v>
                  </c:pt>
                  <c:pt idx="13">
                    <c:v>2021</c:v>
                  </c:pt>
                  <c:pt idx="14">
                    <c:v>2023</c:v>
                  </c:pt>
                  <c:pt idx="15">
                    <c:v>2024</c:v>
                  </c:pt>
                  <c:pt idx="16">
                    <c:v>2018</c:v>
                  </c:pt>
                  <c:pt idx="17">
                    <c:v>2019</c:v>
                  </c:pt>
                  <c:pt idx="18">
                    <c:v>2020</c:v>
                  </c:pt>
                  <c:pt idx="19">
                    <c:v>2021</c:v>
                  </c:pt>
                  <c:pt idx="20">
                    <c:v>2022</c:v>
                  </c:pt>
                  <c:pt idx="21">
                    <c:v>2023</c:v>
                  </c:pt>
                  <c:pt idx="22">
                    <c:v>2024</c:v>
                  </c:pt>
                  <c:pt idx="23">
                    <c:v>2019</c:v>
                  </c:pt>
                  <c:pt idx="24">
                    <c:v>2020</c:v>
                  </c:pt>
                  <c:pt idx="25">
                    <c:v>2021</c:v>
                  </c:pt>
                  <c:pt idx="26">
                    <c:v>2022</c:v>
                  </c:pt>
                  <c:pt idx="27">
                    <c:v>2023</c:v>
                  </c:pt>
                  <c:pt idx="28">
                    <c:v>2024</c:v>
                  </c:pt>
                  <c:pt idx="29">
                    <c:v>2018</c:v>
                  </c:pt>
                  <c:pt idx="30">
                    <c:v>2019</c:v>
                  </c:pt>
                  <c:pt idx="31">
                    <c:v>2020</c:v>
                  </c:pt>
                  <c:pt idx="32">
                    <c:v>2021</c:v>
                  </c:pt>
                  <c:pt idx="33">
                    <c:v>2022</c:v>
                  </c:pt>
                  <c:pt idx="34">
                    <c:v>2023</c:v>
                  </c:pt>
                  <c:pt idx="35">
                    <c:v>2024</c:v>
                  </c:pt>
                  <c:pt idx="36">
                    <c:v>2018</c:v>
                  </c:pt>
                  <c:pt idx="37">
                    <c:v>2019</c:v>
                  </c:pt>
                  <c:pt idx="38">
                    <c:v>2020</c:v>
                  </c:pt>
                  <c:pt idx="39">
                    <c:v>2021</c:v>
                  </c:pt>
                  <c:pt idx="40">
                    <c:v>2022</c:v>
                  </c:pt>
                  <c:pt idx="41">
                    <c:v>2023</c:v>
                  </c:pt>
                  <c:pt idx="42">
                    <c:v>2024</c:v>
                  </c:pt>
                  <c:pt idx="43">
                    <c:v>2018</c:v>
                  </c:pt>
                  <c:pt idx="44">
                    <c:v>2019</c:v>
                  </c:pt>
                  <c:pt idx="45">
                    <c:v>2020</c:v>
                  </c:pt>
                  <c:pt idx="46">
                    <c:v>2021</c:v>
                  </c:pt>
                  <c:pt idx="47">
                    <c:v>2022</c:v>
                  </c:pt>
                  <c:pt idx="48">
                    <c:v>2023</c:v>
                  </c:pt>
                  <c:pt idx="49">
                    <c:v>2024</c:v>
                  </c:pt>
                  <c:pt idx="50">
                    <c:v>2019</c:v>
                  </c:pt>
                  <c:pt idx="51">
                    <c:v>2020</c:v>
                  </c:pt>
                  <c:pt idx="52">
                    <c:v>2021</c:v>
                  </c:pt>
                  <c:pt idx="53">
                    <c:v>2022</c:v>
                  </c:pt>
                  <c:pt idx="54">
                    <c:v>2023</c:v>
                  </c:pt>
                  <c:pt idx="55">
                    <c:v>2024</c:v>
                  </c:pt>
                  <c:pt idx="56">
                    <c:v>2018</c:v>
                  </c:pt>
                  <c:pt idx="57">
                    <c:v>2019</c:v>
                  </c:pt>
                  <c:pt idx="58">
                    <c:v>2020</c:v>
                  </c:pt>
                  <c:pt idx="59">
                    <c:v>2021</c:v>
                  </c:pt>
                  <c:pt idx="60">
                    <c:v>2022</c:v>
                  </c:pt>
                  <c:pt idx="61">
                    <c:v>2023</c:v>
                  </c:pt>
                  <c:pt idx="62">
                    <c:v>2024</c:v>
                  </c:pt>
                  <c:pt idx="63">
                    <c:v>2018</c:v>
                  </c:pt>
                  <c:pt idx="64">
                    <c:v>2019</c:v>
                  </c:pt>
                  <c:pt idx="65">
                    <c:v>2020</c:v>
                  </c:pt>
                  <c:pt idx="66">
                    <c:v>2021</c:v>
                  </c:pt>
                  <c:pt idx="67">
                    <c:v>2022</c:v>
                  </c:pt>
                  <c:pt idx="68">
                    <c:v>2023</c:v>
                  </c:pt>
                  <c:pt idx="69">
                    <c:v>2024</c:v>
                  </c:pt>
                  <c:pt idx="70">
                    <c:v>2018</c:v>
                  </c:pt>
                  <c:pt idx="71">
                    <c:v>2019</c:v>
                  </c:pt>
                  <c:pt idx="72">
                    <c:v>2020</c:v>
                  </c:pt>
                  <c:pt idx="73">
                    <c:v>2021</c:v>
                  </c:pt>
                  <c:pt idx="74">
                    <c:v>2022</c:v>
                  </c:pt>
                  <c:pt idx="75">
                    <c:v>2023</c:v>
                  </c:pt>
                  <c:pt idx="76">
                    <c:v>2024</c:v>
                  </c:pt>
                  <c:pt idx="77">
                    <c:v>2018</c:v>
                  </c:pt>
                  <c:pt idx="78">
                    <c:v>2019</c:v>
                  </c:pt>
                  <c:pt idx="79">
                    <c:v>2020</c:v>
                  </c:pt>
                  <c:pt idx="80">
                    <c:v>2021</c:v>
                  </c:pt>
                  <c:pt idx="81">
                    <c:v>2022</c:v>
                  </c:pt>
                  <c:pt idx="82">
                    <c:v>2023</c:v>
                  </c:pt>
                  <c:pt idx="83">
                    <c:v>2024</c:v>
                  </c:pt>
                  <c:pt idx="84">
                    <c:v>2018</c:v>
                  </c:pt>
                  <c:pt idx="85">
                    <c:v>2019</c:v>
                  </c:pt>
                  <c:pt idx="86">
                    <c:v>2020</c:v>
                  </c:pt>
                  <c:pt idx="87">
                    <c:v>2021</c:v>
                  </c:pt>
                  <c:pt idx="88">
                    <c:v>2022</c:v>
                  </c:pt>
                  <c:pt idx="89">
                    <c:v>2023</c:v>
                  </c:pt>
                  <c:pt idx="90">
                    <c:v>2024</c:v>
                  </c:pt>
                  <c:pt idx="91">
                    <c:v>2018</c:v>
                  </c:pt>
                  <c:pt idx="92">
                    <c:v>2019</c:v>
                  </c:pt>
                  <c:pt idx="93">
                    <c:v>2020</c:v>
                  </c:pt>
                  <c:pt idx="94">
                    <c:v>2021</c:v>
                  </c:pt>
                  <c:pt idx="95">
                    <c:v>2022</c:v>
                  </c:pt>
                  <c:pt idx="96">
                    <c:v>2023</c:v>
                  </c:pt>
                  <c:pt idx="97">
                    <c:v>2024</c:v>
                  </c:pt>
                  <c:pt idx="98">
                    <c:v>2018</c:v>
                  </c:pt>
                  <c:pt idx="99">
                    <c:v>2019</c:v>
                  </c:pt>
                  <c:pt idx="100">
                    <c:v>2020</c:v>
                  </c:pt>
                  <c:pt idx="101">
                    <c:v>2021</c:v>
                  </c:pt>
                  <c:pt idx="102">
                    <c:v>2022</c:v>
                  </c:pt>
                  <c:pt idx="103">
                    <c:v>2023</c:v>
                  </c:pt>
                  <c:pt idx="104">
                    <c:v>2024</c:v>
                  </c:pt>
                  <c:pt idx="105">
                    <c:v>2018</c:v>
                  </c:pt>
                  <c:pt idx="106">
                    <c:v>2019</c:v>
                  </c:pt>
                  <c:pt idx="107">
                    <c:v>2020</c:v>
                  </c:pt>
                  <c:pt idx="108">
                    <c:v>2021</c:v>
                  </c:pt>
                  <c:pt idx="109">
                    <c:v>2022</c:v>
                  </c:pt>
                  <c:pt idx="110">
                    <c:v>2023</c:v>
                  </c:pt>
                  <c:pt idx="111">
                    <c:v>2024</c:v>
                  </c:pt>
                  <c:pt idx="112">
                    <c:v>2019</c:v>
                  </c:pt>
                  <c:pt idx="113">
                    <c:v>2020</c:v>
                  </c:pt>
                  <c:pt idx="114">
                    <c:v>2021</c:v>
                  </c:pt>
                  <c:pt idx="115">
                    <c:v>2022</c:v>
                  </c:pt>
                  <c:pt idx="116">
                    <c:v>2023</c:v>
                  </c:pt>
                  <c:pt idx="117">
                    <c:v>2024</c:v>
                  </c:pt>
                  <c:pt idx="118">
                    <c:v>2018</c:v>
                  </c:pt>
                  <c:pt idx="119">
                    <c:v>2019</c:v>
                  </c:pt>
                  <c:pt idx="120">
                    <c:v>2020</c:v>
                  </c:pt>
                  <c:pt idx="121">
                    <c:v>2021</c:v>
                  </c:pt>
                  <c:pt idx="122">
                    <c:v>2022</c:v>
                  </c:pt>
                  <c:pt idx="123">
                    <c:v>2023</c:v>
                  </c:pt>
                  <c:pt idx="124">
                    <c:v>2024</c:v>
                  </c:pt>
                  <c:pt idx="125">
                    <c:v>2019</c:v>
                  </c:pt>
                  <c:pt idx="126">
                    <c:v>2021</c:v>
                  </c:pt>
                  <c:pt idx="127">
                    <c:v>2022</c:v>
                  </c:pt>
                  <c:pt idx="128">
                    <c:v>2024</c:v>
                  </c:pt>
                  <c:pt idx="129">
                    <c:v>2019</c:v>
                  </c:pt>
                  <c:pt idx="130">
                    <c:v>2020</c:v>
                  </c:pt>
                  <c:pt idx="131">
                    <c:v>2021</c:v>
                  </c:pt>
                  <c:pt idx="132">
                    <c:v>2022</c:v>
                  </c:pt>
                  <c:pt idx="133">
                    <c:v>2023</c:v>
                  </c:pt>
                  <c:pt idx="134">
                    <c:v>2024</c:v>
                  </c:pt>
                  <c:pt idx="135">
                    <c:v>2019</c:v>
                  </c:pt>
                  <c:pt idx="136">
                    <c:v>2020</c:v>
                  </c:pt>
                  <c:pt idx="137">
                    <c:v>2021</c:v>
                  </c:pt>
                  <c:pt idx="138">
                    <c:v>2022</c:v>
                  </c:pt>
                  <c:pt idx="139">
                    <c:v>2023</c:v>
                  </c:pt>
                  <c:pt idx="140">
                    <c:v>2024</c:v>
                  </c:pt>
                  <c:pt idx="141">
                    <c:v>2018</c:v>
                  </c:pt>
                  <c:pt idx="142">
                    <c:v>2019</c:v>
                  </c:pt>
                  <c:pt idx="143">
                    <c:v>2020</c:v>
                  </c:pt>
                  <c:pt idx="144">
                    <c:v>2021</c:v>
                  </c:pt>
                  <c:pt idx="145">
                    <c:v>2022</c:v>
                  </c:pt>
                  <c:pt idx="146">
                    <c:v>2023</c:v>
                  </c:pt>
                  <c:pt idx="147">
                    <c:v>2018</c:v>
                  </c:pt>
                  <c:pt idx="148">
                    <c:v>2019</c:v>
                  </c:pt>
                  <c:pt idx="149">
                    <c:v>2020</c:v>
                  </c:pt>
                  <c:pt idx="150">
                    <c:v>2021</c:v>
                  </c:pt>
                  <c:pt idx="151">
                    <c:v>2022</c:v>
                  </c:pt>
                  <c:pt idx="152">
                    <c:v>2023</c:v>
                  </c:pt>
                  <c:pt idx="153">
                    <c:v>2019</c:v>
                  </c:pt>
                  <c:pt idx="154">
                    <c:v>2020</c:v>
                  </c:pt>
                  <c:pt idx="155">
                    <c:v>2021</c:v>
                  </c:pt>
                  <c:pt idx="156">
                    <c:v>2022</c:v>
                  </c:pt>
                  <c:pt idx="157">
                    <c:v>2023</c:v>
                  </c:pt>
                  <c:pt idx="158">
                    <c:v>2018</c:v>
                  </c:pt>
                  <c:pt idx="159">
                    <c:v>2019</c:v>
                  </c:pt>
                  <c:pt idx="160">
                    <c:v>2020</c:v>
                  </c:pt>
                  <c:pt idx="161">
                    <c:v>2021</c:v>
                  </c:pt>
                  <c:pt idx="162">
                    <c:v>2022</c:v>
                  </c:pt>
                  <c:pt idx="163">
                    <c:v>2023</c:v>
                  </c:pt>
                  <c:pt idx="164">
                    <c:v>2018</c:v>
                  </c:pt>
                  <c:pt idx="165">
                    <c:v>2019</c:v>
                  </c:pt>
                  <c:pt idx="166">
                    <c:v>2020</c:v>
                  </c:pt>
                  <c:pt idx="167">
                    <c:v>2021</c:v>
                  </c:pt>
                  <c:pt idx="168">
                    <c:v>2022</c:v>
                  </c:pt>
                  <c:pt idx="169">
                    <c:v>2023</c:v>
                  </c:pt>
                  <c:pt idx="170">
                    <c:v>2018</c:v>
                  </c:pt>
                  <c:pt idx="171">
                    <c:v>2019</c:v>
                  </c:pt>
                  <c:pt idx="172">
                    <c:v>2020</c:v>
                  </c:pt>
                  <c:pt idx="173">
                    <c:v>2021</c:v>
                  </c:pt>
                  <c:pt idx="174">
                    <c:v>2022</c:v>
                  </c:pt>
                  <c:pt idx="175">
                    <c:v>2023</c:v>
                  </c:pt>
                  <c:pt idx="176">
                    <c:v>2018</c:v>
                  </c:pt>
                  <c:pt idx="177">
                    <c:v>2019</c:v>
                  </c:pt>
                  <c:pt idx="178">
                    <c:v>2020</c:v>
                  </c:pt>
                  <c:pt idx="179">
                    <c:v>2021</c:v>
                  </c:pt>
                  <c:pt idx="180">
                    <c:v>2022</c:v>
                  </c:pt>
                  <c:pt idx="181">
                    <c:v>2023</c:v>
                  </c:pt>
                  <c:pt idx="182">
                    <c:v>2018</c:v>
                  </c:pt>
                  <c:pt idx="183">
                    <c:v>2019</c:v>
                  </c:pt>
                  <c:pt idx="184">
                    <c:v>2020</c:v>
                  </c:pt>
                  <c:pt idx="185">
                    <c:v>2021</c:v>
                  </c:pt>
                  <c:pt idx="186">
                    <c:v>2022</c:v>
                  </c:pt>
                  <c:pt idx="187">
                    <c:v>2023</c:v>
                  </c:pt>
                  <c:pt idx="188">
                    <c:v>2019</c:v>
                  </c:pt>
                  <c:pt idx="189">
                    <c:v>2020</c:v>
                  </c:pt>
                  <c:pt idx="190">
                    <c:v>2021</c:v>
                  </c:pt>
                  <c:pt idx="191">
                    <c:v>2022</c:v>
                  </c:pt>
                  <c:pt idx="192">
                    <c:v>2023</c:v>
                  </c:pt>
                  <c:pt idx="193">
                    <c:v>2018</c:v>
                  </c:pt>
                  <c:pt idx="194">
                    <c:v>2019</c:v>
                  </c:pt>
                  <c:pt idx="195">
                    <c:v>2020</c:v>
                  </c:pt>
                  <c:pt idx="196">
                    <c:v>2021</c:v>
                  </c:pt>
                  <c:pt idx="197">
                    <c:v>2022</c:v>
                  </c:pt>
                  <c:pt idx="198">
                    <c:v>2023</c:v>
                  </c:pt>
                  <c:pt idx="199">
                    <c:v>2018</c:v>
                  </c:pt>
                  <c:pt idx="200">
                    <c:v>2019</c:v>
                  </c:pt>
                  <c:pt idx="201">
                    <c:v>2020</c:v>
                  </c:pt>
                  <c:pt idx="202">
                    <c:v>2021</c:v>
                  </c:pt>
                  <c:pt idx="203">
                    <c:v>2022</c:v>
                  </c:pt>
                  <c:pt idx="204">
                    <c:v>2023</c:v>
                  </c:pt>
                  <c:pt idx="205">
                    <c:v>2019</c:v>
                  </c:pt>
                  <c:pt idx="206">
                    <c:v>2020</c:v>
                  </c:pt>
                  <c:pt idx="207">
                    <c:v>2021</c:v>
                  </c:pt>
                  <c:pt idx="208">
                    <c:v>2022</c:v>
                  </c:pt>
                  <c:pt idx="209">
                    <c:v>2023</c:v>
                  </c:pt>
                  <c:pt idx="210">
                    <c:v>2018</c:v>
                  </c:pt>
                  <c:pt idx="211">
                    <c:v>2019</c:v>
                  </c:pt>
                  <c:pt idx="212">
                    <c:v>2020</c:v>
                  </c:pt>
                  <c:pt idx="213">
                    <c:v>2021</c:v>
                  </c:pt>
                  <c:pt idx="214">
                    <c:v>2022</c:v>
                  </c:pt>
                  <c:pt idx="215">
                    <c:v>2023</c:v>
                  </c:pt>
                  <c:pt idx="216">
                    <c:v>2018</c:v>
                  </c:pt>
                  <c:pt idx="217">
                    <c:v>2019</c:v>
                  </c:pt>
                  <c:pt idx="218">
                    <c:v>2020</c:v>
                  </c:pt>
                  <c:pt idx="219">
                    <c:v>2021</c:v>
                  </c:pt>
                  <c:pt idx="220">
                    <c:v>2022</c:v>
                  </c:pt>
                  <c:pt idx="221">
                    <c:v>2023</c:v>
                  </c:pt>
                  <c:pt idx="222">
                    <c:v>2018</c:v>
                  </c:pt>
                  <c:pt idx="223">
                    <c:v>2019</c:v>
                  </c:pt>
                  <c:pt idx="224">
                    <c:v>2020</c:v>
                  </c:pt>
                  <c:pt idx="225">
                    <c:v>2021</c:v>
                  </c:pt>
                  <c:pt idx="226">
                    <c:v>2022</c:v>
                  </c:pt>
                  <c:pt idx="227">
                    <c:v>2023</c:v>
                  </c:pt>
                  <c:pt idx="228">
                    <c:v>2018</c:v>
                  </c:pt>
                  <c:pt idx="229">
                    <c:v>2019</c:v>
                  </c:pt>
                  <c:pt idx="230">
                    <c:v>2020</c:v>
                  </c:pt>
                  <c:pt idx="231">
                    <c:v>2021</c:v>
                  </c:pt>
                  <c:pt idx="232">
                    <c:v>2022</c:v>
                  </c:pt>
                  <c:pt idx="233">
                    <c:v>2023</c:v>
                  </c:pt>
                  <c:pt idx="234">
                    <c:v>2020</c:v>
                  </c:pt>
                  <c:pt idx="235">
                    <c:v>2021</c:v>
                  </c:pt>
                  <c:pt idx="236">
                    <c:v>2022</c:v>
                  </c:pt>
                  <c:pt idx="237">
                    <c:v>2023</c:v>
                  </c:pt>
                  <c:pt idx="238">
                    <c:v>2018</c:v>
                  </c:pt>
                  <c:pt idx="239">
                    <c:v>2020</c:v>
                  </c:pt>
                  <c:pt idx="240">
                    <c:v>2021</c:v>
                  </c:pt>
                  <c:pt idx="241">
                    <c:v>2022</c:v>
                  </c:pt>
                  <c:pt idx="242">
                    <c:v>2023</c:v>
                  </c:pt>
                  <c:pt idx="243">
                    <c:v>2018</c:v>
                  </c:pt>
                  <c:pt idx="244">
                    <c:v>2019</c:v>
                  </c:pt>
                  <c:pt idx="245">
                    <c:v>2020</c:v>
                  </c:pt>
                  <c:pt idx="246">
                    <c:v>2021</c:v>
                  </c:pt>
                  <c:pt idx="247">
                    <c:v>2022</c:v>
                  </c:pt>
                  <c:pt idx="248">
                    <c:v>2023</c:v>
                  </c:pt>
                  <c:pt idx="249">
                    <c:v>2018</c:v>
                  </c:pt>
                  <c:pt idx="250">
                    <c:v>2019</c:v>
                  </c:pt>
                  <c:pt idx="251">
                    <c:v>2020</c:v>
                  </c:pt>
                  <c:pt idx="252">
                    <c:v>2021</c:v>
                  </c:pt>
                  <c:pt idx="253">
                    <c:v>2022</c:v>
                  </c:pt>
                  <c:pt idx="254">
                    <c:v>2023</c:v>
                  </c:pt>
                  <c:pt idx="255">
                    <c:v>2018</c:v>
                  </c:pt>
                  <c:pt idx="256">
                    <c:v>2019</c:v>
                  </c:pt>
                  <c:pt idx="257">
                    <c:v>2020</c:v>
                  </c:pt>
                  <c:pt idx="258">
                    <c:v>2021</c:v>
                  </c:pt>
                  <c:pt idx="259">
                    <c:v>2022</c:v>
                  </c:pt>
                  <c:pt idx="260">
                    <c:v>2023</c:v>
                  </c:pt>
                  <c:pt idx="261">
                    <c:v>2018</c:v>
                  </c:pt>
                  <c:pt idx="262">
                    <c:v>2019</c:v>
                  </c:pt>
                  <c:pt idx="263">
                    <c:v>2020</c:v>
                  </c:pt>
                  <c:pt idx="264">
                    <c:v>2021</c:v>
                  </c:pt>
                  <c:pt idx="265">
                    <c:v>2022</c:v>
                  </c:pt>
                  <c:pt idx="266">
                    <c:v>2023</c:v>
                  </c:pt>
                  <c:pt idx="267">
                    <c:v>2018</c:v>
                  </c:pt>
                  <c:pt idx="268">
                    <c:v>2019</c:v>
                  </c:pt>
                  <c:pt idx="269">
                    <c:v>2020</c:v>
                  </c:pt>
                  <c:pt idx="270">
                    <c:v>2021</c:v>
                  </c:pt>
                  <c:pt idx="271">
                    <c:v>2022</c:v>
                  </c:pt>
                  <c:pt idx="272">
                    <c:v>2023</c:v>
                  </c:pt>
                  <c:pt idx="273">
                    <c:v>2018</c:v>
                  </c:pt>
                  <c:pt idx="274">
                    <c:v>2019</c:v>
                  </c:pt>
                  <c:pt idx="275">
                    <c:v>2020</c:v>
                  </c:pt>
                  <c:pt idx="276">
                    <c:v>2021</c:v>
                  </c:pt>
                  <c:pt idx="277">
                    <c:v>2022</c:v>
                  </c:pt>
                  <c:pt idx="278">
                    <c:v>2023</c:v>
                  </c:pt>
                  <c:pt idx="279">
                    <c:v>2018</c:v>
                  </c:pt>
                  <c:pt idx="280">
                    <c:v>2019</c:v>
                  </c:pt>
                  <c:pt idx="281">
                    <c:v>2020</c:v>
                  </c:pt>
                  <c:pt idx="282">
                    <c:v>2021</c:v>
                  </c:pt>
                  <c:pt idx="283">
                    <c:v>2022</c:v>
                  </c:pt>
                  <c:pt idx="284">
                    <c:v>2023</c:v>
                  </c:pt>
                  <c:pt idx="285">
                    <c:v>2019</c:v>
                  </c:pt>
                  <c:pt idx="286">
                    <c:v>2020</c:v>
                  </c:pt>
                  <c:pt idx="287">
                    <c:v>2021</c:v>
                  </c:pt>
                  <c:pt idx="288">
                    <c:v>2022</c:v>
                  </c:pt>
                  <c:pt idx="289">
                    <c:v>2023</c:v>
                  </c:pt>
                  <c:pt idx="290">
                    <c:v>2018</c:v>
                  </c:pt>
                  <c:pt idx="291">
                    <c:v>2019</c:v>
                  </c:pt>
                  <c:pt idx="292">
                    <c:v>2020</c:v>
                  </c:pt>
                  <c:pt idx="293">
                    <c:v>2021</c:v>
                  </c:pt>
                  <c:pt idx="294">
                    <c:v>2022</c:v>
                  </c:pt>
                  <c:pt idx="295">
                    <c:v>2023</c:v>
                  </c:pt>
                  <c:pt idx="296">
                    <c:v>2018</c:v>
                  </c:pt>
                  <c:pt idx="297">
                    <c:v>2019</c:v>
                  </c:pt>
                  <c:pt idx="298">
                    <c:v>2020</c:v>
                  </c:pt>
                  <c:pt idx="299">
                    <c:v>2021</c:v>
                  </c:pt>
                  <c:pt idx="300">
                    <c:v>2022</c:v>
                  </c:pt>
                  <c:pt idx="301">
                    <c:v>2023</c:v>
                  </c:pt>
                  <c:pt idx="302">
                    <c:v>2018</c:v>
                  </c:pt>
                  <c:pt idx="303">
                    <c:v>2019</c:v>
                  </c:pt>
                  <c:pt idx="304">
                    <c:v>2020</c:v>
                  </c:pt>
                  <c:pt idx="305">
                    <c:v>2021</c:v>
                  </c:pt>
                  <c:pt idx="306">
                    <c:v>2022</c:v>
                  </c:pt>
                  <c:pt idx="307">
                    <c:v>2023</c:v>
                  </c:pt>
                  <c:pt idx="308">
                    <c:v>2019</c:v>
                  </c:pt>
                  <c:pt idx="309">
                    <c:v>2020</c:v>
                  </c:pt>
                  <c:pt idx="310">
                    <c:v>2021</c:v>
                  </c:pt>
                  <c:pt idx="311">
                    <c:v>2022</c:v>
                  </c:pt>
                  <c:pt idx="312">
                    <c:v>2023</c:v>
                  </c:pt>
                  <c:pt idx="313">
                    <c:v>2020</c:v>
                  </c:pt>
                  <c:pt idx="314">
                    <c:v>2021</c:v>
                  </c:pt>
                  <c:pt idx="315">
                    <c:v>2022</c:v>
                  </c:pt>
                  <c:pt idx="316">
                    <c:v>2023</c:v>
                  </c:pt>
                </c:lvl>
                <c:lvl>
                  <c:pt idx="0">
                    <c:v>1</c:v>
                  </c:pt>
                  <c:pt idx="3">
                    <c:v>2</c:v>
                  </c:pt>
                  <c:pt idx="10">
                    <c:v>3</c:v>
                  </c:pt>
                  <c:pt idx="16">
                    <c:v>4</c:v>
                  </c:pt>
                  <c:pt idx="23">
                    <c:v>5</c:v>
                  </c:pt>
                  <c:pt idx="29">
                    <c:v>6</c:v>
                  </c:pt>
                  <c:pt idx="36">
                    <c:v>7</c:v>
                  </c:pt>
                  <c:pt idx="43">
                    <c:v>8</c:v>
                  </c:pt>
                  <c:pt idx="50">
                    <c:v>9</c:v>
                  </c:pt>
                  <c:pt idx="56">
                    <c:v>10</c:v>
                  </c:pt>
                  <c:pt idx="63">
                    <c:v>11</c:v>
                  </c:pt>
                  <c:pt idx="70">
                    <c:v>12</c:v>
                  </c:pt>
                  <c:pt idx="77">
                    <c:v>13</c:v>
                  </c:pt>
                  <c:pt idx="84">
                    <c:v>14</c:v>
                  </c:pt>
                  <c:pt idx="91">
                    <c:v>15</c:v>
                  </c:pt>
                  <c:pt idx="98">
                    <c:v>16</c:v>
                  </c:pt>
                  <c:pt idx="105">
                    <c:v>17</c:v>
                  </c:pt>
                  <c:pt idx="112">
                    <c:v>18</c:v>
                  </c:pt>
                  <c:pt idx="118">
                    <c:v>19</c:v>
                  </c:pt>
                  <c:pt idx="125">
                    <c:v>20</c:v>
                  </c:pt>
                  <c:pt idx="129">
                    <c:v>21</c:v>
                  </c:pt>
                  <c:pt idx="135">
                    <c:v>22</c:v>
                  </c:pt>
                  <c:pt idx="141">
                    <c:v>23</c:v>
                  </c:pt>
                  <c:pt idx="147">
                    <c:v>24</c:v>
                  </c:pt>
                  <c:pt idx="153">
                    <c:v>25</c:v>
                  </c:pt>
                  <c:pt idx="158">
                    <c:v>26</c:v>
                  </c:pt>
                  <c:pt idx="164">
                    <c:v>27</c:v>
                  </c:pt>
                  <c:pt idx="170">
                    <c:v>28</c:v>
                  </c:pt>
                  <c:pt idx="176">
                    <c:v>29</c:v>
                  </c:pt>
                  <c:pt idx="182">
                    <c:v>30</c:v>
                  </c:pt>
                  <c:pt idx="188">
                    <c:v>31</c:v>
                  </c:pt>
                  <c:pt idx="193">
                    <c:v>32</c:v>
                  </c:pt>
                  <c:pt idx="199">
                    <c:v>33</c:v>
                  </c:pt>
                  <c:pt idx="205">
                    <c:v>34</c:v>
                  </c:pt>
                  <c:pt idx="210">
                    <c:v>35</c:v>
                  </c:pt>
                  <c:pt idx="216">
                    <c:v>36</c:v>
                  </c:pt>
                  <c:pt idx="222">
                    <c:v>37</c:v>
                  </c:pt>
                  <c:pt idx="228">
                    <c:v>38</c:v>
                  </c:pt>
                  <c:pt idx="234">
                    <c:v>39</c:v>
                  </c:pt>
                  <c:pt idx="238">
                    <c:v>40</c:v>
                  </c:pt>
                  <c:pt idx="243">
                    <c:v>41</c:v>
                  </c:pt>
                  <c:pt idx="249">
                    <c:v>42</c:v>
                  </c:pt>
                  <c:pt idx="255">
                    <c:v>43</c:v>
                  </c:pt>
                  <c:pt idx="261">
                    <c:v>44</c:v>
                  </c:pt>
                  <c:pt idx="267">
                    <c:v>45</c:v>
                  </c:pt>
                  <c:pt idx="273">
                    <c:v>46</c:v>
                  </c:pt>
                  <c:pt idx="279">
                    <c:v>47</c:v>
                  </c:pt>
                  <c:pt idx="285">
                    <c:v>48</c:v>
                  </c:pt>
                  <c:pt idx="290">
                    <c:v>49</c:v>
                  </c:pt>
                  <c:pt idx="296">
                    <c:v>50</c:v>
                  </c:pt>
                  <c:pt idx="302">
                    <c:v>51</c:v>
                  </c:pt>
                  <c:pt idx="308">
                    <c:v>52</c:v>
                  </c:pt>
                  <c:pt idx="313">
                    <c:v>53</c:v>
                  </c:pt>
                </c:lvl>
              </c:multiLvlStrCache>
            </c:multiLvlStrRef>
          </c:cat>
          <c:val>
            <c:numRef>
              <c:f>'Solution-Result'!$C$4:$C$374</c:f>
              <c:numCache>
                <c:formatCode>General</c:formatCode>
                <c:ptCount val="317"/>
                <c:pt idx="0">
                  <c:v>0</c:v>
                </c:pt>
                <c:pt idx="1">
                  <c:v>266426.41000000009</c:v>
                </c:pt>
                <c:pt idx="2">
                  <c:v>1034347.6800000002</c:v>
                </c:pt>
                <c:pt idx="3">
                  <c:v>6234.9</c:v>
                </c:pt>
                <c:pt idx="4">
                  <c:v>534944.74999999988</c:v>
                </c:pt>
                <c:pt idx="5">
                  <c:v>981734.55000000051</c:v>
                </c:pt>
                <c:pt idx="6">
                  <c:v>1531527.5900000012</c:v>
                </c:pt>
                <c:pt idx="7">
                  <c:v>2295475.7700000033</c:v>
                </c:pt>
                <c:pt idx="8">
                  <c:v>668361.83000000019</c:v>
                </c:pt>
                <c:pt idx="9">
                  <c:v>927615.83000000007</c:v>
                </c:pt>
                <c:pt idx="10">
                  <c:v>1016.4399999999999</c:v>
                </c:pt>
                <c:pt idx="11">
                  <c:v>913303.09000000067</c:v>
                </c:pt>
                <c:pt idx="12">
                  <c:v>679314.46</c:v>
                </c:pt>
                <c:pt idx="13">
                  <c:v>806591.02999999945</c:v>
                </c:pt>
                <c:pt idx="14">
                  <c:v>1796806.8899999992</c:v>
                </c:pt>
                <c:pt idx="15">
                  <c:v>775463.41999999981</c:v>
                </c:pt>
                <c:pt idx="16">
                  <c:v>9726.94</c:v>
                </c:pt>
                <c:pt idx="17">
                  <c:v>751227.53000000014</c:v>
                </c:pt>
                <c:pt idx="18">
                  <c:v>891702.41999999958</c:v>
                </c:pt>
                <c:pt idx="19">
                  <c:v>1288641.0799999998</c:v>
                </c:pt>
                <c:pt idx="20">
                  <c:v>1857593.62</c:v>
                </c:pt>
                <c:pt idx="21">
                  <c:v>1270425.3</c:v>
                </c:pt>
                <c:pt idx="22">
                  <c:v>1911797.1699999997</c:v>
                </c:pt>
                <c:pt idx="23">
                  <c:v>723138.89999999967</c:v>
                </c:pt>
                <c:pt idx="24">
                  <c:v>695845.10999999987</c:v>
                </c:pt>
                <c:pt idx="25">
                  <c:v>2235605.839999998</c:v>
                </c:pt>
                <c:pt idx="26">
                  <c:v>2930014.6100000031</c:v>
                </c:pt>
                <c:pt idx="27">
                  <c:v>1426296.2500000005</c:v>
                </c:pt>
                <c:pt idx="28">
                  <c:v>751026.27999999956</c:v>
                </c:pt>
                <c:pt idx="29">
                  <c:v>12279.34</c:v>
                </c:pt>
                <c:pt idx="30">
                  <c:v>935480.9099999998</c:v>
                </c:pt>
                <c:pt idx="31">
                  <c:v>661074.60999999917</c:v>
                </c:pt>
                <c:pt idx="32">
                  <c:v>3460957.9500000007</c:v>
                </c:pt>
                <c:pt idx="33">
                  <c:v>1647296.8199999982</c:v>
                </c:pt>
                <c:pt idx="34">
                  <c:v>1029726.1799999997</c:v>
                </c:pt>
                <c:pt idx="35">
                  <c:v>839494.89000000013</c:v>
                </c:pt>
                <c:pt idx="36">
                  <c:v>40292.389999999992</c:v>
                </c:pt>
                <c:pt idx="37">
                  <c:v>1132424.600000002</c:v>
                </c:pt>
                <c:pt idx="38">
                  <c:v>496341.39000000007</c:v>
                </c:pt>
                <c:pt idx="39">
                  <c:v>749654.09999999974</c:v>
                </c:pt>
                <c:pt idx="40">
                  <c:v>1785519.0400000012</c:v>
                </c:pt>
                <c:pt idx="41">
                  <c:v>1401917.8099999994</c:v>
                </c:pt>
                <c:pt idx="42">
                  <c:v>2770874.810000001</c:v>
                </c:pt>
                <c:pt idx="43">
                  <c:v>47215.669999999991</c:v>
                </c:pt>
                <c:pt idx="44">
                  <c:v>998997.15</c:v>
                </c:pt>
                <c:pt idx="45">
                  <c:v>687567.69999999972</c:v>
                </c:pt>
                <c:pt idx="46">
                  <c:v>851835.65000000026</c:v>
                </c:pt>
                <c:pt idx="47">
                  <c:v>1771305.9199999992</c:v>
                </c:pt>
                <c:pt idx="48">
                  <c:v>1129303.8399999996</c:v>
                </c:pt>
                <c:pt idx="49">
                  <c:v>1136096.7499999988</c:v>
                </c:pt>
                <c:pt idx="50">
                  <c:v>821485.07000000007</c:v>
                </c:pt>
                <c:pt idx="51">
                  <c:v>552683.30999999982</c:v>
                </c:pt>
                <c:pt idx="52">
                  <c:v>191746.19</c:v>
                </c:pt>
                <c:pt idx="53">
                  <c:v>1816270.9899999979</c:v>
                </c:pt>
                <c:pt idx="54">
                  <c:v>3358189.8000000017</c:v>
                </c:pt>
                <c:pt idx="55">
                  <c:v>1910082.3500000008</c:v>
                </c:pt>
                <c:pt idx="56">
                  <c:v>129357.75</c:v>
                </c:pt>
                <c:pt idx="57">
                  <c:v>943133.91999999981</c:v>
                </c:pt>
                <c:pt idx="58">
                  <c:v>611945.62999999954</c:v>
                </c:pt>
                <c:pt idx="59">
                  <c:v>3277646.7100000004</c:v>
                </c:pt>
                <c:pt idx="60">
                  <c:v>1642864.7099999986</c:v>
                </c:pt>
                <c:pt idx="61">
                  <c:v>1454015.2799999979</c:v>
                </c:pt>
                <c:pt idx="62">
                  <c:v>1097015.0100000007</c:v>
                </c:pt>
                <c:pt idx="63">
                  <c:v>944.23000000000013</c:v>
                </c:pt>
                <c:pt idx="64">
                  <c:v>498464.67000000027</c:v>
                </c:pt>
                <c:pt idx="65">
                  <c:v>688380.23999999953</c:v>
                </c:pt>
                <c:pt idx="66">
                  <c:v>1320749.3599999999</c:v>
                </c:pt>
                <c:pt idx="67">
                  <c:v>2313722.9700000039</c:v>
                </c:pt>
                <c:pt idx="68">
                  <c:v>1335408.5499999998</c:v>
                </c:pt>
                <c:pt idx="69">
                  <c:v>813210.86999999953</c:v>
                </c:pt>
                <c:pt idx="70">
                  <c:v>67720.33</c:v>
                </c:pt>
                <c:pt idx="71">
                  <c:v>1795539.7999999982</c:v>
                </c:pt>
                <c:pt idx="72">
                  <c:v>797035.89</c:v>
                </c:pt>
                <c:pt idx="73">
                  <c:v>2274764.7699999991</c:v>
                </c:pt>
                <c:pt idx="74">
                  <c:v>1695494.7199999993</c:v>
                </c:pt>
                <c:pt idx="75">
                  <c:v>1134109.76</c:v>
                </c:pt>
                <c:pt idx="76">
                  <c:v>887320.79999999923</c:v>
                </c:pt>
                <c:pt idx="77">
                  <c:v>45250.469999999994</c:v>
                </c:pt>
                <c:pt idx="78">
                  <c:v>2196125.5799999982</c:v>
                </c:pt>
                <c:pt idx="79">
                  <c:v>6957415.0700000338</c:v>
                </c:pt>
                <c:pt idx="80">
                  <c:v>3999531.1700000041</c:v>
                </c:pt>
                <c:pt idx="81">
                  <c:v>1899602.7399999993</c:v>
                </c:pt>
                <c:pt idx="82">
                  <c:v>1684972.1400000011</c:v>
                </c:pt>
                <c:pt idx="83">
                  <c:v>2661163.6299999966</c:v>
                </c:pt>
                <c:pt idx="84">
                  <c:v>19857.169999999998</c:v>
                </c:pt>
                <c:pt idx="85">
                  <c:v>521539.95999999985</c:v>
                </c:pt>
                <c:pt idx="86">
                  <c:v>430945.54999999952</c:v>
                </c:pt>
                <c:pt idx="87">
                  <c:v>2134678.1999999988</c:v>
                </c:pt>
                <c:pt idx="88">
                  <c:v>3356356.5299999993</c:v>
                </c:pt>
                <c:pt idx="89">
                  <c:v>1545848.6599999981</c:v>
                </c:pt>
                <c:pt idx="90">
                  <c:v>254154.30000000008</c:v>
                </c:pt>
                <c:pt idx="91">
                  <c:v>61830.590000000004</c:v>
                </c:pt>
                <c:pt idx="92">
                  <c:v>857345.82000000041</c:v>
                </c:pt>
                <c:pt idx="93">
                  <c:v>401335.02000000008</c:v>
                </c:pt>
                <c:pt idx="94">
                  <c:v>1616871.6099999994</c:v>
                </c:pt>
                <c:pt idx="95">
                  <c:v>1859664.7599999993</c:v>
                </c:pt>
                <c:pt idx="96">
                  <c:v>771297.70000000007</c:v>
                </c:pt>
                <c:pt idx="97">
                  <c:v>4996147.7400000123</c:v>
                </c:pt>
                <c:pt idx="98">
                  <c:v>72133.87999999999</c:v>
                </c:pt>
                <c:pt idx="99">
                  <c:v>691096.56000000052</c:v>
                </c:pt>
                <c:pt idx="100">
                  <c:v>465581.14000000025</c:v>
                </c:pt>
                <c:pt idx="101">
                  <c:v>2581382.8200000008</c:v>
                </c:pt>
                <c:pt idx="102">
                  <c:v>1540461.5599999989</c:v>
                </c:pt>
                <c:pt idx="103">
                  <c:v>1542724.93</c:v>
                </c:pt>
                <c:pt idx="104">
                  <c:v>1062227.5499999998</c:v>
                </c:pt>
                <c:pt idx="105">
                  <c:v>110515.34999999998</c:v>
                </c:pt>
                <c:pt idx="106">
                  <c:v>561669.24999999942</c:v>
                </c:pt>
                <c:pt idx="107">
                  <c:v>240427.07999999996</c:v>
                </c:pt>
                <c:pt idx="108">
                  <c:v>2742790.4199999976</c:v>
                </c:pt>
                <c:pt idx="109">
                  <c:v>1405364.9099999976</c:v>
                </c:pt>
                <c:pt idx="110">
                  <c:v>1020104.8500000003</c:v>
                </c:pt>
                <c:pt idx="111">
                  <c:v>400788.6</c:v>
                </c:pt>
                <c:pt idx="112">
                  <c:v>13141.76</c:v>
                </c:pt>
                <c:pt idx="113">
                  <c:v>96948.880000000019</c:v>
                </c:pt>
                <c:pt idx="114">
                  <c:v>1487692.9400000018</c:v>
                </c:pt>
                <c:pt idx="115">
                  <c:v>1974250.5999999992</c:v>
                </c:pt>
                <c:pt idx="116">
                  <c:v>1434022.2299999997</c:v>
                </c:pt>
                <c:pt idx="117">
                  <c:v>959871.54999999981</c:v>
                </c:pt>
                <c:pt idx="118">
                  <c:v>82614.439999999988</c:v>
                </c:pt>
                <c:pt idx="119">
                  <c:v>2135942.590000004</c:v>
                </c:pt>
                <c:pt idx="120">
                  <c:v>65461.08</c:v>
                </c:pt>
                <c:pt idx="121">
                  <c:v>1063120.4999999995</c:v>
                </c:pt>
                <c:pt idx="122">
                  <c:v>2253780.3799999985</c:v>
                </c:pt>
                <c:pt idx="123">
                  <c:v>1013610.1399999997</c:v>
                </c:pt>
                <c:pt idx="124">
                  <c:v>878846.2900000005</c:v>
                </c:pt>
                <c:pt idx="125">
                  <c:v>18398.790000000005</c:v>
                </c:pt>
                <c:pt idx="126">
                  <c:v>1132031.6700000011</c:v>
                </c:pt>
                <c:pt idx="127">
                  <c:v>1382834.9400000004</c:v>
                </c:pt>
                <c:pt idx="128">
                  <c:v>843852.50000000035</c:v>
                </c:pt>
                <c:pt idx="129">
                  <c:v>447001.74999999971</c:v>
                </c:pt>
                <c:pt idx="130">
                  <c:v>377007.60000000021</c:v>
                </c:pt>
                <c:pt idx="131">
                  <c:v>1133187.7900000003</c:v>
                </c:pt>
                <c:pt idx="132">
                  <c:v>1283578.3400000001</c:v>
                </c:pt>
                <c:pt idx="133">
                  <c:v>1590031.1199999999</c:v>
                </c:pt>
                <c:pt idx="134">
                  <c:v>874083.61000000045</c:v>
                </c:pt>
                <c:pt idx="135">
                  <c:v>1972026.7600000019</c:v>
                </c:pt>
                <c:pt idx="136">
                  <c:v>372974.79</c:v>
                </c:pt>
                <c:pt idx="137">
                  <c:v>1140761.5900000001</c:v>
                </c:pt>
                <c:pt idx="138">
                  <c:v>2884699.1599999997</c:v>
                </c:pt>
                <c:pt idx="139">
                  <c:v>1367045.6299999994</c:v>
                </c:pt>
                <c:pt idx="140">
                  <c:v>816415.76000000013</c:v>
                </c:pt>
                <c:pt idx="141">
                  <c:v>261151.29000000004</c:v>
                </c:pt>
                <c:pt idx="142">
                  <c:v>789399.99999999977</c:v>
                </c:pt>
                <c:pt idx="143">
                  <c:v>376168.09000000032</c:v>
                </c:pt>
                <c:pt idx="144">
                  <c:v>956650.22999999858</c:v>
                </c:pt>
                <c:pt idx="145">
                  <c:v>700748.26000000071</c:v>
                </c:pt>
                <c:pt idx="146">
                  <c:v>1364722.3399999987</c:v>
                </c:pt>
                <c:pt idx="147">
                  <c:v>101512.67</c:v>
                </c:pt>
                <c:pt idx="148">
                  <c:v>930434.85000000033</c:v>
                </c:pt>
                <c:pt idx="149">
                  <c:v>315587.30000000005</c:v>
                </c:pt>
                <c:pt idx="150">
                  <c:v>2112571.91</c:v>
                </c:pt>
                <c:pt idx="151">
                  <c:v>3686739.779999997</c:v>
                </c:pt>
                <c:pt idx="152">
                  <c:v>1145580.2600000002</c:v>
                </c:pt>
                <c:pt idx="153">
                  <c:v>521028.13999999966</c:v>
                </c:pt>
                <c:pt idx="154">
                  <c:v>660377.94000000029</c:v>
                </c:pt>
                <c:pt idx="155">
                  <c:v>1568145.3299999991</c:v>
                </c:pt>
                <c:pt idx="156">
                  <c:v>1414883.0300000003</c:v>
                </c:pt>
                <c:pt idx="157">
                  <c:v>1083572.4500000009</c:v>
                </c:pt>
                <c:pt idx="158">
                  <c:v>47186.960000000006</c:v>
                </c:pt>
                <c:pt idx="159">
                  <c:v>812906.72999999975</c:v>
                </c:pt>
                <c:pt idx="160">
                  <c:v>394092.54000000004</c:v>
                </c:pt>
                <c:pt idx="161">
                  <c:v>1288845.0600000008</c:v>
                </c:pt>
                <c:pt idx="162">
                  <c:v>2612558.1699999985</c:v>
                </c:pt>
                <c:pt idx="163">
                  <c:v>813638.04000000039</c:v>
                </c:pt>
                <c:pt idx="164">
                  <c:v>101947.99</c:v>
                </c:pt>
                <c:pt idx="165">
                  <c:v>538934.15000000026</c:v>
                </c:pt>
                <c:pt idx="166">
                  <c:v>497982.09000000043</c:v>
                </c:pt>
                <c:pt idx="167">
                  <c:v>770711.61000000022</c:v>
                </c:pt>
                <c:pt idx="168">
                  <c:v>3371710.0799999996</c:v>
                </c:pt>
                <c:pt idx="169">
                  <c:v>1214576.0300000003</c:v>
                </c:pt>
                <c:pt idx="170">
                  <c:v>189678.09999999998</c:v>
                </c:pt>
                <c:pt idx="171">
                  <c:v>795462.63999999978</c:v>
                </c:pt>
                <c:pt idx="172">
                  <c:v>685221.68</c:v>
                </c:pt>
                <c:pt idx="173">
                  <c:v>1547818.9800000007</c:v>
                </c:pt>
                <c:pt idx="174">
                  <c:v>2382767.5999999978</c:v>
                </c:pt>
                <c:pt idx="175">
                  <c:v>1380295.18</c:v>
                </c:pt>
                <c:pt idx="176">
                  <c:v>8982.1</c:v>
                </c:pt>
                <c:pt idx="177">
                  <c:v>1053579.3199999996</c:v>
                </c:pt>
                <c:pt idx="178">
                  <c:v>261838.38</c:v>
                </c:pt>
                <c:pt idx="179">
                  <c:v>2292915.63</c:v>
                </c:pt>
                <c:pt idx="180">
                  <c:v>1173630.3</c:v>
                </c:pt>
                <c:pt idx="181">
                  <c:v>1072933.6400000001</c:v>
                </c:pt>
                <c:pt idx="182">
                  <c:v>55868.630000000005</c:v>
                </c:pt>
                <c:pt idx="183">
                  <c:v>1447816.49</c:v>
                </c:pt>
                <c:pt idx="184">
                  <c:v>1620367.2599999998</c:v>
                </c:pt>
                <c:pt idx="185">
                  <c:v>1235729.3099999994</c:v>
                </c:pt>
                <c:pt idx="186">
                  <c:v>819645.79000000039</c:v>
                </c:pt>
                <c:pt idx="187">
                  <c:v>246754.95000000019</c:v>
                </c:pt>
                <c:pt idx="188">
                  <c:v>626651.06000000041</c:v>
                </c:pt>
                <c:pt idx="189">
                  <c:v>773239.89999999956</c:v>
                </c:pt>
                <c:pt idx="190">
                  <c:v>2153922.1900000018</c:v>
                </c:pt>
                <c:pt idx="191">
                  <c:v>1612511.1300000006</c:v>
                </c:pt>
                <c:pt idx="192">
                  <c:v>1605962.8300000005</c:v>
                </c:pt>
                <c:pt idx="193">
                  <c:v>92743.720000000016</c:v>
                </c:pt>
                <c:pt idx="194">
                  <c:v>433913.95</c:v>
                </c:pt>
                <c:pt idx="195">
                  <c:v>543315.36999999988</c:v>
                </c:pt>
                <c:pt idx="196">
                  <c:v>1512286.1000000024</c:v>
                </c:pt>
                <c:pt idx="197">
                  <c:v>1659345.4499999981</c:v>
                </c:pt>
                <c:pt idx="198">
                  <c:v>1572150.2500000007</c:v>
                </c:pt>
                <c:pt idx="199">
                  <c:v>34467.30999999999</c:v>
                </c:pt>
                <c:pt idx="200">
                  <c:v>951057.70999999973</c:v>
                </c:pt>
                <c:pt idx="201">
                  <c:v>1100468.4999999988</c:v>
                </c:pt>
                <c:pt idx="202">
                  <c:v>1713935.569999998</c:v>
                </c:pt>
                <c:pt idx="203">
                  <c:v>1572824.969999999</c:v>
                </c:pt>
                <c:pt idx="204">
                  <c:v>1634622.0000000009</c:v>
                </c:pt>
                <c:pt idx="205">
                  <c:v>914064.35999999952</c:v>
                </c:pt>
                <c:pt idx="206">
                  <c:v>429304.31000000011</c:v>
                </c:pt>
                <c:pt idx="207">
                  <c:v>430063.53</c:v>
                </c:pt>
                <c:pt idx="208">
                  <c:v>1491221.2799999991</c:v>
                </c:pt>
                <c:pt idx="209">
                  <c:v>861343.33000000054</c:v>
                </c:pt>
                <c:pt idx="210">
                  <c:v>131093.2399999999</c:v>
                </c:pt>
                <c:pt idx="211">
                  <c:v>559912.79999999993</c:v>
                </c:pt>
                <c:pt idx="212">
                  <c:v>1225084.9000000006</c:v>
                </c:pt>
                <c:pt idx="213">
                  <c:v>56120.09</c:v>
                </c:pt>
                <c:pt idx="214">
                  <c:v>2134278.0599999996</c:v>
                </c:pt>
                <c:pt idx="215">
                  <c:v>980875.61000000034</c:v>
                </c:pt>
                <c:pt idx="216">
                  <c:v>753779.66999999946</c:v>
                </c:pt>
                <c:pt idx="217">
                  <c:v>1265992.8199999982</c:v>
                </c:pt>
                <c:pt idx="218">
                  <c:v>624297.22999999986</c:v>
                </c:pt>
                <c:pt idx="219">
                  <c:v>2233543.7899999996</c:v>
                </c:pt>
                <c:pt idx="220">
                  <c:v>1417835.030000001</c:v>
                </c:pt>
                <c:pt idx="221">
                  <c:v>839983.4999999993</c:v>
                </c:pt>
                <c:pt idx="222">
                  <c:v>4440.68</c:v>
                </c:pt>
                <c:pt idx="223">
                  <c:v>525964.53000000014</c:v>
                </c:pt>
                <c:pt idx="224">
                  <c:v>1309076.2700000009</c:v>
                </c:pt>
                <c:pt idx="225">
                  <c:v>1823333.1699999974</c:v>
                </c:pt>
                <c:pt idx="226">
                  <c:v>1197536.9899999998</c:v>
                </c:pt>
                <c:pt idx="227">
                  <c:v>2055525.8199999991</c:v>
                </c:pt>
                <c:pt idx="228">
                  <c:v>163342.51999999993</c:v>
                </c:pt>
                <c:pt idx="229">
                  <c:v>767876.00000000023</c:v>
                </c:pt>
                <c:pt idx="230">
                  <c:v>797168.77999999991</c:v>
                </c:pt>
                <c:pt idx="231">
                  <c:v>1282948.6500000008</c:v>
                </c:pt>
                <c:pt idx="232">
                  <c:v>376731.57999999984</c:v>
                </c:pt>
                <c:pt idx="233">
                  <c:v>1085985.4099999988</c:v>
                </c:pt>
                <c:pt idx="234">
                  <c:v>370982.01000000042</c:v>
                </c:pt>
                <c:pt idx="235">
                  <c:v>1247706.6700000013</c:v>
                </c:pt>
                <c:pt idx="236">
                  <c:v>1845916.560000001</c:v>
                </c:pt>
                <c:pt idx="237">
                  <c:v>594443.01999999979</c:v>
                </c:pt>
                <c:pt idx="238">
                  <c:v>167364.60999999993</c:v>
                </c:pt>
                <c:pt idx="239">
                  <c:v>1858230.3000000005</c:v>
                </c:pt>
                <c:pt idx="240">
                  <c:v>1155646.1100000003</c:v>
                </c:pt>
                <c:pt idx="241">
                  <c:v>1076109.9999999998</c:v>
                </c:pt>
                <c:pt idx="242">
                  <c:v>628484.62000000023</c:v>
                </c:pt>
                <c:pt idx="243">
                  <c:v>20841.79</c:v>
                </c:pt>
                <c:pt idx="244">
                  <c:v>1691096.0299999984</c:v>
                </c:pt>
                <c:pt idx="245">
                  <c:v>920109.10000000044</c:v>
                </c:pt>
                <c:pt idx="246">
                  <c:v>1968085.98</c:v>
                </c:pt>
                <c:pt idx="247">
                  <c:v>1179987.3800000006</c:v>
                </c:pt>
                <c:pt idx="248">
                  <c:v>1597436.8400000019</c:v>
                </c:pt>
                <c:pt idx="249">
                  <c:v>74587.88999999997</c:v>
                </c:pt>
                <c:pt idx="250">
                  <c:v>381812.70999999996</c:v>
                </c:pt>
                <c:pt idx="251">
                  <c:v>778097.56000000041</c:v>
                </c:pt>
                <c:pt idx="252">
                  <c:v>1086854.1300000001</c:v>
                </c:pt>
                <c:pt idx="253">
                  <c:v>1303425.6800000002</c:v>
                </c:pt>
                <c:pt idx="254">
                  <c:v>1362982.1499999983</c:v>
                </c:pt>
                <c:pt idx="255">
                  <c:v>208024.16000000006</c:v>
                </c:pt>
                <c:pt idx="256">
                  <c:v>1062425.7099999995</c:v>
                </c:pt>
                <c:pt idx="257">
                  <c:v>1152992.1099999999</c:v>
                </c:pt>
                <c:pt idx="258">
                  <c:v>1587853.2000000004</c:v>
                </c:pt>
                <c:pt idx="259">
                  <c:v>1254944.76</c:v>
                </c:pt>
                <c:pt idx="260">
                  <c:v>1334487.3400000001</c:v>
                </c:pt>
                <c:pt idx="261">
                  <c:v>79212.450000000012</c:v>
                </c:pt>
                <c:pt idx="262">
                  <c:v>790655.92</c:v>
                </c:pt>
                <c:pt idx="263">
                  <c:v>524899.93999999983</c:v>
                </c:pt>
                <c:pt idx="264">
                  <c:v>1748941.9600000016</c:v>
                </c:pt>
                <c:pt idx="265">
                  <c:v>1466111.8200000003</c:v>
                </c:pt>
                <c:pt idx="266">
                  <c:v>812876.98999999929</c:v>
                </c:pt>
                <c:pt idx="267">
                  <c:v>253362.97999999992</c:v>
                </c:pt>
                <c:pt idx="268">
                  <c:v>663411.96</c:v>
                </c:pt>
                <c:pt idx="269">
                  <c:v>1450189.0499999998</c:v>
                </c:pt>
                <c:pt idx="270">
                  <c:v>1639492.6700000011</c:v>
                </c:pt>
                <c:pt idx="271">
                  <c:v>422110.39000000007</c:v>
                </c:pt>
                <c:pt idx="272">
                  <c:v>2082933.4600000014</c:v>
                </c:pt>
                <c:pt idx="273">
                  <c:v>175816.21000000002</c:v>
                </c:pt>
                <c:pt idx="274">
                  <c:v>1041056.6599999999</c:v>
                </c:pt>
                <c:pt idx="275">
                  <c:v>1321545.9900000016</c:v>
                </c:pt>
                <c:pt idx="276">
                  <c:v>1646147.2600000005</c:v>
                </c:pt>
                <c:pt idx="277">
                  <c:v>1591008.3100000003</c:v>
                </c:pt>
                <c:pt idx="278">
                  <c:v>815104.56999999925</c:v>
                </c:pt>
                <c:pt idx="279">
                  <c:v>123510.73000000003</c:v>
                </c:pt>
                <c:pt idx="280">
                  <c:v>652422.35000000009</c:v>
                </c:pt>
                <c:pt idx="281">
                  <c:v>835510.9</c:v>
                </c:pt>
                <c:pt idx="282">
                  <c:v>355875.47000000003</c:v>
                </c:pt>
                <c:pt idx="283">
                  <c:v>1058926.9900000007</c:v>
                </c:pt>
                <c:pt idx="284">
                  <c:v>868541.19999999972</c:v>
                </c:pt>
                <c:pt idx="285">
                  <c:v>1406563.2400000009</c:v>
                </c:pt>
                <c:pt idx="286">
                  <c:v>1475626.0199999982</c:v>
                </c:pt>
                <c:pt idx="287">
                  <c:v>2177332.2699999982</c:v>
                </c:pt>
                <c:pt idx="288">
                  <c:v>2088687.3900000001</c:v>
                </c:pt>
                <c:pt idx="289">
                  <c:v>1122781.8599999992</c:v>
                </c:pt>
                <c:pt idx="290">
                  <c:v>651683.45000000042</c:v>
                </c:pt>
                <c:pt idx="291">
                  <c:v>948032.10000000021</c:v>
                </c:pt>
                <c:pt idx="292">
                  <c:v>2686546.6200000006</c:v>
                </c:pt>
                <c:pt idx="293">
                  <c:v>2066703.189999999</c:v>
                </c:pt>
                <c:pt idx="294">
                  <c:v>1158895.2599999991</c:v>
                </c:pt>
                <c:pt idx="295">
                  <c:v>712928.23999999987</c:v>
                </c:pt>
                <c:pt idx="296">
                  <c:v>199516.87999999998</c:v>
                </c:pt>
                <c:pt idx="297">
                  <c:v>634297.68000000005</c:v>
                </c:pt>
                <c:pt idx="298">
                  <c:v>433928.1399999999</c:v>
                </c:pt>
                <c:pt idx="299">
                  <c:v>1662448.6400000004</c:v>
                </c:pt>
                <c:pt idx="300">
                  <c:v>970354.42000000027</c:v>
                </c:pt>
                <c:pt idx="301">
                  <c:v>839908.83999999973</c:v>
                </c:pt>
                <c:pt idx="302">
                  <c:v>252235.15000000005</c:v>
                </c:pt>
                <c:pt idx="303">
                  <c:v>486931.19999999995</c:v>
                </c:pt>
                <c:pt idx="304">
                  <c:v>943595.22000000032</c:v>
                </c:pt>
                <c:pt idx="305">
                  <c:v>1786676.0600000003</c:v>
                </c:pt>
                <c:pt idx="306">
                  <c:v>1840454.0699999996</c:v>
                </c:pt>
                <c:pt idx="307">
                  <c:v>1035883.6299999992</c:v>
                </c:pt>
                <c:pt idx="308">
                  <c:v>1210579.6500000008</c:v>
                </c:pt>
                <c:pt idx="309">
                  <c:v>395301.96</c:v>
                </c:pt>
                <c:pt idx="310">
                  <c:v>1754897.969999999</c:v>
                </c:pt>
                <c:pt idx="311">
                  <c:v>984148.5700000003</c:v>
                </c:pt>
                <c:pt idx="312">
                  <c:v>765091.9299999997</c:v>
                </c:pt>
                <c:pt idx="313">
                  <c:v>1140142.5699999991</c:v>
                </c:pt>
                <c:pt idx="314">
                  <c:v>1636163.830000001</c:v>
                </c:pt>
                <c:pt idx="315">
                  <c:v>579856.26999999967</c:v>
                </c:pt>
                <c:pt idx="316">
                  <c:v>263821.69000000006</c:v>
                </c:pt>
              </c:numCache>
            </c:numRef>
          </c:val>
          <c:extLst>
            <c:ext xmlns:c16="http://schemas.microsoft.com/office/drawing/2014/chart" uri="{C3380CC4-5D6E-409C-BE32-E72D297353CC}">
              <c16:uniqueId val="{00000001-5E30-5C4C-B515-BB1CFDBABB23}"/>
            </c:ext>
          </c:extLst>
        </c:ser>
        <c:ser>
          <c:idx val="2"/>
          <c:order val="2"/>
          <c:tx>
            <c:strRef>
              <c:f>'Solution-Result'!$D$3</c:f>
              <c:strCache>
                <c:ptCount val="1"/>
                <c:pt idx="0">
                  <c:v>Sum of Communal Cost (£)</c:v>
                </c:pt>
              </c:strCache>
            </c:strRef>
          </c:tx>
          <c:spPr>
            <a:solidFill>
              <a:schemeClr val="accent3"/>
            </a:solidFill>
            <a:ln>
              <a:noFill/>
            </a:ln>
            <a:effectLst/>
          </c:spPr>
          <c:invertIfNegative val="0"/>
          <c:cat>
            <c:multiLvlStrRef>
              <c:f>'Solution-Result'!$A$4:$A$374</c:f>
              <c:multiLvlStrCache>
                <c:ptCount val="317"/>
                <c:lvl>
                  <c:pt idx="0">
                    <c:v>2018</c:v>
                  </c:pt>
                  <c:pt idx="1">
                    <c:v>2019</c:v>
                  </c:pt>
                  <c:pt idx="2">
                    <c:v>2024</c:v>
                  </c:pt>
                  <c:pt idx="3">
                    <c:v>2018</c:v>
                  </c:pt>
                  <c:pt idx="4">
                    <c:v>2019</c:v>
                  </c:pt>
                  <c:pt idx="5">
                    <c:v>2020</c:v>
                  </c:pt>
                  <c:pt idx="6">
                    <c:v>2021</c:v>
                  </c:pt>
                  <c:pt idx="7">
                    <c:v>2022</c:v>
                  </c:pt>
                  <c:pt idx="8">
                    <c:v>2023</c:v>
                  </c:pt>
                  <c:pt idx="9">
                    <c:v>2024</c:v>
                  </c:pt>
                  <c:pt idx="10">
                    <c:v>2018</c:v>
                  </c:pt>
                  <c:pt idx="11">
                    <c:v>2019</c:v>
                  </c:pt>
                  <c:pt idx="12">
                    <c:v>2020</c:v>
                  </c:pt>
                  <c:pt idx="13">
                    <c:v>2021</c:v>
                  </c:pt>
                  <c:pt idx="14">
                    <c:v>2023</c:v>
                  </c:pt>
                  <c:pt idx="15">
                    <c:v>2024</c:v>
                  </c:pt>
                  <c:pt idx="16">
                    <c:v>2018</c:v>
                  </c:pt>
                  <c:pt idx="17">
                    <c:v>2019</c:v>
                  </c:pt>
                  <c:pt idx="18">
                    <c:v>2020</c:v>
                  </c:pt>
                  <c:pt idx="19">
                    <c:v>2021</c:v>
                  </c:pt>
                  <c:pt idx="20">
                    <c:v>2022</c:v>
                  </c:pt>
                  <c:pt idx="21">
                    <c:v>2023</c:v>
                  </c:pt>
                  <c:pt idx="22">
                    <c:v>2024</c:v>
                  </c:pt>
                  <c:pt idx="23">
                    <c:v>2019</c:v>
                  </c:pt>
                  <c:pt idx="24">
                    <c:v>2020</c:v>
                  </c:pt>
                  <c:pt idx="25">
                    <c:v>2021</c:v>
                  </c:pt>
                  <c:pt idx="26">
                    <c:v>2022</c:v>
                  </c:pt>
                  <c:pt idx="27">
                    <c:v>2023</c:v>
                  </c:pt>
                  <c:pt idx="28">
                    <c:v>2024</c:v>
                  </c:pt>
                  <c:pt idx="29">
                    <c:v>2018</c:v>
                  </c:pt>
                  <c:pt idx="30">
                    <c:v>2019</c:v>
                  </c:pt>
                  <c:pt idx="31">
                    <c:v>2020</c:v>
                  </c:pt>
                  <c:pt idx="32">
                    <c:v>2021</c:v>
                  </c:pt>
                  <c:pt idx="33">
                    <c:v>2022</c:v>
                  </c:pt>
                  <c:pt idx="34">
                    <c:v>2023</c:v>
                  </c:pt>
                  <c:pt idx="35">
                    <c:v>2024</c:v>
                  </c:pt>
                  <c:pt idx="36">
                    <c:v>2018</c:v>
                  </c:pt>
                  <c:pt idx="37">
                    <c:v>2019</c:v>
                  </c:pt>
                  <c:pt idx="38">
                    <c:v>2020</c:v>
                  </c:pt>
                  <c:pt idx="39">
                    <c:v>2021</c:v>
                  </c:pt>
                  <c:pt idx="40">
                    <c:v>2022</c:v>
                  </c:pt>
                  <c:pt idx="41">
                    <c:v>2023</c:v>
                  </c:pt>
                  <c:pt idx="42">
                    <c:v>2024</c:v>
                  </c:pt>
                  <c:pt idx="43">
                    <c:v>2018</c:v>
                  </c:pt>
                  <c:pt idx="44">
                    <c:v>2019</c:v>
                  </c:pt>
                  <c:pt idx="45">
                    <c:v>2020</c:v>
                  </c:pt>
                  <c:pt idx="46">
                    <c:v>2021</c:v>
                  </c:pt>
                  <c:pt idx="47">
                    <c:v>2022</c:v>
                  </c:pt>
                  <c:pt idx="48">
                    <c:v>2023</c:v>
                  </c:pt>
                  <c:pt idx="49">
                    <c:v>2024</c:v>
                  </c:pt>
                  <c:pt idx="50">
                    <c:v>2019</c:v>
                  </c:pt>
                  <c:pt idx="51">
                    <c:v>2020</c:v>
                  </c:pt>
                  <c:pt idx="52">
                    <c:v>2021</c:v>
                  </c:pt>
                  <c:pt idx="53">
                    <c:v>2022</c:v>
                  </c:pt>
                  <c:pt idx="54">
                    <c:v>2023</c:v>
                  </c:pt>
                  <c:pt idx="55">
                    <c:v>2024</c:v>
                  </c:pt>
                  <c:pt idx="56">
                    <c:v>2018</c:v>
                  </c:pt>
                  <c:pt idx="57">
                    <c:v>2019</c:v>
                  </c:pt>
                  <c:pt idx="58">
                    <c:v>2020</c:v>
                  </c:pt>
                  <c:pt idx="59">
                    <c:v>2021</c:v>
                  </c:pt>
                  <c:pt idx="60">
                    <c:v>2022</c:v>
                  </c:pt>
                  <c:pt idx="61">
                    <c:v>2023</c:v>
                  </c:pt>
                  <c:pt idx="62">
                    <c:v>2024</c:v>
                  </c:pt>
                  <c:pt idx="63">
                    <c:v>2018</c:v>
                  </c:pt>
                  <c:pt idx="64">
                    <c:v>2019</c:v>
                  </c:pt>
                  <c:pt idx="65">
                    <c:v>2020</c:v>
                  </c:pt>
                  <c:pt idx="66">
                    <c:v>2021</c:v>
                  </c:pt>
                  <c:pt idx="67">
                    <c:v>2022</c:v>
                  </c:pt>
                  <c:pt idx="68">
                    <c:v>2023</c:v>
                  </c:pt>
                  <c:pt idx="69">
                    <c:v>2024</c:v>
                  </c:pt>
                  <c:pt idx="70">
                    <c:v>2018</c:v>
                  </c:pt>
                  <c:pt idx="71">
                    <c:v>2019</c:v>
                  </c:pt>
                  <c:pt idx="72">
                    <c:v>2020</c:v>
                  </c:pt>
                  <c:pt idx="73">
                    <c:v>2021</c:v>
                  </c:pt>
                  <c:pt idx="74">
                    <c:v>2022</c:v>
                  </c:pt>
                  <c:pt idx="75">
                    <c:v>2023</c:v>
                  </c:pt>
                  <c:pt idx="76">
                    <c:v>2024</c:v>
                  </c:pt>
                  <c:pt idx="77">
                    <c:v>2018</c:v>
                  </c:pt>
                  <c:pt idx="78">
                    <c:v>2019</c:v>
                  </c:pt>
                  <c:pt idx="79">
                    <c:v>2020</c:v>
                  </c:pt>
                  <c:pt idx="80">
                    <c:v>2021</c:v>
                  </c:pt>
                  <c:pt idx="81">
                    <c:v>2022</c:v>
                  </c:pt>
                  <c:pt idx="82">
                    <c:v>2023</c:v>
                  </c:pt>
                  <c:pt idx="83">
                    <c:v>2024</c:v>
                  </c:pt>
                  <c:pt idx="84">
                    <c:v>2018</c:v>
                  </c:pt>
                  <c:pt idx="85">
                    <c:v>2019</c:v>
                  </c:pt>
                  <c:pt idx="86">
                    <c:v>2020</c:v>
                  </c:pt>
                  <c:pt idx="87">
                    <c:v>2021</c:v>
                  </c:pt>
                  <c:pt idx="88">
                    <c:v>2022</c:v>
                  </c:pt>
                  <c:pt idx="89">
                    <c:v>2023</c:v>
                  </c:pt>
                  <c:pt idx="90">
                    <c:v>2024</c:v>
                  </c:pt>
                  <c:pt idx="91">
                    <c:v>2018</c:v>
                  </c:pt>
                  <c:pt idx="92">
                    <c:v>2019</c:v>
                  </c:pt>
                  <c:pt idx="93">
                    <c:v>2020</c:v>
                  </c:pt>
                  <c:pt idx="94">
                    <c:v>2021</c:v>
                  </c:pt>
                  <c:pt idx="95">
                    <c:v>2022</c:v>
                  </c:pt>
                  <c:pt idx="96">
                    <c:v>2023</c:v>
                  </c:pt>
                  <c:pt idx="97">
                    <c:v>2024</c:v>
                  </c:pt>
                  <c:pt idx="98">
                    <c:v>2018</c:v>
                  </c:pt>
                  <c:pt idx="99">
                    <c:v>2019</c:v>
                  </c:pt>
                  <c:pt idx="100">
                    <c:v>2020</c:v>
                  </c:pt>
                  <c:pt idx="101">
                    <c:v>2021</c:v>
                  </c:pt>
                  <c:pt idx="102">
                    <c:v>2022</c:v>
                  </c:pt>
                  <c:pt idx="103">
                    <c:v>2023</c:v>
                  </c:pt>
                  <c:pt idx="104">
                    <c:v>2024</c:v>
                  </c:pt>
                  <c:pt idx="105">
                    <c:v>2018</c:v>
                  </c:pt>
                  <c:pt idx="106">
                    <c:v>2019</c:v>
                  </c:pt>
                  <c:pt idx="107">
                    <c:v>2020</c:v>
                  </c:pt>
                  <c:pt idx="108">
                    <c:v>2021</c:v>
                  </c:pt>
                  <c:pt idx="109">
                    <c:v>2022</c:v>
                  </c:pt>
                  <c:pt idx="110">
                    <c:v>2023</c:v>
                  </c:pt>
                  <c:pt idx="111">
                    <c:v>2024</c:v>
                  </c:pt>
                  <c:pt idx="112">
                    <c:v>2019</c:v>
                  </c:pt>
                  <c:pt idx="113">
                    <c:v>2020</c:v>
                  </c:pt>
                  <c:pt idx="114">
                    <c:v>2021</c:v>
                  </c:pt>
                  <c:pt idx="115">
                    <c:v>2022</c:v>
                  </c:pt>
                  <c:pt idx="116">
                    <c:v>2023</c:v>
                  </c:pt>
                  <c:pt idx="117">
                    <c:v>2024</c:v>
                  </c:pt>
                  <c:pt idx="118">
                    <c:v>2018</c:v>
                  </c:pt>
                  <c:pt idx="119">
                    <c:v>2019</c:v>
                  </c:pt>
                  <c:pt idx="120">
                    <c:v>2020</c:v>
                  </c:pt>
                  <c:pt idx="121">
                    <c:v>2021</c:v>
                  </c:pt>
                  <c:pt idx="122">
                    <c:v>2022</c:v>
                  </c:pt>
                  <c:pt idx="123">
                    <c:v>2023</c:v>
                  </c:pt>
                  <c:pt idx="124">
                    <c:v>2024</c:v>
                  </c:pt>
                  <c:pt idx="125">
                    <c:v>2019</c:v>
                  </c:pt>
                  <c:pt idx="126">
                    <c:v>2021</c:v>
                  </c:pt>
                  <c:pt idx="127">
                    <c:v>2022</c:v>
                  </c:pt>
                  <c:pt idx="128">
                    <c:v>2024</c:v>
                  </c:pt>
                  <c:pt idx="129">
                    <c:v>2019</c:v>
                  </c:pt>
                  <c:pt idx="130">
                    <c:v>2020</c:v>
                  </c:pt>
                  <c:pt idx="131">
                    <c:v>2021</c:v>
                  </c:pt>
                  <c:pt idx="132">
                    <c:v>2022</c:v>
                  </c:pt>
                  <c:pt idx="133">
                    <c:v>2023</c:v>
                  </c:pt>
                  <c:pt idx="134">
                    <c:v>2024</c:v>
                  </c:pt>
                  <c:pt idx="135">
                    <c:v>2019</c:v>
                  </c:pt>
                  <c:pt idx="136">
                    <c:v>2020</c:v>
                  </c:pt>
                  <c:pt idx="137">
                    <c:v>2021</c:v>
                  </c:pt>
                  <c:pt idx="138">
                    <c:v>2022</c:v>
                  </c:pt>
                  <c:pt idx="139">
                    <c:v>2023</c:v>
                  </c:pt>
                  <c:pt idx="140">
                    <c:v>2024</c:v>
                  </c:pt>
                  <c:pt idx="141">
                    <c:v>2018</c:v>
                  </c:pt>
                  <c:pt idx="142">
                    <c:v>2019</c:v>
                  </c:pt>
                  <c:pt idx="143">
                    <c:v>2020</c:v>
                  </c:pt>
                  <c:pt idx="144">
                    <c:v>2021</c:v>
                  </c:pt>
                  <c:pt idx="145">
                    <c:v>2022</c:v>
                  </c:pt>
                  <c:pt idx="146">
                    <c:v>2023</c:v>
                  </c:pt>
                  <c:pt idx="147">
                    <c:v>2018</c:v>
                  </c:pt>
                  <c:pt idx="148">
                    <c:v>2019</c:v>
                  </c:pt>
                  <c:pt idx="149">
                    <c:v>2020</c:v>
                  </c:pt>
                  <c:pt idx="150">
                    <c:v>2021</c:v>
                  </c:pt>
                  <c:pt idx="151">
                    <c:v>2022</c:v>
                  </c:pt>
                  <c:pt idx="152">
                    <c:v>2023</c:v>
                  </c:pt>
                  <c:pt idx="153">
                    <c:v>2019</c:v>
                  </c:pt>
                  <c:pt idx="154">
                    <c:v>2020</c:v>
                  </c:pt>
                  <c:pt idx="155">
                    <c:v>2021</c:v>
                  </c:pt>
                  <c:pt idx="156">
                    <c:v>2022</c:v>
                  </c:pt>
                  <c:pt idx="157">
                    <c:v>2023</c:v>
                  </c:pt>
                  <c:pt idx="158">
                    <c:v>2018</c:v>
                  </c:pt>
                  <c:pt idx="159">
                    <c:v>2019</c:v>
                  </c:pt>
                  <c:pt idx="160">
                    <c:v>2020</c:v>
                  </c:pt>
                  <c:pt idx="161">
                    <c:v>2021</c:v>
                  </c:pt>
                  <c:pt idx="162">
                    <c:v>2022</c:v>
                  </c:pt>
                  <c:pt idx="163">
                    <c:v>2023</c:v>
                  </c:pt>
                  <c:pt idx="164">
                    <c:v>2018</c:v>
                  </c:pt>
                  <c:pt idx="165">
                    <c:v>2019</c:v>
                  </c:pt>
                  <c:pt idx="166">
                    <c:v>2020</c:v>
                  </c:pt>
                  <c:pt idx="167">
                    <c:v>2021</c:v>
                  </c:pt>
                  <c:pt idx="168">
                    <c:v>2022</c:v>
                  </c:pt>
                  <c:pt idx="169">
                    <c:v>2023</c:v>
                  </c:pt>
                  <c:pt idx="170">
                    <c:v>2018</c:v>
                  </c:pt>
                  <c:pt idx="171">
                    <c:v>2019</c:v>
                  </c:pt>
                  <c:pt idx="172">
                    <c:v>2020</c:v>
                  </c:pt>
                  <c:pt idx="173">
                    <c:v>2021</c:v>
                  </c:pt>
                  <c:pt idx="174">
                    <c:v>2022</c:v>
                  </c:pt>
                  <c:pt idx="175">
                    <c:v>2023</c:v>
                  </c:pt>
                  <c:pt idx="176">
                    <c:v>2018</c:v>
                  </c:pt>
                  <c:pt idx="177">
                    <c:v>2019</c:v>
                  </c:pt>
                  <c:pt idx="178">
                    <c:v>2020</c:v>
                  </c:pt>
                  <c:pt idx="179">
                    <c:v>2021</c:v>
                  </c:pt>
                  <c:pt idx="180">
                    <c:v>2022</c:v>
                  </c:pt>
                  <c:pt idx="181">
                    <c:v>2023</c:v>
                  </c:pt>
                  <c:pt idx="182">
                    <c:v>2018</c:v>
                  </c:pt>
                  <c:pt idx="183">
                    <c:v>2019</c:v>
                  </c:pt>
                  <c:pt idx="184">
                    <c:v>2020</c:v>
                  </c:pt>
                  <c:pt idx="185">
                    <c:v>2021</c:v>
                  </c:pt>
                  <c:pt idx="186">
                    <c:v>2022</c:v>
                  </c:pt>
                  <c:pt idx="187">
                    <c:v>2023</c:v>
                  </c:pt>
                  <c:pt idx="188">
                    <c:v>2019</c:v>
                  </c:pt>
                  <c:pt idx="189">
                    <c:v>2020</c:v>
                  </c:pt>
                  <c:pt idx="190">
                    <c:v>2021</c:v>
                  </c:pt>
                  <c:pt idx="191">
                    <c:v>2022</c:v>
                  </c:pt>
                  <c:pt idx="192">
                    <c:v>2023</c:v>
                  </c:pt>
                  <c:pt idx="193">
                    <c:v>2018</c:v>
                  </c:pt>
                  <c:pt idx="194">
                    <c:v>2019</c:v>
                  </c:pt>
                  <c:pt idx="195">
                    <c:v>2020</c:v>
                  </c:pt>
                  <c:pt idx="196">
                    <c:v>2021</c:v>
                  </c:pt>
                  <c:pt idx="197">
                    <c:v>2022</c:v>
                  </c:pt>
                  <c:pt idx="198">
                    <c:v>2023</c:v>
                  </c:pt>
                  <c:pt idx="199">
                    <c:v>2018</c:v>
                  </c:pt>
                  <c:pt idx="200">
                    <c:v>2019</c:v>
                  </c:pt>
                  <c:pt idx="201">
                    <c:v>2020</c:v>
                  </c:pt>
                  <c:pt idx="202">
                    <c:v>2021</c:v>
                  </c:pt>
                  <c:pt idx="203">
                    <c:v>2022</c:v>
                  </c:pt>
                  <c:pt idx="204">
                    <c:v>2023</c:v>
                  </c:pt>
                  <c:pt idx="205">
                    <c:v>2019</c:v>
                  </c:pt>
                  <c:pt idx="206">
                    <c:v>2020</c:v>
                  </c:pt>
                  <c:pt idx="207">
                    <c:v>2021</c:v>
                  </c:pt>
                  <c:pt idx="208">
                    <c:v>2022</c:v>
                  </c:pt>
                  <c:pt idx="209">
                    <c:v>2023</c:v>
                  </c:pt>
                  <c:pt idx="210">
                    <c:v>2018</c:v>
                  </c:pt>
                  <c:pt idx="211">
                    <c:v>2019</c:v>
                  </c:pt>
                  <c:pt idx="212">
                    <c:v>2020</c:v>
                  </c:pt>
                  <c:pt idx="213">
                    <c:v>2021</c:v>
                  </c:pt>
                  <c:pt idx="214">
                    <c:v>2022</c:v>
                  </c:pt>
                  <c:pt idx="215">
                    <c:v>2023</c:v>
                  </c:pt>
                  <c:pt idx="216">
                    <c:v>2018</c:v>
                  </c:pt>
                  <c:pt idx="217">
                    <c:v>2019</c:v>
                  </c:pt>
                  <c:pt idx="218">
                    <c:v>2020</c:v>
                  </c:pt>
                  <c:pt idx="219">
                    <c:v>2021</c:v>
                  </c:pt>
                  <c:pt idx="220">
                    <c:v>2022</c:v>
                  </c:pt>
                  <c:pt idx="221">
                    <c:v>2023</c:v>
                  </c:pt>
                  <c:pt idx="222">
                    <c:v>2018</c:v>
                  </c:pt>
                  <c:pt idx="223">
                    <c:v>2019</c:v>
                  </c:pt>
                  <c:pt idx="224">
                    <c:v>2020</c:v>
                  </c:pt>
                  <c:pt idx="225">
                    <c:v>2021</c:v>
                  </c:pt>
                  <c:pt idx="226">
                    <c:v>2022</c:v>
                  </c:pt>
                  <c:pt idx="227">
                    <c:v>2023</c:v>
                  </c:pt>
                  <c:pt idx="228">
                    <c:v>2018</c:v>
                  </c:pt>
                  <c:pt idx="229">
                    <c:v>2019</c:v>
                  </c:pt>
                  <c:pt idx="230">
                    <c:v>2020</c:v>
                  </c:pt>
                  <c:pt idx="231">
                    <c:v>2021</c:v>
                  </c:pt>
                  <c:pt idx="232">
                    <c:v>2022</c:v>
                  </c:pt>
                  <c:pt idx="233">
                    <c:v>2023</c:v>
                  </c:pt>
                  <c:pt idx="234">
                    <c:v>2020</c:v>
                  </c:pt>
                  <c:pt idx="235">
                    <c:v>2021</c:v>
                  </c:pt>
                  <c:pt idx="236">
                    <c:v>2022</c:v>
                  </c:pt>
                  <c:pt idx="237">
                    <c:v>2023</c:v>
                  </c:pt>
                  <c:pt idx="238">
                    <c:v>2018</c:v>
                  </c:pt>
                  <c:pt idx="239">
                    <c:v>2020</c:v>
                  </c:pt>
                  <c:pt idx="240">
                    <c:v>2021</c:v>
                  </c:pt>
                  <c:pt idx="241">
                    <c:v>2022</c:v>
                  </c:pt>
                  <c:pt idx="242">
                    <c:v>2023</c:v>
                  </c:pt>
                  <c:pt idx="243">
                    <c:v>2018</c:v>
                  </c:pt>
                  <c:pt idx="244">
                    <c:v>2019</c:v>
                  </c:pt>
                  <c:pt idx="245">
                    <c:v>2020</c:v>
                  </c:pt>
                  <c:pt idx="246">
                    <c:v>2021</c:v>
                  </c:pt>
                  <c:pt idx="247">
                    <c:v>2022</c:v>
                  </c:pt>
                  <c:pt idx="248">
                    <c:v>2023</c:v>
                  </c:pt>
                  <c:pt idx="249">
                    <c:v>2018</c:v>
                  </c:pt>
                  <c:pt idx="250">
                    <c:v>2019</c:v>
                  </c:pt>
                  <c:pt idx="251">
                    <c:v>2020</c:v>
                  </c:pt>
                  <c:pt idx="252">
                    <c:v>2021</c:v>
                  </c:pt>
                  <c:pt idx="253">
                    <c:v>2022</c:v>
                  </c:pt>
                  <c:pt idx="254">
                    <c:v>2023</c:v>
                  </c:pt>
                  <c:pt idx="255">
                    <c:v>2018</c:v>
                  </c:pt>
                  <c:pt idx="256">
                    <c:v>2019</c:v>
                  </c:pt>
                  <c:pt idx="257">
                    <c:v>2020</c:v>
                  </c:pt>
                  <c:pt idx="258">
                    <c:v>2021</c:v>
                  </c:pt>
                  <c:pt idx="259">
                    <c:v>2022</c:v>
                  </c:pt>
                  <c:pt idx="260">
                    <c:v>2023</c:v>
                  </c:pt>
                  <c:pt idx="261">
                    <c:v>2018</c:v>
                  </c:pt>
                  <c:pt idx="262">
                    <c:v>2019</c:v>
                  </c:pt>
                  <c:pt idx="263">
                    <c:v>2020</c:v>
                  </c:pt>
                  <c:pt idx="264">
                    <c:v>2021</c:v>
                  </c:pt>
                  <c:pt idx="265">
                    <c:v>2022</c:v>
                  </c:pt>
                  <c:pt idx="266">
                    <c:v>2023</c:v>
                  </c:pt>
                  <c:pt idx="267">
                    <c:v>2018</c:v>
                  </c:pt>
                  <c:pt idx="268">
                    <c:v>2019</c:v>
                  </c:pt>
                  <c:pt idx="269">
                    <c:v>2020</c:v>
                  </c:pt>
                  <c:pt idx="270">
                    <c:v>2021</c:v>
                  </c:pt>
                  <c:pt idx="271">
                    <c:v>2022</c:v>
                  </c:pt>
                  <c:pt idx="272">
                    <c:v>2023</c:v>
                  </c:pt>
                  <c:pt idx="273">
                    <c:v>2018</c:v>
                  </c:pt>
                  <c:pt idx="274">
                    <c:v>2019</c:v>
                  </c:pt>
                  <c:pt idx="275">
                    <c:v>2020</c:v>
                  </c:pt>
                  <c:pt idx="276">
                    <c:v>2021</c:v>
                  </c:pt>
                  <c:pt idx="277">
                    <c:v>2022</c:v>
                  </c:pt>
                  <c:pt idx="278">
                    <c:v>2023</c:v>
                  </c:pt>
                  <c:pt idx="279">
                    <c:v>2018</c:v>
                  </c:pt>
                  <c:pt idx="280">
                    <c:v>2019</c:v>
                  </c:pt>
                  <c:pt idx="281">
                    <c:v>2020</c:v>
                  </c:pt>
                  <c:pt idx="282">
                    <c:v>2021</c:v>
                  </c:pt>
                  <c:pt idx="283">
                    <c:v>2022</c:v>
                  </c:pt>
                  <c:pt idx="284">
                    <c:v>2023</c:v>
                  </c:pt>
                  <c:pt idx="285">
                    <c:v>2019</c:v>
                  </c:pt>
                  <c:pt idx="286">
                    <c:v>2020</c:v>
                  </c:pt>
                  <c:pt idx="287">
                    <c:v>2021</c:v>
                  </c:pt>
                  <c:pt idx="288">
                    <c:v>2022</c:v>
                  </c:pt>
                  <c:pt idx="289">
                    <c:v>2023</c:v>
                  </c:pt>
                  <c:pt idx="290">
                    <c:v>2018</c:v>
                  </c:pt>
                  <c:pt idx="291">
                    <c:v>2019</c:v>
                  </c:pt>
                  <c:pt idx="292">
                    <c:v>2020</c:v>
                  </c:pt>
                  <c:pt idx="293">
                    <c:v>2021</c:v>
                  </c:pt>
                  <c:pt idx="294">
                    <c:v>2022</c:v>
                  </c:pt>
                  <c:pt idx="295">
                    <c:v>2023</c:v>
                  </c:pt>
                  <c:pt idx="296">
                    <c:v>2018</c:v>
                  </c:pt>
                  <c:pt idx="297">
                    <c:v>2019</c:v>
                  </c:pt>
                  <c:pt idx="298">
                    <c:v>2020</c:v>
                  </c:pt>
                  <c:pt idx="299">
                    <c:v>2021</c:v>
                  </c:pt>
                  <c:pt idx="300">
                    <c:v>2022</c:v>
                  </c:pt>
                  <c:pt idx="301">
                    <c:v>2023</c:v>
                  </c:pt>
                  <c:pt idx="302">
                    <c:v>2018</c:v>
                  </c:pt>
                  <c:pt idx="303">
                    <c:v>2019</c:v>
                  </c:pt>
                  <c:pt idx="304">
                    <c:v>2020</c:v>
                  </c:pt>
                  <c:pt idx="305">
                    <c:v>2021</c:v>
                  </c:pt>
                  <c:pt idx="306">
                    <c:v>2022</c:v>
                  </c:pt>
                  <c:pt idx="307">
                    <c:v>2023</c:v>
                  </c:pt>
                  <c:pt idx="308">
                    <c:v>2019</c:v>
                  </c:pt>
                  <c:pt idx="309">
                    <c:v>2020</c:v>
                  </c:pt>
                  <c:pt idx="310">
                    <c:v>2021</c:v>
                  </c:pt>
                  <c:pt idx="311">
                    <c:v>2022</c:v>
                  </c:pt>
                  <c:pt idx="312">
                    <c:v>2023</c:v>
                  </c:pt>
                  <c:pt idx="313">
                    <c:v>2020</c:v>
                  </c:pt>
                  <c:pt idx="314">
                    <c:v>2021</c:v>
                  </c:pt>
                  <c:pt idx="315">
                    <c:v>2022</c:v>
                  </c:pt>
                  <c:pt idx="316">
                    <c:v>2023</c:v>
                  </c:pt>
                </c:lvl>
                <c:lvl>
                  <c:pt idx="0">
                    <c:v>1</c:v>
                  </c:pt>
                  <c:pt idx="3">
                    <c:v>2</c:v>
                  </c:pt>
                  <c:pt idx="10">
                    <c:v>3</c:v>
                  </c:pt>
                  <c:pt idx="16">
                    <c:v>4</c:v>
                  </c:pt>
                  <c:pt idx="23">
                    <c:v>5</c:v>
                  </c:pt>
                  <c:pt idx="29">
                    <c:v>6</c:v>
                  </c:pt>
                  <c:pt idx="36">
                    <c:v>7</c:v>
                  </c:pt>
                  <c:pt idx="43">
                    <c:v>8</c:v>
                  </c:pt>
                  <c:pt idx="50">
                    <c:v>9</c:v>
                  </c:pt>
                  <c:pt idx="56">
                    <c:v>10</c:v>
                  </c:pt>
                  <c:pt idx="63">
                    <c:v>11</c:v>
                  </c:pt>
                  <c:pt idx="70">
                    <c:v>12</c:v>
                  </c:pt>
                  <c:pt idx="77">
                    <c:v>13</c:v>
                  </c:pt>
                  <c:pt idx="84">
                    <c:v>14</c:v>
                  </c:pt>
                  <c:pt idx="91">
                    <c:v>15</c:v>
                  </c:pt>
                  <c:pt idx="98">
                    <c:v>16</c:v>
                  </c:pt>
                  <c:pt idx="105">
                    <c:v>17</c:v>
                  </c:pt>
                  <c:pt idx="112">
                    <c:v>18</c:v>
                  </c:pt>
                  <c:pt idx="118">
                    <c:v>19</c:v>
                  </c:pt>
                  <c:pt idx="125">
                    <c:v>20</c:v>
                  </c:pt>
                  <c:pt idx="129">
                    <c:v>21</c:v>
                  </c:pt>
                  <c:pt idx="135">
                    <c:v>22</c:v>
                  </c:pt>
                  <c:pt idx="141">
                    <c:v>23</c:v>
                  </c:pt>
                  <c:pt idx="147">
                    <c:v>24</c:v>
                  </c:pt>
                  <c:pt idx="153">
                    <c:v>25</c:v>
                  </c:pt>
                  <c:pt idx="158">
                    <c:v>26</c:v>
                  </c:pt>
                  <c:pt idx="164">
                    <c:v>27</c:v>
                  </c:pt>
                  <c:pt idx="170">
                    <c:v>28</c:v>
                  </c:pt>
                  <c:pt idx="176">
                    <c:v>29</c:v>
                  </c:pt>
                  <c:pt idx="182">
                    <c:v>30</c:v>
                  </c:pt>
                  <c:pt idx="188">
                    <c:v>31</c:v>
                  </c:pt>
                  <c:pt idx="193">
                    <c:v>32</c:v>
                  </c:pt>
                  <c:pt idx="199">
                    <c:v>33</c:v>
                  </c:pt>
                  <c:pt idx="205">
                    <c:v>34</c:v>
                  </c:pt>
                  <c:pt idx="210">
                    <c:v>35</c:v>
                  </c:pt>
                  <c:pt idx="216">
                    <c:v>36</c:v>
                  </c:pt>
                  <c:pt idx="222">
                    <c:v>37</c:v>
                  </c:pt>
                  <c:pt idx="228">
                    <c:v>38</c:v>
                  </c:pt>
                  <c:pt idx="234">
                    <c:v>39</c:v>
                  </c:pt>
                  <c:pt idx="238">
                    <c:v>40</c:v>
                  </c:pt>
                  <c:pt idx="243">
                    <c:v>41</c:v>
                  </c:pt>
                  <c:pt idx="249">
                    <c:v>42</c:v>
                  </c:pt>
                  <c:pt idx="255">
                    <c:v>43</c:v>
                  </c:pt>
                  <c:pt idx="261">
                    <c:v>44</c:v>
                  </c:pt>
                  <c:pt idx="267">
                    <c:v>45</c:v>
                  </c:pt>
                  <c:pt idx="273">
                    <c:v>46</c:v>
                  </c:pt>
                  <c:pt idx="279">
                    <c:v>47</c:v>
                  </c:pt>
                  <c:pt idx="285">
                    <c:v>48</c:v>
                  </c:pt>
                  <c:pt idx="290">
                    <c:v>49</c:v>
                  </c:pt>
                  <c:pt idx="296">
                    <c:v>50</c:v>
                  </c:pt>
                  <c:pt idx="302">
                    <c:v>51</c:v>
                  </c:pt>
                  <c:pt idx="308">
                    <c:v>52</c:v>
                  </c:pt>
                  <c:pt idx="313">
                    <c:v>53</c:v>
                  </c:pt>
                </c:lvl>
              </c:multiLvlStrCache>
            </c:multiLvlStrRef>
          </c:cat>
          <c:val>
            <c:numRef>
              <c:f>'Solution-Result'!$D$4:$D$374</c:f>
              <c:numCache>
                <c:formatCode>General</c:formatCode>
                <c:ptCount val="317"/>
                <c:pt idx="0">
                  <c:v>27.13</c:v>
                </c:pt>
                <c:pt idx="1">
                  <c:v>16116.89</c:v>
                </c:pt>
                <c:pt idx="2">
                  <c:v>56725.19</c:v>
                </c:pt>
                <c:pt idx="3">
                  <c:v>172.16000000000003</c:v>
                </c:pt>
                <c:pt idx="4">
                  <c:v>13284.540000000003</c:v>
                </c:pt>
                <c:pt idx="5">
                  <c:v>31238.949999999993</c:v>
                </c:pt>
                <c:pt idx="6">
                  <c:v>42524.939999999988</c:v>
                </c:pt>
                <c:pt idx="7">
                  <c:v>67017.929999999978</c:v>
                </c:pt>
                <c:pt idx="8">
                  <c:v>21765.139999999989</c:v>
                </c:pt>
                <c:pt idx="9">
                  <c:v>37065.699999999975</c:v>
                </c:pt>
                <c:pt idx="11">
                  <c:v>28101.749999999996</c:v>
                </c:pt>
                <c:pt idx="12">
                  <c:v>14591.929999999998</c:v>
                </c:pt>
                <c:pt idx="13">
                  <c:v>18508.580000000002</c:v>
                </c:pt>
                <c:pt idx="14">
                  <c:v>49116.639999999963</c:v>
                </c:pt>
                <c:pt idx="15">
                  <c:v>27543.150000000005</c:v>
                </c:pt>
                <c:pt idx="16">
                  <c:v>303.73</c:v>
                </c:pt>
                <c:pt idx="17">
                  <c:v>25808.19</c:v>
                </c:pt>
                <c:pt idx="18">
                  <c:v>24598.769999999997</c:v>
                </c:pt>
                <c:pt idx="19">
                  <c:v>33222.600000000006</c:v>
                </c:pt>
                <c:pt idx="20">
                  <c:v>96975.649999999951</c:v>
                </c:pt>
                <c:pt idx="21">
                  <c:v>35046.080000000002</c:v>
                </c:pt>
                <c:pt idx="22">
                  <c:v>58241.090000000047</c:v>
                </c:pt>
                <c:pt idx="23">
                  <c:v>25581.849999999991</c:v>
                </c:pt>
                <c:pt idx="24">
                  <c:v>17501.099999999995</c:v>
                </c:pt>
                <c:pt idx="25">
                  <c:v>52606.599999999977</c:v>
                </c:pt>
                <c:pt idx="26">
                  <c:v>134619.81999999992</c:v>
                </c:pt>
                <c:pt idx="27">
                  <c:v>57475.899999999987</c:v>
                </c:pt>
                <c:pt idx="28">
                  <c:v>28344.759999999991</c:v>
                </c:pt>
                <c:pt idx="29">
                  <c:v>118.56</c:v>
                </c:pt>
                <c:pt idx="30">
                  <c:v>32203.349999999988</c:v>
                </c:pt>
                <c:pt idx="31">
                  <c:v>24695.34</c:v>
                </c:pt>
                <c:pt idx="32">
                  <c:v>102210.79999999987</c:v>
                </c:pt>
                <c:pt idx="33">
                  <c:v>41873.519999999997</c:v>
                </c:pt>
                <c:pt idx="34">
                  <c:v>40640.519999999997</c:v>
                </c:pt>
                <c:pt idx="35">
                  <c:v>33826.17</c:v>
                </c:pt>
                <c:pt idx="36">
                  <c:v>244.52</c:v>
                </c:pt>
                <c:pt idx="37">
                  <c:v>44670.760000000009</c:v>
                </c:pt>
                <c:pt idx="38">
                  <c:v>22923.210000000003</c:v>
                </c:pt>
                <c:pt idx="39">
                  <c:v>24204.400000000009</c:v>
                </c:pt>
                <c:pt idx="40">
                  <c:v>62672.999999999978</c:v>
                </c:pt>
                <c:pt idx="41">
                  <c:v>36200.009999999995</c:v>
                </c:pt>
                <c:pt idx="42">
                  <c:v>76072.319999999978</c:v>
                </c:pt>
                <c:pt idx="43">
                  <c:v>740.54000000000008</c:v>
                </c:pt>
                <c:pt idx="44">
                  <c:v>27556.510000000002</c:v>
                </c:pt>
                <c:pt idx="45">
                  <c:v>38066.040000000008</c:v>
                </c:pt>
                <c:pt idx="46">
                  <c:v>21796.15</c:v>
                </c:pt>
                <c:pt idx="47">
                  <c:v>32828.179999999993</c:v>
                </c:pt>
                <c:pt idx="48">
                  <c:v>24052.639999999999</c:v>
                </c:pt>
                <c:pt idx="49">
                  <c:v>30397.680000000008</c:v>
                </c:pt>
                <c:pt idx="50">
                  <c:v>26915.839999999997</c:v>
                </c:pt>
                <c:pt idx="51">
                  <c:v>26369.779999999988</c:v>
                </c:pt>
                <c:pt idx="52">
                  <c:v>818.26</c:v>
                </c:pt>
                <c:pt idx="53">
                  <c:v>44174.269999999975</c:v>
                </c:pt>
                <c:pt idx="54">
                  <c:v>137782.54000000012</c:v>
                </c:pt>
                <c:pt idx="55">
                  <c:v>67958.85000000002</c:v>
                </c:pt>
                <c:pt idx="56">
                  <c:v>2269.5300000000002</c:v>
                </c:pt>
                <c:pt idx="57">
                  <c:v>34103.21</c:v>
                </c:pt>
                <c:pt idx="58">
                  <c:v>19303.839999999997</c:v>
                </c:pt>
                <c:pt idx="59">
                  <c:v>116236.36000000006</c:v>
                </c:pt>
                <c:pt idx="60">
                  <c:v>51107.470000000008</c:v>
                </c:pt>
                <c:pt idx="61">
                  <c:v>39333.100000000013</c:v>
                </c:pt>
                <c:pt idx="62">
                  <c:v>38577.279999999992</c:v>
                </c:pt>
                <c:pt idx="64">
                  <c:v>10999.629999999996</c:v>
                </c:pt>
                <c:pt idx="65">
                  <c:v>24172.160000000003</c:v>
                </c:pt>
                <c:pt idx="66">
                  <c:v>45398.650000000045</c:v>
                </c:pt>
                <c:pt idx="67">
                  <c:v>46455.779999999992</c:v>
                </c:pt>
                <c:pt idx="68">
                  <c:v>44561.129999999976</c:v>
                </c:pt>
                <c:pt idx="69">
                  <c:v>31938.240000000005</c:v>
                </c:pt>
                <c:pt idx="70">
                  <c:v>2043.58</c:v>
                </c:pt>
                <c:pt idx="71">
                  <c:v>56536.170000000035</c:v>
                </c:pt>
                <c:pt idx="72">
                  <c:v>15768.690000000004</c:v>
                </c:pt>
                <c:pt idx="73">
                  <c:v>86707.4</c:v>
                </c:pt>
                <c:pt idx="74">
                  <c:v>60671.830000000016</c:v>
                </c:pt>
                <c:pt idx="75">
                  <c:v>36481.03</c:v>
                </c:pt>
                <c:pt idx="76">
                  <c:v>22967.329999999998</c:v>
                </c:pt>
                <c:pt idx="77">
                  <c:v>530.32000000000005</c:v>
                </c:pt>
                <c:pt idx="78">
                  <c:v>67259.170000000071</c:v>
                </c:pt>
                <c:pt idx="79">
                  <c:v>573910.47999999812</c:v>
                </c:pt>
                <c:pt idx="80">
                  <c:v>153231.89000000004</c:v>
                </c:pt>
                <c:pt idx="81">
                  <c:v>60708.060000000027</c:v>
                </c:pt>
                <c:pt idx="82">
                  <c:v>43965.770000000004</c:v>
                </c:pt>
                <c:pt idx="83">
                  <c:v>81884.839999999967</c:v>
                </c:pt>
                <c:pt idx="84">
                  <c:v>0</c:v>
                </c:pt>
                <c:pt idx="85">
                  <c:v>25396.200000000012</c:v>
                </c:pt>
                <c:pt idx="86">
                  <c:v>7189.3</c:v>
                </c:pt>
                <c:pt idx="87">
                  <c:v>80172.37000000001</c:v>
                </c:pt>
                <c:pt idx="88">
                  <c:v>166864.42999999985</c:v>
                </c:pt>
                <c:pt idx="89">
                  <c:v>37316.910000000025</c:v>
                </c:pt>
                <c:pt idx="90">
                  <c:v>11071.030000000002</c:v>
                </c:pt>
                <c:pt idx="91">
                  <c:v>836.91000000000008</c:v>
                </c:pt>
                <c:pt idx="92">
                  <c:v>35734.599999999991</c:v>
                </c:pt>
                <c:pt idx="93">
                  <c:v>23116.370000000003</c:v>
                </c:pt>
                <c:pt idx="94">
                  <c:v>64213.479999999981</c:v>
                </c:pt>
                <c:pt idx="95">
                  <c:v>74475.940000000017</c:v>
                </c:pt>
                <c:pt idx="96">
                  <c:v>35375.900000000009</c:v>
                </c:pt>
                <c:pt idx="97">
                  <c:v>200176.47999999992</c:v>
                </c:pt>
                <c:pt idx="98">
                  <c:v>1276.6400000000001</c:v>
                </c:pt>
                <c:pt idx="99">
                  <c:v>31842.919999999987</c:v>
                </c:pt>
                <c:pt idx="100">
                  <c:v>10772.05</c:v>
                </c:pt>
                <c:pt idx="101">
                  <c:v>96215.369999999937</c:v>
                </c:pt>
                <c:pt idx="102">
                  <c:v>61706.24000000002</c:v>
                </c:pt>
                <c:pt idx="103">
                  <c:v>56723.119999999995</c:v>
                </c:pt>
                <c:pt idx="104">
                  <c:v>44538.389999999985</c:v>
                </c:pt>
                <c:pt idx="105">
                  <c:v>2689.6</c:v>
                </c:pt>
                <c:pt idx="106">
                  <c:v>27608.919999999995</c:v>
                </c:pt>
                <c:pt idx="107">
                  <c:v>11075.349999999999</c:v>
                </c:pt>
                <c:pt idx="108">
                  <c:v>103462.53999999995</c:v>
                </c:pt>
                <c:pt idx="109">
                  <c:v>58748.340000000004</c:v>
                </c:pt>
                <c:pt idx="110">
                  <c:v>25956.889999999992</c:v>
                </c:pt>
                <c:pt idx="111">
                  <c:v>15889.010000000002</c:v>
                </c:pt>
                <c:pt idx="113">
                  <c:v>193.81</c:v>
                </c:pt>
                <c:pt idx="114">
                  <c:v>55216.479999999996</c:v>
                </c:pt>
                <c:pt idx="115">
                  <c:v>77504.439999999959</c:v>
                </c:pt>
                <c:pt idx="116">
                  <c:v>34327.61</c:v>
                </c:pt>
                <c:pt idx="117">
                  <c:v>37879.219999999979</c:v>
                </c:pt>
                <c:pt idx="118">
                  <c:v>2804.1299999999997</c:v>
                </c:pt>
                <c:pt idx="119">
                  <c:v>84284.779999999955</c:v>
                </c:pt>
                <c:pt idx="120">
                  <c:v>4049.49</c:v>
                </c:pt>
                <c:pt idx="121">
                  <c:v>37115.900000000009</c:v>
                </c:pt>
                <c:pt idx="122">
                  <c:v>71022.400000000009</c:v>
                </c:pt>
                <c:pt idx="123">
                  <c:v>34462.310000000005</c:v>
                </c:pt>
                <c:pt idx="124">
                  <c:v>45268.299999999974</c:v>
                </c:pt>
                <c:pt idx="126">
                  <c:v>35449.98000000001</c:v>
                </c:pt>
                <c:pt idx="127">
                  <c:v>46200.510000000009</c:v>
                </c:pt>
                <c:pt idx="128">
                  <c:v>43141.929999999993</c:v>
                </c:pt>
                <c:pt idx="129">
                  <c:v>13364.68</c:v>
                </c:pt>
                <c:pt idx="130">
                  <c:v>8260.4600000000009</c:v>
                </c:pt>
                <c:pt idx="131">
                  <c:v>51790.73000000001</c:v>
                </c:pt>
                <c:pt idx="132">
                  <c:v>53026.74</c:v>
                </c:pt>
                <c:pt idx="133">
                  <c:v>38706.42000000002</c:v>
                </c:pt>
                <c:pt idx="134">
                  <c:v>39121.209999999977</c:v>
                </c:pt>
                <c:pt idx="135">
                  <c:v>67882.310000000041</c:v>
                </c:pt>
                <c:pt idx="136">
                  <c:v>3990.0799999999995</c:v>
                </c:pt>
                <c:pt idx="137">
                  <c:v>57393.120000000032</c:v>
                </c:pt>
                <c:pt idx="138">
                  <c:v>101592.93</c:v>
                </c:pt>
                <c:pt idx="139">
                  <c:v>22563.129999999994</c:v>
                </c:pt>
                <c:pt idx="140">
                  <c:v>40336.009999999995</c:v>
                </c:pt>
                <c:pt idx="141">
                  <c:v>7371.0099999999984</c:v>
                </c:pt>
                <c:pt idx="142">
                  <c:v>30582.080000000009</c:v>
                </c:pt>
                <c:pt idx="143">
                  <c:v>13658.750000000004</c:v>
                </c:pt>
                <c:pt idx="144">
                  <c:v>44976.520000000004</c:v>
                </c:pt>
                <c:pt idx="145">
                  <c:v>15341.470000000001</c:v>
                </c:pt>
                <c:pt idx="146">
                  <c:v>27958.770000000011</c:v>
                </c:pt>
                <c:pt idx="147">
                  <c:v>4224.05</c:v>
                </c:pt>
                <c:pt idx="148">
                  <c:v>32787.089999999997</c:v>
                </c:pt>
                <c:pt idx="149">
                  <c:v>9202.3700000000026</c:v>
                </c:pt>
                <c:pt idx="150">
                  <c:v>114953.28999999996</c:v>
                </c:pt>
                <c:pt idx="151">
                  <c:v>158974.84999999992</c:v>
                </c:pt>
                <c:pt idx="152">
                  <c:v>27242.489999999994</c:v>
                </c:pt>
                <c:pt idx="153">
                  <c:v>21314.949999999997</c:v>
                </c:pt>
                <c:pt idx="154">
                  <c:v>16524.12</c:v>
                </c:pt>
                <c:pt idx="155">
                  <c:v>84771.609999999971</c:v>
                </c:pt>
                <c:pt idx="156">
                  <c:v>65559.659999999989</c:v>
                </c:pt>
                <c:pt idx="157">
                  <c:v>17875.549999999992</c:v>
                </c:pt>
                <c:pt idx="158">
                  <c:v>2403.4299999999998</c:v>
                </c:pt>
                <c:pt idx="159">
                  <c:v>26964.829999999998</c:v>
                </c:pt>
                <c:pt idx="160">
                  <c:v>11079.88</c:v>
                </c:pt>
                <c:pt idx="161">
                  <c:v>67520.699999999953</c:v>
                </c:pt>
                <c:pt idx="162">
                  <c:v>160019.22000000015</c:v>
                </c:pt>
                <c:pt idx="163">
                  <c:v>9895.3500000000022</c:v>
                </c:pt>
                <c:pt idx="164">
                  <c:v>4258.3399999999992</c:v>
                </c:pt>
                <c:pt idx="165">
                  <c:v>26339.589999999993</c:v>
                </c:pt>
                <c:pt idx="166">
                  <c:v>23737.200000000004</c:v>
                </c:pt>
                <c:pt idx="167">
                  <c:v>28057.03</c:v>
                </c:pt>
                <c:pt idx="168">
                  <c:v>164024.04</c:v>
                </c:pt>
                <c:pt idx="169">
                  <c:v>31577.37</c:v>
                </c:pt>
                <c:pt idx="170">
                  <c:v>8513.5799999999981</c:v>
                </c:pt>
                <c:pt idx="171">
                  <c:v>17200.170000000006</c:v>
                </c:pt>
                <c:pt idx="172">
                  <c:v>18872.13</c:v>
                </c:pt>
                <c:pt idx="173">
                  <c:v>56051.270000000004</c:v>
                </c:pt>
                <c:pt idx="174">
                  <c:v>109451.32999999996</c:v>
                </c:pt>
                <c:pt idx="175">
                  <c:v>30640.05</c:v>
                </c:pt>
                <c:pt idx="176">
                  <c:v>583.97</c:v>
                </c:pt>
                <c:pt idx="177">
                  <c:v>33391.300000000003</c:v>
                </c:pt>
                <c:pt idx="178">
                  <c:v>2556.09</c:v>
                </c:pt>
                <c:pt idx="179">
                  <c:v>92795.200000000055</c:v>
                </c:pt>
                <c:pt idx="180">
                  <c:v>51332.009999999995</c:v>
                </c:pt>
                <c:pt idx="181">
                  <c:v>18955.739999999991</c:v>
                </c:pt>
                <c:pt idx="182">
                  <c:v>2455.3200000000002</c:v>
                </c:pt>
                <c:pt idx="183">
                  <c:v>39426.699999999983</c:v>
                </c:pt>
                <c:pt idx="184">
                  <c:v>37913.76999999999</c:v>
                </c:pt>
                <c:pt idx="185">
                  <c:v>44437.579999999994</c:v>
                </c:pt>
                <c:pt idx="186">
                  <c:v>43662.350000000013</c:v>
                </c:pt>
                <c:pt idx="187">
                  <c:v>0</c:v>
                </c:pt>
                <c:pt idx="188">
                  <c:v>20946.900000000005</c:v>
                </c:pt>
                <c:pt idx="189">
                  <c:v>14381.689999999999</c:v>
                </c:pt>
                <c:pt idx="190">
                  <c:v>72916.87</c:v>
                </c:pt>
                <c:pt idx="191">
                  <c:v>67173.349999999962</c:v>
                </c:pt>
                <c:pt idx="192">
                  <c:v>36569.72</c:v>
                </c:pt>
                <c:pt idx="193">
                  <c:v>3749.7799999999997</c:v>
                </c:pt>
                <c:pt idx="194">
                  <c:v>11995.200000000003</c:v>
                </c:pt>
                <c:pt idx="195">
                  <c:v>16053.299999999997</c:v>
                </c:pt>
                <c:pt idx="196">
                  <c:v>42565.500000000007</c:v>
                </c:pt>
                <c:pt idx="197">
                  <c:v>64268.839999999975</c:v>
                </c:pt>
                <c:pt idx="198">
                  <c:v>26632.600000000002</c:v>
                </c:pt>
                <c:pt idx="199">
                  <c:v>623.37</c:v>
                </c:pt>
                <c:pt idx="200">
                  <c:v>42747.32999999998</c:v>
                </c:pt>
                <c:pt idx="201">
                  <c:v>28342.520000000004</c:v>
                </c:pt>
                <c:pt idx="202">
                  <c:v>38467.230000000018</c:v>
                </c:pt>
                <c:pt idx="203">
                  <c:v>78761.009999999995</c:v>
                </c:pt>
                <c:pt idx="204">
                  <c:v>39843.880000000012</c:v>
                </c:pt>
                <c:pt idx="205">
                  <c:v>30521.969999999998</c:v>
                </c:pt>
                <c:pt idx="206">
                  <c:v>10181.289999999997</c:v>
                </c:pt>
                <c:pt idx="207">
                  <c:v>22353.99</c:v>
                </c:pt>
                <c:pt idx="208">
                  <c:v>74063.020000000033</c:v>
                </c:pt>
                <c:pt idx="209">
                  <c:v>21580.279999999988</c:v>
                </c:pt>
                <c:pt idx="211">
                  <c:v>27595.449999999997</c:v>
                </c:pt>
                <c:pt idx="212">
                  <c:v>25996.92</c:v>
                </c:pt>
                <c:pt idx="213">
                  <c:v>0</c:v>
                </c:pt>
                <c:pt idx="214">
                  <c:v>104678.05</c:v>
                </c:pt>
                <c:pt idx="215">
                  <c:v>31592.65</c:v>
                </c:pt>
                <c:pt idx="216">
                  <c:v>29038.349999999991</c:v>
                </c:pt>
                <c:pt idx="217">
                  <c:v>45516.310000000027</c:v>
                </c:pt>
                <c:pt idx="218">
                  <c:v>11955.569999999998</c:v>
                </c:pt>
                <c:pt idx="219">
                  <c:v>62208.109999999971</c:v>
                </c:pt>
                <c:pt idx="220">
                  <c:v>51369.049999999996</c:v>
                </c:pt>
                <c:pt idx="221">
                  <c:v>30407.94</c:v>
                </c:pt>
                <c:pt idx="222">
                  <c:v>0</c:v>
                </c:pt>
                <c:pt idx="223">
                  <c:v>23268.22</c:v>
                </c:pt>
                <c:pt idx="224">
                  <c:v>27781.769999999993</c:v>
                </c:pt>
                <c:pt idx="225">
                  <c:v>52212.390000000014</c:v>
                </c:pt>
                <c:pt idx="226">
                  <c:v>81734.639999999985</c:v>
                </c:pt>
                <c:pt idx="227">
                  <c:v>35097.610000000015</c:v>
                </c:pt>
                <c:pt idx="228">
                  <c:v>3176.36</c:v>
                </c:pt>
                <c:pt idx="229">
                  <c:v>29418.609999999993</c:v>
                </c:pt>
                <c:pt idx="230">
                  <c:v>8185.19</c:v>
                </c:pt>
                <c:pt idx="231">
                  <c:v>38686.070000000007</c:v>
                </c:pt>
                <c:pt idx="232">
                  <c:v>30235.63</c:v>
                </c:pt>
                <c:pt idx="233">
                  <c:v>24379.320000000003</c:v>
                </c:pt>
                <c:pt idx="234">
                  <c:v>542.13</c:v>
                </c:pt>
                <c:pt idx="235">
                  <c:v>51585.340000000011</c:v>
                </c:pt>
                <c:pt idx="236">
                  <c:v>95921.110000000073</c:v>
                </c:pt>
                <c:pt idx="237">
                  <c:v>27740.9</c:v>
                </c:pt>
                <c:pt idx="238">
                  <c:v>7380.0400000000009</c:v>
                </c:pt>
                <c:pt idx="239">
                  <c:v>39321.670000000027</c:v>
                </c:pt>
                <c:pt idx="240">
                  <c:v>48920.6</c:v>
                </c:pt>
                <c:pt idx="241">
                  <c:v>42692.119999999974</c:v>
                </c:pt>
                <c:pt idx="242">
                  <c:v>10949.120000000003</c:v>
                </c:pt>
                <c:pt idx="243">
                  <c:v>439.27</c:v>
                </c:pt>
                <c:pt idx="244">
                  <c:v>61782.250000000029</c:v>
                </c:pt>
                <c:pt idx="245">
                  <c:v>12535.250000000002</c:v>
                </c:pt>
                <c:pt idx="246">
                  <c:v>65755.910000000033</c:v>
                </c:pt>
                <c:pt idx="247">
                  <c:v>39088.450000000004</c:v>
                </c:pt>
                <c:pt idx="248">
                  <c:v>1565690.1</c:v>
                </c:pt>
                <c:pt idx="249">
                  <c:v>2677.05</c:v>
                </c:pt>
                <c:pt idx="250">
                  <c:v>13078.100000000002</c:v>
                </c:pt>
                <c:pt idx="251">
                  <c:v>6624.3600000000006</c:v>
                </c:pt>
                <c:pt idx="252">
                  <c:v>53149.52</c:v>
                </c:pt>
                <c:pt idx="253">
                  <c:v>40546.889999999978</c:v>
                </c:pt>
                <c:pt idx="254">
                  <c:v>20039.540000000005</c:v>
                </c:pt>
                <c:pt idx="255">
                  <c:v>7355.4599999999991</c:v>
                </c:pt>
                <c:pt idx="256">
                  <c:v>43008.460000000006</c:v>
                </c:pt>
                <c:pt idx="257">
                  <c:v>20624.789999999986</c:v>
                </c:pt>
                <c:pt idx="258">
                  <c:v>58497.39999999998</c:v>
                </c:pt>
                <c:pt idx="259">
                  <c:v>34249.490000000013</c:v>
                </c:pt>
                <c:pt idx="260">
                  <c:v>46882.349999999991</c:v>
                </c:pt>
                <c:pt idx="261">
                  <c:v>2054.1800000000003</c:v>
                </c:pt>
                <c:pt idx="262">
                  <c:v>42552.62000000001</c:v>
                </c:pt>
                <c:pt idx="263">
                  <c:v>8600.8599999999988</c:v>
                </c:pt>
                <c:pt idx="264">
                  <c:v>65234.649999999994</c:v>
                </c:pt>
                <c:pt idx="265">
                  <c:v>34139.399999999994</c:v>
                </c:pt>
                <c:pt idx="266">
                  <c:v>16658.060000000005</c:v>
                </c:pt>
                <c:pt idx="267">
                  <c:v>5917.8899999999994</c:v>
                </c:pt>
                <c:pt idx="268">
                  <c:v>26855.05</c:v>
                </c:pt>
                <c:pt idx="269">
                  <c:v>23825.229999999996</c:v>
                </c:pt>
                <c:pt idx="270">
                  <c:v>75770.759999999995</c:v>
                </c:pt>
                <c:pt idx="271">
                  <c:v>6621.7099999999991</c:v>
                </c:pt>
                <c:pt idx="272">
                  <c:v>17342.61</c:v>
                </c:pt>
                <c:pt idx="273">
                  <c:v>5643.5499999999993</c:v>
                </c:pt>
                <c:pt idx="274">
                  <c:v>33365.989999999983</c:v>
                </c:pt>
                <c:pt idx="275">
                  <c:v>25696.79</c:v>
                </c:pt>
                <c:pt idx="276">
                  <c:v>59740.479999999974</c:v>
                </c:pt>
                <c:pt idx="277">
                  <c:v>56039.770000000033</c:v>
                </c:pt>
                <c:pt idx="278">
                  <c:v>31103.86</c:v>
                </c:pt>
                <c:pt idx="279">
                  <c:v>6385.95</c:v>
                </c:pt>
                <c:pt idx="280">
                  <c:v>18745.36</c:v>
                </c:pt>
                <c:pt idx="281">
                  <c:v>20437.590000000015</c:v>
                </c:pt>
                <c:pt idx="282">
                  <c:v>1615.04</c:v>
                </c:pt>
                <c:pt idx="283">
                  <c:v>42425.640000000007</c:v>
                </c:pt>
                <c:pt idx="284">
                  <c:v>34874.42000000002</c:v>
                </c:pt>
                <c:pt idx="285">
                  <c:v>41573.469999999972</c:v>
                </c:pt>
                <c:pt idx="286">
                  <c:v>28203.869999999995</c:v>
                </c:pt>
                <c:pt idx="287">
                  <c:v>117596.80000000002</c:v>
                </c:pt>
                <c:pt idx="288">
                  <c:v>69264.819999999978</c:v>
                </c:pt>
                <c:pt idx="289">
                  <c:v>45758.429999999993</c:v>
                </c:pt>
                <c:pt idx="290">
                  <c:v>18921.810000000005</c:v>
                </c:pt>
                <c:pt idx="291">
                  <c:v>22403.440000000006</c:v>
                </c:pt>
                <c:pt idx="292">
                  <c:v>71422.95</c:v>
                </c:pt>
                <c:pt idx="293">
                  <c:v>75664.220000000016</c:v>
                </c:pt>
                <c:pt idx="294">
                  <c:v>47108.400000000009</c:v>
                </c:pt>
                <c:pt idx="295">
                  <c:v>24902.270000000004</c:v>
                </c:pt>
                <c:pt idx="296">
                  <c:v>3294.2400000000007</c:v>
                </c:pt>
                <c:pt idx="297">
                  <c:v>24315.219999999994</c:v>
                </c:pt>
                <c:pt idx="298">
                  <c:v>11407.429999999998</c:v>
                </c:pt>
                <c:pt idx="299">
                  <c:v>64664.81</c:v>
                </c:pt>
                <c:pt idx="300">
                  <c:v>32889.449999999983</c:v>
                </c:pt>
                <c:pt idx="301">
                  <c:v>48372.610000000008</c:v>
                </c:pt>
                <c:pt idx="302">
                  <c:v>9034.2700000000041</c:v>
                </c:pt>
                <c:pt idx="303">
                  <c:v>21077.079999999998</c:v>
                </c:pt>
                <c:pt idx="304">
                  <c:v>20682.11</c:v>
                </c:pt>
                <c:pt idx="305">
                  <c:v>86108.360000000059</c:v>
                </c:pt>
                <c:pt idx="306">
                  <c:v>49072.520000000011</c:v>
                </c:pt>
                <c:pt idx="307">
                  <c:v>44616.379999999983</c:v>
                </c:pt>
                <c:pt idx="308">
                  <c:v>27509.639999999985</c:v>
                </c:pt>
                <c:pt idx="309">
                  <c:v>3420.9300000000003</c:v>
                </c:pt>
                <c:pt idx="310">
                  <c:v>80984.45</c:v>
                </c:pt>
                <c:pt idx="311">
                  <c:v>30153.929999999993</c:v>
                </c:pt>
                <c:pt idx="312">
                  <c:v>43030.280000000013</c:v>
                </c:pt>
                <c:pt idx="313">
                  <c:v>35686.060000000005</c:v>
                </c:pt>
                <c:pt idx="314">
                  <c:v>74744.329999999958</c:v>
                </c:pt>
                <c:pt idx="315">
                  <c:v>17359.37999999999</c:v>
                </c:pt>
                <c:pt idx="316">
                  <c:v>12721.930000000002</c:v>
                </c:pt>
              </c:numCache>
            </c:numRef>
          </c:val>
          <c:extLst>
            <c:ext xmlns:c16="http://schemas.microsoft.com/office/drawing/2014/chart" uri="{C3380CC4-5D6E-409C-BE32-E72D297353CC}">
              <c16:uniqueId val="{00000002-5E30-5C4C-B515-BB1CFDBABB23}"/>
            </c:ext>
          </c:extLst>
        </c:ser>
        <c:dLbls>
          <c:showLegendKey val="0"/>
          <c:showVal val="0"/>
          <c:showCatName val="0"/>
          <c:showSerName val="0"/>
          <c:showPercent val="0"/>
          <c:showBubbleSize val="0"/>
        </c:dLbls>
        <c:gapWidth val="219"/>
        <c:overlap val="-27"/>
        <c:axId val="852348184"/>
        <c:axId val="852348544"/>
      </c:barChart>
      <c:catAx>
        <c:axId val="852348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2348544"/>
        <c:crosses val="autoZero"/>
        <c:auto val="1"/>
        <c:lblAlgn val="ctr"/>
        <c:lblOffset val="100"/>
        <c:noMultiLvlLbl val="0"/>
      </c:catAx>
      <c:valAx>
        <c:axId val="852348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23481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7264271653543307E-2"/>
          <c:y val="2.9649595687331536E-2"/>
          <c:w val="0.85725590551181086"/>
          <c:h val="0.91881868540017386"/>
        </c:manualLayout>
      </c:layout>
      <c:barChart>
        <c:barDir val="col"/>
        <c:grouping val="clustered"/>
        <c:varyColors val="0"/>
        <c:ser>
          <c:idx val="0"/>
          <c:order val="0"/>
          <c:tx>
            <c:v>Sum of Dwelling Cost (£)</c:v>
          </c:tx>
          <c:spPr>
            <a:solidFill>
              <a:schemeClr val="accent1"/>
            </a:solidFill>
            <a:ln>
              <a:noFill/>
            </a:ln>
            <a:effectLst/>
          </c:spPr>
          <c:invertIfNegative val="0"/>
          <c:cat>
            <c:strLit>
              <c:ptCount val="7"/>
              <c:pt idx="0">
                <c:v>2018</c:v>
              </c:pt>
              <c:pt idx="1">
                <c:v>2019</c:v>
              </c:pt>
              <c:pt idx="2">
                <c:v>2020</c:v>
              </c:pt>
              <c:pt idx="3">
                <c:v>2021</c:v>
              </c:pt>
              <c:pt idx="4">
                <c:v>2022</c:v>
              </c:pt>
              <c:pt idx="5">
                <c:v>2023</c:v>
              </c:pt>
              <c:pt idx="6">
                <c:v>2024</c:v>
              </c:pt>
            </c:strLit>
          </c:cat>
          <c:val>
            <c:numLit>
              <c:formatCode>General</c:formatCode>
              <c:ptCount val="7"/>
              <c:pt idx="0">
                <c:v>4859341.0700000012</c:v>
              </c:pt>
              <c:pt idx="1">
                <c:v>43633136.380000129</c:v>
              </c:pt>
              <c:pt idx="2">
                <c:v>45053009.550000273</c:v>
              </c:pt>
              <c:pt idx="3">
                <c:v>83522135.539999455</c:v>
              </c:pt>
              <c:pt idx="4">
                <c:v>86042058.459999532</c:v>
              </c:pt>
              <c:pt idx="5">
                <c:v>61770446.909999862</c:v>
              </c:pt>
              <c:pt idx="6">
                <c:v>28601897.389999948</c:v>
              </c:pt>
            </c:numLit>
          </c:val>
          <c:extLst>
            <c:ext xmlns:c16="http://schemas.microsoft.com/office/drawing/2014/chart" uri="{C3380CC4-5D6E-409C-BE32-E72D297353CC}">
              <c16:uniqueId val="{00000000-8503-4849-82D6-1FF68389F45E}"/>
            </c:ext>
          </c:extLst>
        </c:ser>
        <c:ser>
          <c:idx val="1"/>
          <c:order val="1"/>
          <c:tx>
            <c:v>Sum of Communal Cost (£)</c:v>
          </c:tx>
          <c:spPr>
            <a:solidFill>
              <a:schemeClr val="accent2"/>
            </a:solidFill>
            <a:ln>
              <a:noFill/>
            </a:ln>
            <a:effectLst/>
          </c:spPr>
          <c:invertIfNegative val="0"/>
          <c:cat>
            <c:strLit>
              <c:ptCount val="7"/>
              <c:pt idx="0">
                <c:v>2018</c:v>
              </c:pt>
              <c:pt idx="1">
                <c:v>2019</c:v>
              </c:pt>
              <c:pt idx="2">
                <c:v>2020</c:v>
              </c:pt>
              <c:pt idx="3">
                <c:v>2021</c:v>
              </c:pt>
              <c:pt idx="4">
                <c:v>2022</c:v>
              </c:pt>
              <c:pt idx="5">
                <c:v>2023</c:v>
              </c:pt>
              <c:pt idx="6">
                <c:v>2024</c:v>
              </c:pt>
            </c:strLit>
          </c:cat>
          <c:val>
            <c:numLit>
              <c:formatCode>General</c:formatCode>
              <c:ptCount val="7"/>
              <c:pt idx="0">
                <c:v>149558.62000000014</c:v>
              </c:pt>
              <c:pt idx="1">
                <c:v>1531535.6500000034</c:v>
              </c:pt>
              <c:pt idx="2">
                <c:v>1507241.7799999986</c:v>
              </c:pt>
              <c:pt idx="3">
                <c:v>3121502.6300000064</c:v>
              </c:pt>
              <c:pt idx="4">
                <c:v>3368469.0799999903</c:v>
              </c:pt>
              <c:pt idx="5">
                <c:v>3252784.9699999937</c:v>
              </c:pt>
              <c:pt idx="6">
                <c:v>1068964.1800000023</c:v>
              </c:pt>
            </c:numLit>
          </c:val>
          <c:extLst>
            <c:ext xmlns:c16="http://schemas.microsoft.com/office/drawing/2014/chart" uri="{C3380CC4-5D6E-409C-BE32-E72D297353CC}">
              <c16:uniqueId val="{00000001-8503-4849-82D6-1FF68389F45E}"/>
            </c:ext>
          </c:extLst>
        </c:ser>
        <c:ser>
          <c:idx val="2"/>
          <c:order val="2"/>
          <c:tx>
            <c:v>Sum of Total Cost Delta (£)</c:v>
          </c:tx>
          <c:spPr>
            <a:solidFill>
              <a:schemeClr val="accent3"/>
            </a:solidFill>
            <a:ln>
              <a:noFill/>
            </a:ln>
            <a:effectLst/>
          </c:spPr>
          <c:invertIfNegative val="0"/>
          <c:cat>
            <c:strLit>
              <c:ptCount val="7"/>
              <c:pt idx="0">
                <c:v>2018</c:v>
              </c:pt>
              <c:pt idx="1">
                <c:v>2019</c:v>
              </c:pt>
              <c:pt idx="2">
                <c:v>2020</c:v>
              </c:pt>
              <c:pt idx="3">
                <c:v>2021</c:v>
              </c:pt>
              <c:pt idx="4">
                <c:v>2022</c:v>
              </c:pt>
              <c:pt idx="5">
                <c:v>2023</c:v>
              </c:pt>
              <c:pt idx="6">
                <c:v>2024</c:v>
              </c:pt>
            </c:strLit>
          </c:cat>
          <c:val>
            <c:numLit>
              <c:formatCode>General</c:formatCode>
              <c:ptCount val="7"/>
              <c:pt idx="0">
                <c:v>5008861.5899999952</c:v>
              </c:pt>
              <c:pt idx="1">
                <c:v>8117872.7599999662</c:v>
              </c:pt>
              <c:pt idx="2">
                <c:v>5344484.6200000327</c:v>
              </c:pt>
              <c:pt idx="3">
                <c:v>9034187.3800000288</c:v>
              </c:pt>
              <c:pt idx="4">
                <c:v>11615767.599999983</c:v>
              </c:pt>
              <c:pt idx="5">
                <c:v>11256672.569999991</c:v>
              </c:pt>
              <c:pt idx="6">
                <c:v>3049331.419999999</c:v>
              </c:pt>
            </c:numLit>
          </c:val>
          <c:extLst>
            <c:ext xmlns:c16="http://schemas.microsoft.com/office/drawing/2014/chart" uri="{C3380CC4-5D6E-409C-BE32-E72D297353CC}">
              <c16:uniqueId val="{00000002-8503-4849-82D6-1FF68389F45E}"/>
            </c:ext>
          </c:extLst>
        </c:ser>
        <c:dLbls>
          <c:showLegendKey val="0"/>
          <c:showVal val="0"/>
          <c:showCatName val="0"/>
          <c:showSerName val="0"/>
          <c:showPercent val="0"/>
          <c:showBubbleSize val="0"/>
        </c:dLbls>
        <c:gapWidth val="219"/>
        <c:overlap val="-27"/>
        <c:axId val="1611872927"/>
        <c:axId val="2076502319"/>
      </c:barChart>
      <c:catAx>
        <c:axId val="16118729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6502319"/>
        <c:crosses val="autoZero"/>
        <c:auto val="1"/>
        <c:lblAlgn val="ctr"/>
        <c:lblOffset val="100"/>
        <c:noMultiLvlLbl val="0"/>
      </c:catAx>
      <c:valAx>
        <c:axId val="20765023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187292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4a"/><Relationship Id="rId1" Type="http://schemas.microsoft.com/office/2007/relationships/media" Target="../media/media10.m4a"/><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1.m4a"/><Relationship Id="rId1" Type="http://schemas.microsoft.com/office/2007/relationships/media" Target="../media/media11.m4a"/><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2.m4a"/><Relationship Id="rId1" Type="http://schemas.microsoft.com/office/2007/relationships/media" Target="../media/media12.m4a"/><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1.png"/><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1.png"/><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E837-712C-E81E-7EE9-523F40BAADD8}"/>
              </a:ext>
            </a:extLst>
          </p:cNvPr>
          <p:cNvSpPr>
            <a:spLocks noGrp="1"/>
          </p:cNvSpPr>
          <p:nvPr>
            <p:ph type="ctrTitle"/>
          </p:nvPr>
        </p:nvSpPr>
        <p:spPr/>
        <p:txBody>
          <a:bodyPr/>
          <a:lstStyle/>
          <a:p>
            <a:r>
              <a:rPr lang="en-US" dirty="0"/>
              <a:t>Francis Isaac</a:t>
            </a:r>
          </a:p>
        </p:txBody>
      </p:sp>
      <p:sp>
        <p:nvSpPr>
          <p:cNvPr id="3" name="Subtitle 2">
            <a:extLst>
              <a:ext uri="{FF2B5EF4-FFF2-40B4-BE49-F238E27FC236}">
                <a16:creationId xmlns:a16="http://schemas.microsoft.com/office/drawing/2014/main" id="{9760B3F6-D7CE-2175-475A-2B1B46E19703}"/>
              </a:ext>
            </a:extLst>
          </p:cNvPr>
          <p:cNvSpPr>
            <a:spLocks noGrp="1"/>
          </p:cNvSpPr>
          <p:nvPr>
            <p:ph type="subTitle" idx="1"/>
          </p:nvPr>
        </p:nvSpPr>
        <p:spPr/>
        <p:txBody>
          <a:bodyPr/>
          <a:lstStyle/>
          <a:p>
            <a:r>
              <a:rPr lang="en-US" b="1" dirty="0"/>
              <a:t>PCC Void-Data Analysis Presentation</a:t>
            </a:r>
          </a:p>
        </p:txBody>
      </p:sp>
      <p:pic>
        <p:nvPicPr>
          <p:cNvPr id="5" name="Audio Recording 12 Jun 2024 at 03:56:06">
            <a:hlinkClick r:id="" action="ppaction://media"/>
            <a:extLst>
              <a:ext uri="{FF2B5EF4-FFF2-40B4-BE49-F238E27FC236}">
                <a16:creationId xmlns:a16="http://schemas.microsoft.com/office/drawing/2014/main" id="{006F2811-D7A3-43F1-9347-B6B077CB723D}"/>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166681939"/>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94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DA7AD-E96E-35FB-220C-DDA886D15227}"/>
              </a:ext>
            </a:extLst>
          </p:cNvPr>
          <p:cNvSpPr>
            <a:spLocks noGrp="1"/>
          </p:cNvSpPr>
          <p:nvPr>
            <p:ph type="title"/>
          </p:nvPr>
        </p:nvSpPr>
        <p:spPr>
          <a:xfrm>
            <a:off x="2592925" y="624110"/>
            <a:ext cx="8911687" cy="486233"/>
          </a:xfrm>
        </p:spPr>
        <p:txBody>
          <a:bodyPr>
            <a:normAutofit/>
          </a:bodyPr>
          <a:lstStyle/>
          <a:p>
            <a:r>
              <a:rPr lang="en-US" sz="1800" b="1" dirty="0"/>
              <a:t>Additional Insight</a:t>
            </a:r>
          </a:p>
        </p:txBody>
      </p:sp>
      <p:sp>
        <p:nvSpPr>
          <p:cNvPr id="3" name="Content Placeholder 2">
            <a:extLst>
              <a:ext uri="{FF2B5EF4-FFF2-40B4-BE49-F238E27FC236}">
                <a16:creationId xmlns:a16="http://schemas.microsoft.com/office/drawing/2014/main" id="{6AF9D003-4566-84CE-24B4-79C7547C003E}"/>
              </a:ext>
            </a:extLst>
          </p:cNvPr>
          <p:cNvSpPr>
            <a:spLocks noGrp="1"/>
          </p:cNvSpPr>
          <p:nvPr>
            <p:ph idx="1"/>
          </p:nvPr>
        </p:nvSpPr>
        <p:spPr>
          <a:xfrm>
            <a:off x="2589212" y="1110343"/>
            <a:ext cx="8915400" cy="4800879"/>
          </a:xfrm>
        </p:spPr>
        <p:txBody>
          <a:bodyPr>
            <a:normAutofit/>
          </a:bodyPr>
          <a:lstStyle/>
          <a:p>
            <a:pPr marL="0" indent="0">
              <a:buNone/>
            </a:pPr>
            <a:r>
              <a:rPr lang="en-US" sz="1400" dirty="0"/>
              <a:t>My curiosity led me to explore other forms of analysis by leveraging regression and correlation analysis, as well as Q1, Q3, IQR, and upper and lower bounds to determine the number of outliers.</a:t>
            </a:r>
          </a:p>
          <a:p>
            <a:pPr marL="0" indent="0">
              <a:buNone/>
            </a:pPr>
            <a:r>
              <a:rPr lang="en-US" sz="1400" b="1" dirty="0"/>
              <a:t>Regression Analysis</a:t>
            </a:r>
          </a:p>
          <a:p>
            <a:pPr marL="0" indent="0">
              <a:buNone/>
            </a:pPr>
            <a:r>
              <a:rPr lang="en-US" sz="1400" dirty="0"/>
              <a:t>The model shows that both independent variables (Dwelling Cost and Communal Cost) have a statistically significant impact on the dependent variable. However, the R-squared value (14.20%) suggests that other factors affecting the dependent variable are not included in the model, indicating that the model is not reliable.</a:t>
            </a:r>
          </a:p>
          <a:p>
            <a:pPr marL="0" indent="0">
              <a:buNone/>
            </a:pPr>
            <a:r>
              <a:rPr lang="en-US" sz="1400" b="1" dirty="0"/>
              <a:t>Correlation Analysis</a:t>
            </a:r>
          </a:p>
          <a:p>
            <a:pPr marL="0" indent="0">
              <a:buNone/>
            </a:pPr>
            <a:r>
              <a:rPr lang="en-US" sz="1400" dirty="0"/>
              <a:t>A correlation of 0.3768 suggests that the predicted values have some degree of linear association with the actual values, but the relationship is not very strong. Therefore, the model is highly unreliable. This correlation also indicates that as one variable increases, the other tends to increase.</a:t>
            </a:r>
          </a:p>
          <a:p>
            <a:pPr marL="0" indent="0">
              <a:buNone/>
            </a:pPr>
            <a:r>
              <a:rPr lang="en-US" sz="1400" b="1" dirty="0"/>
              <a:t>Outliers</a:t>
            </a:r>
          </a:p>
          <a:p>
            <a:pPr marL="0" indent="0">
              <a:buNone/>
            </a:pPr>
            <a:r>
              <a:rPr lang="en-US" sz="1400" dirty="0"/>
              <a:t>I found a significant number of outlier values in both Dwelling and Communal costs, which are 78% and 75% greater than their average costs, respectively. These could be influenced by other factors including the size, age, repairs, prolong void date, and location of the building.</a:t>
            </a:r>
          </a:p>
        </p:txBody>
      </p:sp>
      <p:pic>
        <p:nvPicPr>
          <p:cNvPr id="4" name="Audio Recording 12 Jun 2024 at 04:27:31">
            <a:hlinkClick r:id="" action="ppaction://media"/>
            <a:extLst>
              <a:ext uri="{FF2B5EF4-FFF2-40B4-BE49-F238E27FC236}">
                <a16:creationId xmlns:a16="http://schemas.microsoft.com/office/drawing/2014/main" id="{3E5D1604-5636-6BF6-F33A-D08041F3D1CA}"/>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20078591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057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6F215-A9DD-43AA-C128-AC735A383916}"/>
              </a:ext>
            </a:extLst>
          </p:cNvPr>
          <p:cNvSpPr>
            <a:spLocks noGrp="1"/>
          </p:cNvSpPr>
          <p:nvPr>
            <p:ph type="title"/>
          </p:nvPr>
        </p:nvSpPr>
        <p:spPr>
          <a:xfrm>
            <a:off x="2592925" y="624110"/>
            <a:ext cx="8911687" cy="453576"/>
          </a:xfrm>
        </p:spPr>
        <p:txBody>
          <a:bodyPr>
            <a:normAutofit/>
          </a:bodyPr>
          <a:lstStyle/>
          <a:p>
            <a:r>
              <a:rPr lang="en-US" sz="1800" b="1" dirty="0"/>
              <a:t>Recommendations</a:t>
            </a:r>
          </a:p>
        </p:txBody>
      </p:sp>
      <p:sp>
        <p:nvSpPr>
          <p:cNvPr id="3" name="Content Placeholder 2">
            <a:extLst>
              <a:ext uri="{FF2B5EF4-FFF2-40B4-BE49-F238E27FC236}">
                <a16:creationId xmlns:a16="http://schemas.microsoft.com/office/drawing/2014/main" id="{3993D624-7122-A6CE-4B39-A2FE646E94FA}"/>
              </a:ext>
            </a:extLst>
          </p:cNvPr>
          <p:cNvSpPr>
            <a:spLocks noGrp="1"/>
          </p:cNvSpPr>
          <p:nvPr>
            <p:ph idx="1"/>
          </p:nvPr>
        </p:nvSpPr>
        <p:spPr>
          <a:xfrm>
            <a:off x="2589212" y="1077685"/>
            <a:ext cx="8915400" cy="4963885"/>
          </a:xfrm>
        </p:spPr>
        <p:txBody>
          <a:bodyPr tIns="108000">
            <a:normAutofit fontScale="62500" lnSpcReduction="20000"/>
          </a:bodyPr>
          <a:lstStyle/>
          <a:p>
            <a:pPr marL="0" indent="0" algn="just">
              <a:lnSpc>
                <a:spcPct val="115000"/>
              </a:lnSpc>
              <a:spcBef>
                <a:spcPts val="600"/>
              </a:spcBef>
              <a:spcAft>
                <a:spcPts val="800"/>
              </a:spcAft>
              <a:buNone/>
            </a:pPr>
            <a:r>
              <a:rPr lang="en-GB" sz="1800" b="1" kern="100" dirty="0">
                <a:effectLst/>
                <a:ea typeface="Aptos" panose="020B0004020202020204" pitchFamily="34" charset="0"/>
                <a:cs typeface="Times New Roman" panose="02020603050405020304" pitchFamily="18" charset="0"/>
              </a:rPr>
              <a:t>Findings</a:t>
            </a:r>
            <a:r>
              <a:rPr lang="en-GB" sz="1800" kern="100" dirty="0">
                <a:effectLst/>
                <a:ea typeface="Aptos" panose="020B0004020202020204" pitchFamily="34" charset="0"/>
                <a:cs typeface="Times New Roman" panose="02020603050405020304" pitchFamily="18" charset="0"/>
              </a:rPr>
              <a:t>: Significant outliers in dwelling and communal costs indicate that certain properties consistently incur higher maintenance expenses.</a:t>
            </a:r>
          </a:p>
          <a:p>
            <a:pPr marL="0" indent="0" algn="just">
              <a:lnSpc>
                <a:spcPct val="115000"/>
              </a:lnSpc>
              <a:spcBef>
                <a:spcPts val="600"/>
              </a:spcBef>
              <a:spcAft>
                <a:spcPts val="800"/>
              </a:spcAft>
              <a:buNone/>
            </a:pPr>
            <a:r>
              <a:rPr lang="en-GB" sz="1800" kern="100" dirty="0">
                <a:effectLst/>
                <a:ea typeface="Aptos" panose="020B0004020202020204" pitchFamily="34" charset="0"/>
                <a:cs typeface="Times New Roman" panose="02020603050405020304" pitchFamily="18" charset="0"/>
              </a:rPr>
              <a:t>Focus on properties with historically high costs, particularly larger or older buildings, for proactive maintenance. This will help reduce unexpected repair costs and improve the overall condition of these properties, potentially decreasing void durations and associated costs.</a:t>
            </a:r>
          </a:p>
          <a:p>
            <a:pPr marL="0" indent="0" algn="just">
              <a:lnSpc>
                <a:spcPct val="115000"/>
              </a:lnSpc>
              <a:spcBef>
                <a:spcPts val="600"/>
              </a:spcBef>
              <a:spcAft>
                <a:spcPts val="800"/>
              </a:spcAft>
              <a:buNone/>
            </a:pPr>
            <a:r>
              <a:rPr lang="en-GB" sz="1800" b="1" kern="100" dirty="0">
                <a:effectLst/>
                <a:ea typeface="Aptos" panose="020B0004020202020204" pitchFamily="34" charset="0"/>
                <a:cs typeface="Times New Roman" panose="02020603050405020304" pitchFamily="18" charset="0"/>
              </a:rPr>
              <a:t>Findings</a:t>
            </a:r>
            <a:r>
              <a:rPr lang="en-GB" sz="1800" kern="100" dirty="0">
                <a:effectLst/>
                <a:ea typeface="Aptos" panose="020B0004020202020204" pitchFamily="34" charset="0"/>
                <a:cs typeface="Times New Roman" panose="02020603050405020304" pitchFamily="18" charset="0"/>
              </a:rPr>
              <a:t>: Data gaps and timeliness issues, including large spikes in recorded costs, suggest inconsistent data reporting and delays.</a:t>
            </a:r>
          </a:p>
          <a:p>
            <a:pPr marL="0" indent="0" algn="just">
              <a:lnSpc>
                <a:spcPct val="115000"/>
              </a:lnSpc>
              <a:spcBef>
                <a:spcPts val="600"/>
              </a:spcBef>
              <a:spcAft>
                <a:spcPts val="800"/>
              </a:spcAft>
              <a:buNone/>
            </a:pPr>
            <a:r>
              <a:rPr lang="en-GB" sz="1800" kern="100" dirty="0">
                <a:effectLst/>
                <a:ea typeface="Aptos" panose="020B0004020202020204" pitchFamily="34" charset="0"/>
                <a:cs typeface="Times New Roman" panose="02020603050405020304" pitchFamily="18" charset="0"/>
              </a:rPr>
              <a:t>Establish a more rigorous and systematic data collection and reporting framework. Ensure that all void costs are recorded promptly and accurately on a weekly basis. Implement regular audits to maintain data quality and completeness, which will enhance the reliability of trend analysis and forecasting.</a:t>
            </a:r>
          </a:p>
          <a:p>
            <a:pPr marL="0" indent="0" algn="just">
              <a:lnSpc>
                <a:spcPct val="115000"/>
              </a:lnSpc>
              <a:spcBef>
                <a:spcPts val="600"/>
              </a:spcBef>
              <a:spcAft>
                <a:spcPts val="800"/>
              </a:spcAft>
              <a:buNone/>
            </a:pPr>
            <a:r>
              <a:rPr lang="en-GB" sz="1800" b="1" kern="100" dirty="0">
                <a:effectLst/>
                <a:ea typeface="Aptos" panose="020B0004020202020204" pitchFamily="34" charset="0"/>
                <a:cs typeface="Times New Roman" panose="02020603050405020304" pitchFamily="18" charset="0"/>
              </a:rPr>
              <a:t>Findings</a:t>
            </a:r>
            <a:r>
              <a:rPr lang="en-GB" sz="1800" kern="100" dirty="0">
                <a:effectLst/>
                <a:ea typeface="Aptos" panose="020B0004020202020204" pitchFamily="34" charset="0"/>
                <a:cs typeface="Times New Roman" panose="02020603050405020304" pitchFamily="18" charset="0"/>
              </a:rPr>
              <a:t>: Seasonal trends and external factors, such as economic downturns and policy changes, appear to influence void rates and costs significantly.</a:t>
            </a:r>
          </a:p>
          <a:p>
            <a:pPr marL="0" indent="0" algn="just">
              <a:lnSpc>
                <a:spcPct val="115000"/>
              </a:lnSpc>
              <a:spcBef>
                <a:spcPts val="600"/>
              </a:spcBef>
              <a:spcAft>
                <a:spcPts val="800"/>
              </a:spcAft>
              <a:buNone/>
            </a:pPr>
            <a:r>
              <a:rPr lang="en-GB" sz="1800" kern="100" dirty="0">
                <a:effectLst/>
                <a:ea typeface="Aptos" panose="020B0004020202020204" pitchFamily="34" charset="0"/>
                <a:cs typeface="Times New Roman" panose="02020603050405020304" pitchFamily="18" charset="0"/>
              </a:rPr>
              <a:t>Conduct a thorough analysis of seasonal patterns and external events that impact void costs. Develop contingency plans and allocate resources to manage these periods more effectively. For example, increasing maintenance staff during peak turnover times or budgeting for higher costs during economic downturns could mitigate the impact on void costs.</a:t>
            </a:r>
          </a:p>
          <a:p>
            <a:pPr marL="0" indent="0" algn="just">
              <a:lnSpc>
                <a:spcPct val="115000"/>
              </a:lnSpc>
              <a:spcBef>
                <a:spcPts val="600"/>
              </a:spcBef>
              <a:spcAft>
                <a:spcPts val="800"/>
              </a:spcAft>
              <a:buNone/>
            </a:pPr>
            <a:r>
              <a:rPr lang="en-GB" sz="1800" b="1" kern="100" dirty="0">
                <a:effectLst/>
                <a:ea typeface="Aptos" panose="020B0004020202020204" pitchFamily="34" charset="0"/>
                <a:cs typeface="Times New Roman" panose="02020603050405020304" pitchFamily="18" charset="0"/>
              </a:rPr>
              <a:t>Findings</a:t>
            </a:r>
            <a:r>
              <a:rPr lang="en-GB" sz="1800" kern="100" dirty="0">
                <a:effectLst/>
                <a:ea typeface="Aptos" panose="020B0004020202020204" pitchFamily="34" charset="0"/>
                <a:cs typeface="Times New Roman" panose="02020603050405020304" pitchFamily="18" charset="0"/>
              </a:rPr>
              <a:t>: Prolonged void periods may be linked to delays in repairs or administrative processes, contributing to higher costs.</a:t>
            </a:r>
          </a:p>
          <a:p>
            <a:pPr marL="0" indent="0" algn="just">
              <a:lnSpc>
                <a:spcPct val="115000"/>
              </a:lnSpc>
              <a:spcBef>
                <a:spcPts val="600"/>
              </a:spcBef>
              <a:spcAft>
                <a:spcPts val="800"/>
              </a:spcAft>
              <a:buNone/>
            </a:pPr>
            <a:r>
              <a:rPr lang="en-GB" sz="1800" kern="100" dirty="0">
                <a:effectLst/>
                <a:ea typeface="Aptos" panose="020B0004020202020204" pitchFamily="34" charset="0"/>
                <a:cs typeface="Times New Roman" panose="02020603050405020304" pitchFamily="18" charset="0"/>
              </a:rPr>
              <a:t>Streamline the repair and administrative workflows to reduce void durations. This can be achieved by enhancing coordination between service providers, such as Comserv and Mountjoy, and improving internal processes for faster turnaround times. Additionally, consider adopting project management tools to track the progress of repairs and administrative tasks, ensuring timely completion and reducing the overall void period.</a:t>
            </a:r>
          </a:p>
          <a:p>
            <a:pPr marL="0" indent="0" algn="just">
              <a:lnSpc>
                <a:spcPct val="115000"/>
              </a:lnSpc>
              <a:spcBef>
                <a:spcPts val="600"/>
              </a:spcBef>
              <a:spcAft>
                <a:spcPts val="800"/>
              </a:spcAft>
              <a:buNone/>
            </a:pPr>
            <a:endParaRPr lang="en-GB" sz="1800" kern="100" dirty="0">
              <a:effectLst/>
              <a:ea typeface="Aptos" panose="020B0004020202020204" pitchFamily="34" charset="0"/>
              <a:cs typeface="Times New Roman" panose="02020603050405020304" pitchFamily="18" charset="0"/>
            </a:endParaRPr>
          </a:p>
          <a:p>
            <a:pPr algn="just">
              <a:spcBef>
                <a:spcPts val="600"/>
              </a:spcBef>
            </a:pPr>
            <a:endParaRPr lang="en-US" dirty="0"/>
          </a:p>
        </p:txBody>
      </p:sp>
      <p:pic>
        <p:nvPicPr>
          <p:cNvPr id="4" name="Audio Recording 12 Jun 2024 at 04:30:48">
            <a:hlinkClick r:id="" action="ppaction://media"/>
            <a:extLst>
              <a:ext uri="{FF2B5EF4-FFF2-40B4-BE49-F238E27FC236}">
                <a16:creationId xmlns:a16="http://schemas.microsoft.com/office/drawing/2014/main" id="{07B74A9B-8443-C1DD-7F98-EADD9616A3B2}"/>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168378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8643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41064-6E43-1D77-B052-ECE7128D8CAC}"/>
              </a:ext>
            </a:extLst>
          </p:cNvPr>
          <p:cNvSpPr>
            <a:spLocks noGrp="1"/>
          </p:cNvSpPr>
          <p:nvPr>
            <p:ph type="title"/>
          </p:nvPr>
        </p:nvSpPr>
        <p:spPr>
          <a:xfrm>
            <a:off x="2592925" y="624110"/>
            <a:ext cx="8911687" cy="399147"/>
          </a:xfrm>
        </p:spPr>
        <p:txBody>
          <a:bodyPr>
            <a:normAutofit/>
          </a:bodyPr>
          <a:lstStyle/>
          <a:p>
            <a:r>
              <a:rPr lang="en-US" sz="1800" b="1" dirty="0"/>
              <a:t>Lesson</a:t>
            </a:r>
          </a:p>
        </p:txBody>
      </p:sp>
      <p:sp>
        <p:nvSpPr>
          <p:cNvPr id="3" name="Content Placeholder 2">
            <a:extLst>
              <a:ext uri="{FF2B5EF4-FFF2-40B4-BE49-F238E27FC236}">
                <a16:creationId xmlns:a16="http://schemas.microsoft.com/office/drawing/2014/main" id="{104C524E-47C4-73FD-458C-13602E183E15}"/>
              </a:ext>
            </a:extLst>
          </p:cNvPr>
          <p:cNvSpPr>
            <a:spLocks noGrp="1"/>
          </p:cNvSpPr>
          <p:nvPr>
            <p:ph idx="1"/>
          </p:nvPr>
        </p:nvSpPr>
        <p:spPr/>
        <p:txBody>
          <a:bodyPr>
            <a:normAutofit/>
          </a:bodyPr>
          <a:lstStyle/>
          <a:p>
            <a:pPr algn="just"/>
            <a:r>
              <a:rPr lang="en-GB" sz="1400" kern="100" dirty="0">
                <a:effectLst/>
                <a:ea typeface="Aptos" panose="020B0004020202020204" pitchFamily="34" charset="0"/>
                <a:cs typeface="Times New Roman" panose="02020603050405020304" pitchFamily="18" charset="0"/>
              </a:rPr>
              <a:t>Proactive maintenance and energy efficiency improvements are crucial for high-cost properties to reduce unexpected expenses. </a:t>
            </a:r>
          </a:p>
          <a:p>
            <a:pPr algn="just"/>
            <a:r>
              <a:rPr lang="en-GB" sz="1400" kern="100" dirty="0">
                <a:ea typeface="Aptos" panose="020B0004020202020204" pitchFamily="34" charset="0"/>
                <a:cs typeface="Times New Roman" panose="02020603050405020304" pitchFamily="18" charset="0"/>
              </a:rPr>
              <a:t>C</a:t>
            </a:r>
            <a:r>
              <a:rPr lang="en-GB" sz="1400" kern="100" dirty="0">
                <a:effectLst/>
                <a:ea typeface="Aptos" panose="020B0004020202020204" pitchFamily="34" charset="0"/>
                <a:cs typeface="Times New Roman" panose="02020603050405020304" pitchFamily="18" charset="0"/>
              </a:rPr>
              <a:t>onsistent and timely data collection is essential for accurate trend analysis and effective decision-making. </a:t>
            </a:r>
          </a:p>
          <a:p>
            <a:pPr algn="just"/>
            <a:r>
              <a:rPr lang="en-GB" sz="1400" kern="100" dirty="0">
                <a:ea typeface="Aptos" panose="020B0004020202020204" pitchFamily="34" charset="0"/>
                <a:cs typeface="Times New Roman" panose="02020603050405020304" pitchFamily="18" charset="0"/>
              </a:rPr>
              <a:t>U</a:t>
            </a:r>
            <a:r>
              <a:rPr lang="en-GB" sz="1400" kern="100" dirty="0">
                <a:effectLst/>
                <a:ea typeface="Aptos" panose="020B0004020202020204" pitchFamily="34" charset="0"/>
                <a:cs typeface="Times New Roman" panose="02020603050405020304" pitchFamily="18" charset="0"/>
              </a:rPr>
              <a:t>nderstanding seasonal and external factors, such as economic downturns, can help in planning and resource allocation. </a:t>
            </a:r>
          </a:p>
          <a:p>
            <a:pPr algn="just"/>
            <a:r>
              <a:rPr lang="en-GB" sz="1400" kern="100" dirty="0">
                <a:effectLst/>
                <a:ea typeface="Aptos" panose="020B0004020202020204" pitchFamily="34" charset="0"/>
                <a:cs typeface="Times New Roman" panose="02020603050405020304" pitchFamily="18" charset="0"/>
              </a:rPr>
              <a:t>Lastly, optimizing repair and administrative processes can significantly reduce void durations and associated costs. </a:t>
            </a:r>
            <a:endParaRPr lang="en-US" sz="1400" dirty="0"/>
          </a:p>
        </p:txBody>
      </p:sp>
      <p:pic>
        <p:nvPicPr>
          <p:cNvPr id="5" name="Audio Recording 12 Jun 2024 at 04:32:55">
            <a:hlinkClick r:id="" action="ppaction://media"/>
            <a:extLst>
              <a:ext uri="{FF2B5EF4-FFF2-40B4-BE49-F238E27FC236}">
                <a16:creationId xmlns:a16="http://schemas.microsoft.com/office/drawing/2014/main" id="{DE483FCA-BD14-4F6D-635C-A9CE994715E9}"/>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207043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688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26CCB-27CF-372D-EA5E-F4DCC7A0D88F}"/>
              </a:ext>
            </a:extLst>
          </p:cNvPr>
          <p:cNvSpPr>
            <a:spLocks noGrp="1"/>
          </p:cNvSpPr>
          <p:nvPr>
            <p:ph type="title"/>
          </p:nvPr>
        </p:nvSpPr>
        <p:spPr/>
        <p:txBody>
          <a:bodyPr anchor="ctr">
            <a:normAutofit/>
          </a:bodyPr>
          <a:lstStyle/>
          <a:p>
            <a:r>
              <a:rPr lang="en-US" sz="1800" b="1" dirty="0">
                <a:solidFill>
                  <a:schemeClr val="bg2">
                    <a:lumMod val="25000"/>
                  </a:schemeClr>
                </a:solidFill>
              </a:rPr>
              <a:t>Introduction and Overview</a:t>
            </a:r>
          </a:p>
        </p:txBody>
      </p:sp>
      <p:sp>
        <p:nvSpPr>
          <p:cNvPr id="3" name="Content Placeholder 2">
            <a:extLst>
              <a:ext uri="{FF2B5EF4-FFF2-40B4-BE49-F238E27FC236}">
                <a16:creationId xmlns:a16="http://schemas.microsoft.com/office/drawing/2014/main" id="{C4E5BDD8-E922-6F6E-A733-42C404BF81A8}"/>
              </a:ext>
            </a:extLst>
          </p:cNvPr>
          <p:cNvSpPr>
            <a:spLocks noGrp="1"/>
          </p:cNvSpPr>
          <p:nvPr>
            <p:ph idx="1"/>
          </p:nvPr>
        </p:nvSpPr>
        <p:spPr>
          <a:xfrm>
            <a:off x="2589212" y="1567543"/>
            <a:ext cx="8915400" cy="4343679"/>
          </a:xfrm>
        </p:spPr>
        <p:txBody>
          <a:bodyPr>
            <a:noAutofit/>
          </a:bodyPr>
          <a:lstStyle/>
          <a:p>
            <a:pPr marL="0" indent="0" algn="just">
              <a:lnSpc>
                <a:spcPct val="115000"/>
              </a:lnSpc>
              <a:spcAft>
                <a:spcPts val="800"/>
              </a:spcAft>
              <a:buNone/>
            </a:pPr>
            <a:r>
              <a:rPr lang="en-GB" sz="1200" kern="100" dirty="0">
                <a:effectLst/>
                <a:latin typeface="Times New Roman" panose="02020603050405020304" pitchFamily="18" charset="0"/>
                <a:ea typeface="Aptos" panose="020B0004020202020204" pitchFamily="34" charset="0"/>
                <a:cs typeface="Times New Roman" panose="02020603050405020304" pitchFamily="18" charset="0"/>
              </a:rPr>
              <a:t>The analysis of void properties data over the past few years aims to uncover trends and insights relevant to the Portsmouth City Council's objectives. The data will be examined on a weekly basis to discern changes in the number and cost of voids, and to identify any patterns or anomalies that may be linked to specific characteristics or external factors.</a:t>
            </a:r>
          </a:p>
          <a:p>
            <a:pPr marL="0" indent="0" algn="just">
              <a:lnSpc>
                <a:spcPct val="115000"/>
              </a:lnSpc>
              <a:spcAft>
                <a:spcPts val="800"/>
              </a:spcAft>
              <a:buNone/>
            </a:pPr>
            <a:r>
              <a:rPr lang="en-GB" sz="1200" kern="100" dirty="0">
                <a:effectLst/>
                <a:latin typeface="Times New Roman" panose="02020603050405020304" pitchFamily="18" charset="0"/>
                <a:ea typeface="Aptos" panose="020B0004020202020204" pitchFamily="34" charset="0"/>
                <a:cs typeface="Times New Roman" panose="02020603050405020304" pitchFamily="18" charset="0"/>
              </a:rPr>
              <a:t>The first part of the analysis will involve tracking the number of void properties and associated costs over time. This will include a breakdown by week to highlight fluctuations and long-term trends. Key characteristics such as Dwelling Cost, Communal Cost, and the condition will be considered to determine if they influence void incidence and costs. For instance, certain Asset-Types or locations (PO5) might consistently exhibit higher void rates due to socio-economic factors, maintenance issues, or tenant turnover rates.</a:t>
            </a:r>
          </a:p>
          <a:p>
            <a:pPr marL="0" indent="0" algn="just">
              <a:lnSpc>
                <a:spcPct val="115000"/>
              </a:lnSpc>
              <a:spcAft>
                <a:spcPts val="800"/>
              </a:spcAft>
              <a:buNone/>
              <a:tabLst>
                <a:tab pos="457200" algn="l"/>
              </a:tabLst>
            </a:pPr>
            <a:r>
              <a:rPr lang="en-GB" sz="1200" kern="100" dirty="0">
                <a:effectLst/>
                <a:latin typeface="Times New Roman" panose="02020603050405020304" pitchFamily="18" charset="0"/>
                <a:ea typeface="Aptos" panose="020B0004020202020204" pitchFamily="34" charset="0"/>
                <a:cs typeface="Times New Roman" panose="02020603050405020304" pitchFamily="18" charset="0"/>
              </a:rPr>
              <a:t>The reliability and completeness of the provided data are crucial for an accurate analysis. Issues such as missing data, inconsistencies, or delays in reporting and updating will be assessed. This part of the analysis aims to identify any data quality issues that could skew results or misinform decision-making. Ensuring data timeliness is vital for responsive and effective property management.</a:t>
            </a:r>
          </a:p>
          <a:p>
            <a:pPr marL="0" indent="0" algn="just">
              <a:lnSpc>
                <a:spcPct val="115000"/>
              </a:lnSpc>
              <a:spcAft>
                <a:spcPts val="800"/>
              </a:spcAft>
              <a:buNone/>
              <a:tabLst>
                <a:tab pos="457200" algn="l"/>
              </a:tabLst>
            </a:pPr>
            <a:r>
              <a:rPr lang="en-GB" sz="1200" kern="100" dirty="0">
                <a:effectLst/>
                <a:latin typeface="Times New Roman" panose="02020603050405020304" pitchFamily="18" charset="0"/>
                <a:ea typeface="Aptos" panose="020B0004020202020204" pitchFamily="34" charset="0"/>
                <a:cs typeface="Times New Roman" panose="02020603050405020304" pitchFamily="18" charset="0"/>
              </a:rPr>
              <a:t>Beyond the primary metrics, the analysis will seek to uncover other relevant patterns or insights. This could include seasonal variations in void rates, the effectiveness of previous intervention measures, or correlations between void duration and repair costs. Identifying inefficiencies in the void process and suggesting areas for improvement will be key outcomes. For example, prolonged void periods might indicate delays in repairs or administrative processes, pointing to potential areas for operational enhancements.</a:t>
            </a:r>
          </a:p>
          <a:p>
            <a:pPr marL="0" indent="0" algn="just">
              <a:lnSpc>
                <a:spcPct val="115000"/>
              </a:lnSpc>
              <a:spcAft>
                <a:spcPts val="800"/>
              </a:spcAft>
              <a:buNone/>
            </a:pPr>
            <a:endParaRPr lang="en-GB"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p:txBody>
      </p:sp>
      <p:pic>
        <p:nvPicPr>
          <p:cNvPr id="7" name="Audio Recording 12 Jun 2024 at 04:01:13">
            <a:hlinkClick r:id="" action="ppaction://media"/>
            <a:extLst>
              <a:ext uri="{FF2B5EF4-FFF2-40B4-BE49-F238E27FC236}">
                <a16:creationId xmlns:a16="http://schemas.microsoft.com/office/drawing/2014/main" id="{8180C97B-7A2A-D89C-FD59-C195F8455F13}"/>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2235364507"/>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0224"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7"/>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1C64F-4334-4BF5-4898-AFE61B064DE4}"/>
              </a:ext>
            </a:extLst>
          </p:cNvPr>
          <p:cNvSpPr>
            <a:spLocks noGrp="1"/>
          </p:cNvSpPr>
          <p:nvPr>
            <p:ph type="title"/>
          </p:nvPr>
        </p:nvSpPr>
        <p:spPr>
          <a:xfrm>
            <a:off x="2592925" y="624110"/>
            <a:ext cx="8911687" cy="921661"/>
          </a:xfrm>
        </p:spPr>
        <p:txBody>
          <a:bodyPr anchor="ctr">
            <a:normAutofit/>
          </a:bodyPr>
          <a:lstStyle/>
          <a:p>
            <a:r>
              <a:rPr lang="en-US" sz="1800" b="1" dirty="0"/>
              <a:t>Objectives</a:t>
            </a:r>
            <a:br>
              <a:rPr lang="en-US" sz="1800" b="1" dirty="0"/>
            </a:br>
            <a:endParaRPr lang="en-US" sz="1800" b="1" dirty="0"/>
          </a:p>
        </p:txBody>
      </p:sp>
      <p:sp>
        <p:nvSpPr>
          <p:cNvPr id="3" name="Content Placeholder 2">
            <a:extLst>
              <a:ext uri="{FF2B5EF4-FFF2-40B4-BE49-F238E27FC236}">
                <a16:creationId xmlns:a16="http://schemas.microsoft.com/office/drawing/2014/main" id="{B11943B2-0157-9FBC-6FA7-ED29601C5D67}"/>
              </a:ext>
            </a:extLst>
          </p:cNvPr>
          <p:cNvSpPr>
            <a:spLocks noGrp="1"/>
          </p:cNvSpPr>
          <p:nvPr>
            <p:ph idx="1"/>
          </p:nvPr>
        </p:nvSpPr>
        <p:spPr>
          <a:xfrm>
            <a:off x="2589212" y="1273629"/>
            <a:ext cx="8915400" cy="4637593"/>
          </a:xfrm>
        </p:spPr>
        <p:txBody>
          <a:bodyPr/>
          <a:lstStyle/>
          <a:p>
            <a:r>
              <a:rPr lang="en-US" dirty="0"/>
              <a:t>Number and Cost of voids overtime.</a:t>
            </a:r>
          </a:p>
          <a:p>
            <a:r>
              <a:rPr lang="en-US" dirty="0"/>
              <a:t>Data quality and Timeliness issues.</a:t>
            </a:r>
          </a:p>
          <a:p>
            <a:r>
              <a:rPr lang="en-US" dirty="0"/>
              <a:t>Additional insights.</a:t>
            </a:r>
          </a:p>
        </p:txBody>
      </p:sp>
      <p:pic>
        <p:nvPicPr>
          <p:cNvPr id="8" name="Audio Recording 12 Jun 2024 at 04:03:57">
            <a:hlinkClick r:id="" action="ppaction://media"/>
            <a:extLst>
              <a:ext uri="{FF2B5EF4-FFF2-40B4-BE49-F238E27FC236}">
                <a16:creationId xmlns:a16="http://schemas.microsoft.com/office/drawing/2014/main" id="{21CC681F-3B97-BDD4-5013-4BBA1EF242C2}"/>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228009114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1824"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8"/>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40449-5CE2-1572-3D2C-866CDE768AB5}"/>
              </a:ext>
            </a:extLst>
          </p:cNvPr>
          <p:cNvSpPr>
            <a:spLocks noGrp="1"/>
          </p:cNvSpPr>
          <p:nvPr>
            <p:ph type="title"/>
          </p:nvPr>
        </p:nvSpPr>
        <p:spPr>
          <a:xfrm>
            <a:off x="2592925" y="624110"/>
            <a:ext cx="8911687" cy="572536"/>
          </a:xfrm>
        </p:spPr>
        <p:txBody>
          <a:bodyPr>
            <a:normAutofit/>
          </a:bodyPr>
          <a:lstStyle/>
          <a:p>
            <a:r>
              <a:rPr lang="en-US" sz="1800" b="1"/>
              <a:t>Number and Cost of voids overtime</a:t>
            </a:r>
            <a:endParaRPr lang="en-US" sz="1800" b="1" dirty="0"/>
          </a:p>
        </p:txBody>
      </p:sp>
      <p:sp>
        <p:nvSpPr>
          <p:cNvPr id="3" name="Content Placeholder 2">
            <a:extLst>
              <a:ext uri="{FF2B5EF4-FFF2-40B4-BE49-F238E27FC236}">
                <a16:creationId xmlns:a16="http://schemas.microsoft.com/office/drawing/2014/main" id="{B190BE5F-2FE8-B8BB-F7B9-635BFEAF6E49}"/>
              </a:ext>
            </a:extLst>
          </p:cNvPr>
          <p:cNvSpPr>
            <a:spLocks noGrp="1"/>
          </p:cNvSpPr>
          <p:nvPr>
            <p:ph idx="1"/>
          </p:nvPr>
        </p:nvSpPr>
        <p:spPr>
          <a:xfrm>
            <a:off x="2077583" y="1458685"/>
            <a:ext cx="8915400" cy="3973285"/>
          </a:xfrm>
        </p:spPr>
        <p:txBody>
          <a:bodyPr lIns="90000">
            <a:normAutofit/>
          </a:bodyPr>
          <a:lstStyle/>
          <a:p>
            <a:pPr algn="l"/>
            <a:r>
              <a:rPr lang="en-GB" sz="1100" b="1" i="0" u="none" strike="noStrike" dirty="0">
                <a:solidFill>
                  <a:srgbClr val="000000"/>
                </a:solidFill>
                <a:effectLst/>
              </a:rPr>
              <a:t>Data Processing and Analysis: </a:t>
            </a:r>
            <a:r>
              <a:rPr lang="en-GB" sz="1100" b="0" i="0" u="none" strike="noStrike" dirty="0">
                <a:solidFill>
                  <a:srgbClr val="000000"/>
                </a:solidFill>
                <a:effectLst/>
              </a:rPr>
              <a:t>To better understand the trends, I added a new column called "Number of Weeks" to the original data frame. Using this, I created a pivot table to summarize the data based on weekly and yearly void costs and void numbers. This allowed for a detailed examination of changes over time.</a:t>
            </a:r>
          </a:p>
          <a:p>
            <a:pPr algn="l"/>
            <a:r>
              <a:rPr lang="en-GB" sz="1100" b="1" i="0" u="none" strike="noStrike" dirty="0">
                <a:solidFill>
                  <a:srgbClr val="000000"/>
                </a:solidFill>
                <a:effectLst/>
              </a:rPr>
              <a:t>Predictive Modeling</a:t>
            </a:r>
            <a:r>
              <a:rPr lang="en-GB" sz="1100" b="1" dirty="0">
                <a:solidFill>
                  <a:srgbClr val="000000"/>
                </a:solidFill>
              </a:rPr>
              <a:t>: </a:t>
            </a:r>
            <a:r>
              <a:rPr lang="en-GB" sz="1100" b="0" i="0" u="none" strike="noStrike" dirty="0">
                <a:solidFill>
                  <a:srgbClr val="000000"/>
                </a:solidFill>
                <a:effectLst/>
              </a:rPr>
              <a:t>Further analysis involved predicting the total costs with dwelling and communal costs as independent variables. I performed a correlation analysis to determine the relationship between the predicted and actual costs. To evaluate the accuracy of the predictions, I calculated the Mean Square Error (MSE), which measures how close the predicted total costs are to the actual total costs.</a:t>
            </a:r>
          </a:p>
          <a:p>
            <a:pPr marL="0" indent="0" algn="l">
              <a:buNone/>
            </a:pPr>
            <a:r>
              <a:rPr lang="en-GB" sz="1100" b="1" dirty="0">
                <a:solidFill>
                  <a:srgbClr val="000000"/>
                </a:solidFill>
              </a:rPr>
              <a:t>Analysis Highlights</a:t>
            </a:r>
          </a:p>
          <a:p>
            <a:pPr algn="l"/>
            <a:r>
              <a:rPr lang="en-GB" sz="1100" b="1" dirty="0"/>
              <a:t>Outliers in Costs</a:t>
            </a:r>
            <a:r>
              <a:rPr lang="en-GB" sz="1100" dirty="0"/>
              <a:t>: Significant outliers in dwelling and communal costs indicate properties with unusually high maintenance expenses.</a:t>
            </a:r>
          </a:p>
          <a:p>
            <a:pPr algn="l"/>
            <a:r>
              <a:rPr lang="en-GB" sz="1100" b="1" dirty="0"/>
              <a:t>Service Providers</a:t>
            </a:r>
            <a:r>
              <a:rPr lang="en-GB" sz="1100" dirty="0"/>
              <a:t>: Comserv and Mountjoy are the major service providers identified.</a:t>
            </a:r>
          </a:p>
          <a:p>
            <a:pPr algn="l"/>
            <a:r>
              <a:rPr lang="en-GB" sz="1100" b="1" dirty="0"/>
              <a:t>Cost Distribution</a:t>
            </a:r>
            <a:r>
              <a:rPr lang="en-GB" sz="1100" dirty="0"/>
              <a:t>: Dwelling costs dominate over communal costs, suggesting a higher number of individual house owners compared to those in shared apartments.</a:t>
            </a:r>
          </a:p>
          <a:p>
            <a:pPr algn="l"/>
            <a:r>
              <a:rPr lang="en-GB" sz="1100" b="1" dirty="0"/>
              <a:t>Trend Analysis</a:t>
            </a:r>
            <a:r>
              <a:rPr lang="en-GB" sz="1100" dirty="0"/>
              <a:t>: Weekly and yearly summaries of void costs and numbers provide insights into temporal trends.</a:t>
            </a:r>
          </a:p>
          <a:p>
            <a:pPr algn="l"/>
            <a:r>
              <a:rPr lang="en-GB" sz="1100" b="1" dirty="0"/>
              <a:t>Predictive Accuracy</a:t>
            </a:r>
            <a:r>
              <a:rPr lang="en-GB" sz="1100" dirty="0"/>
              <a:t>: The correlation between predicted and actual costs was assessed, with MSE used to evaluate the prediction model’s accuracy.</a:t>
            </a:r>
            <a:endParaRPr lang="en-GB" sz="1100" b="0" i="0" u="none" strike="noStrike" dirty="0">
              <a:solidFill>
                <a:srgbClr val="000000"/>
              </a:solidFill>
              <a:effectLst/>
            </a:endParaRPr>
          </a:p>
          <a:p>
            <a:pPr marL="0" indent="0" algn="l">
              <a:buNone/>
            </a:pPr>
            <a:endParaRPr lang="en-GB" sz="1100" b="0" i="0" u="none" strike="noStrike" dirty="0">
              <a:solidFill>
                <a:srgbClr val="000000"/>
              </a:solidFill>
              <a:effectLst/>
            </a:endParaRPr>
          </a:p>
          <a:p>
            <a:pPr marL="0" indent="0" algn="l">
              <a:buNone/>
            </a:pPr>
            <a:endParaRPr lang="en-GB" b="0" i="0" u="none" strike="noStrike" dirty="0">
              <a:solidFill>
                <a:srgbClr val="000000"/>
              </a:solidFill>
              <a:effectLst/>
            </a:endParaRPr>
          </a:p>
        </p:txBody>
      </p:sp>
      <p:pic>
        <p:nvPicPr>
          <p:cNvPr id="6" name="Audio Recording 12 Jun 2024 at 04:06:22">
            <a:hlinkClick r:id="" action="ppaction://media"/>
            <a:extLst>
              <a:ext uri="{FF2B5EF4-FFF2-40B4-BE49-F238E27FC236}">
                <a16:creationId xmlns:a16="http://schemas.microsoft.com/office/drawing/2014/main" id="{973AF40D-4C75-9556-083B-A2775F31F838}"/>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9995737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9216"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A00BC86-8AED-EE8F-61A7-AF656DD4F1CB}"/>
              </a:ext>
            </a:extLst>
          </p:cNvPr>
          <p:cNvSpPr>
            <a:spLocks noGrp="1"/>
          </p:cNvSpPr>
          <p:nvPr>
            <p:ph type="title"/>
          </p:nvPr>
        </p:nvSpPr>
        <p:spPr>
          <a:xfrm>
            <a:off x="1794897" y="624110"/>
            <a:ext cx="9712998" cy="1280890"/>
          </a:xfrm>
        </p:spPr>
        <p:txBody>
          <a:bodyPr>
            <a:normAutofit/>
          </a:bodyPr>
          <a:lstStyle/>
          <a:p>
            <a:r>
              <a:rPr lang="en-US" b="1"/>
              <a:t>Result</a:t>
            </a:r>
          </a:p>
        </p:txBody>
      </p:sp>
      <p:sp>
        <p:nvSpPr>
          <p:cNvPr id="12" name="Rectangle 11">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graphicFrame>
        <p:nvGraphicFramePr>
          <p:cNvPr id="11" name="Content Placeholder 10">
            <a:extLst>
              <a:ext uri="{FF2B5EF4-FFF2-40B4-BE49-F238E27FC236}">
                <a16:creationId xmlns:a16="http://schemas.microsoft.com/office/drawing/2014/main" id="{26571F62-0ABC-479C-A5D8-FEAAD593F3EA}"/>
              </a:ext>
            </a:extLst>
          </p:cNvPr>
          <p:cNvGraphicFramePr>
            <a:graphicFrameLocks noGrp="1"/>
          </p:cNvGraphicFramePr>
          <p:nvPr>
            <p:ph idx="1"/>
            <p:extLst>
              <p:ext uri="{D42A27DB-BD31-4B8C-83A1-F6EECF244321}">
                <p14:modId xmlns:p14="http://schemas.microsoft.com/office/powerpoint/2010/main" val="1062848161"/>
              </p:ext>
            </p:extLst>
          </p:nvPr>
        </p:nvGraphicFramePr>
        <p:xfrm>
          <a:off x="1900238" y="1100137"/>
          <a:ext cx="9818216" cy="5500687"/>
        </p:xfrm>
        <a:graphic>
          <a:graphicData uri="http://schemas.openxmlformats.org/drawingml/2006/chart">
            <c:chart xmlns:c="http://schemas.openxmlformats.org/drawingml/2006/chart" xmlns:r="http://schemas.openxmlformats.org/officeDocument/2006/relationships" r:id="rId4"/>
          </a:graphicData>
        </a:graphic>
      </p:graphicFrame>
      <p:pic>
        <p:nvPicPr>
          <p:cNvPr id="13" name="Audio Recording 12 Jun 2024 at 04:08:02">
            <a:hlinkClick r:id="" action="ppaction://media"/>
            <a:extLst>
              <a:ext uri="{FF2B5EF4-FFF2-40B4-BE49-F238E27FC236}">
                <a16:creationId xmlns:a16="http://schemas.microsoft.com/office/drawing/2014/main" id="{63FA0CA4-7C91-555B-2E5E-F9A335F4179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321166692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5520"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3"/>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25DFA-525C-652D-98C6-435511375138}"/>
              </a:ext>
            </a:extLst>
          </p:cNvPr>
          <p:cNvSpPr>
            <a:spLocks noGrp="1"/>
          </p:cNvSpPr>
          <p:nvPr>
            <p:ph type="title"/>
          </p:nvPr>
        </p:nvSpPr>
        <p:spPr>
          <a:xfrm>
            <a:off x="2592925" y="624110"/>
            <a:ext cx="8911687" cy="464461"/>
          </a:xfrm>
        </p:spPr>
        <p:txBody>
          <a:bodyPr>
            <a:normAutofit/>
          </a:bodyPr>
          <a:lstStyle/>
          <a:p>
            <a:r>
              <a:rPr lang="en-US" sz="1800" b="1" dirty="0"/>
              <a:t>Yearly</a:t>
            </a:r>
          </a:p>
        </p:txBody>
      </p:sp>
      <p:graphicFrame>
        <p:nvGraphicFramePr>
          <p:cNvPr id="4" name="Content Placeholder 3">
            <a:extLst>
              <a:ext uri="{FF2B5EF4-FFF2-40B4-BE49-F238E27FC236}">
                <a16:creationId xmlns:a16="http://schemas.microsoft.com/office/drawing/2014/main" id="{4375C279-8DA6-0FF1-228A-A19122C3F930}"/>
              </a:ext>
            </a:extLst>
          </p:cNvPr>
          <p:cNvGraphicFramePr>
            <a:graphicFrameLocks noGrp="1"/>
          </p:cNvGraphicFramePr>
          <p:nvPr>
            <p:ph idx="1"/>
            <p:extLst>
              <p:ext uri="{D42A27DB-BD31-4B8C-83A1-F6EECF244321}">
                <p14:modId xmlns:p14="http://schemas.microsoft.com/office/powerpoint/2010/main" val="255983390"/>
              </p:ext>
            </p:extLst>
          </p:nvPr>
        </p:nvGraphicFramePr>
        <p:xfrm>
          <a:off x="2394857" y="1088571"/>
          <a:ext cx="9109756" cy="4823279"/>
        </p:xfrm>
        <a:graphic>
          <a:graphicData uri="http://schemas.openxmlformats.org/drawingml/2006/chart">
            <c:chart xmlns:c="http://schemas.openxmlformats.org/drawingml/2006/chart" xmlns:r="http://schemas.openxmlformats.org/officeDocument/2006/relationships" r:id="rId4"/>
          </a:graphicData>
        </a:graphic>
      </p:graphicFrame>
      <p:pic>
        <p:nvPicPr>
          <p:cNvPr id="5" name="Audio Recording 12 Jun 2024 at 04:13:07">
            <a:hlinkClick r:id="" action="ppaction://media"/>
            <a:extLst>
              <a:ext uri="{FF2B5EF4-FFF2-40B4-BE49-F238E27FC236}">
                <a16:creationId xmlns:a16="http://schemas.microsoft.com/office/drawing/2014/main" id="{F0DDC9DF-4298-992B-F218-AA0616B39DB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3225505564"/>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723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E27C9-3183-EE8D-E83E-A514880F63A9}"/>
              </a:ext>
            </a:extLst>
          </p:cNvPr>
          <p:cNvSpPr>
            <a:spLocks noGrp="1"/>
          </p:cNvSpPr>
          <p:nvPr>
            <p:ph type="title"/>
          </p:nvPr>
        </p:nvSpPr>
        <p:spPr>
          <a:xfrm>
            <a:off x="2592925" y="624109"/>
            <a:ext cx="8911687" cy="475347"/>
          </a:xfrm>
        </p:spPr>
        <p:txBody>
          <a:bodyPr>
            <a:normAutofit/>
          </a:bodyPr>
          <a:lstStyle/>
          <a:p>
            <a:r>
              <a:rPr lang="en-US" sz="1800" b="1" dirty="0"/>
              <a:t>Result</a:t>
            </a:r>
          </a:p>
        </p:txBody>
      </p:sp>
      <p:sp>
        <p:nvSpPr>
          <p:cNvPr id="3" name="Content Placeholder 2">
            <a:extLst>
              <a:ext uri="{FF2B5EF4-FFF2-40B4-BE49-F238E27FC236}">
                <a16:creationId xmlns:a16="http://schemas.microsoft.com/office/drawing/2014/main" id="{A0527B86-BE0A-7789-8BC3-A3140873D511}"/>
              </a:ext>
            </a:extLst>
          </p:cNvPr>
          <p:cNvSpPr>
            <a:spLocks noGrp="1"/>
          </p:cNvSpPr>
          <p:nvPr>
            <p:ph idx="1"/>
          </p:nvPr>
        </p:nvSpPr>
        <p:spPr>
          <a:xfrm>
            <a:off x="2589212" y="1099456"/>
            <a:ext cx="8915400" cy="4811766"/>
          </a:xfrm>
        </p:spPr>
        <p:txBody>
          <a:bodyPr>
            <a:normAutofit/>
          </a:bodyPr>
          <a:lstStyle/>
          <a:p>
            <a:pPr marL="0" indent="0" algn="l">
              <a:buNone/>
            </a:pPr>
            <a:r>
              <a:rPr lang="en-GB" sz="1100" b="0" i="0" u="none" strike="noStrike" dirty="0">
                <a:solidFill>
                  <a:srgbClr val="000000"/>
                </a:solidFill>
                <a:effectLst/>
              </a:rPr>
              <a:t>The provided graphs illustrates the weekly costs associated with void properties, categorized into total cost delta, dwelling costs, and communal costs over a series of years. Here are the key observations:</a:t>
            </a:r>
          </a:p>
          <a:p>
            <a:pPr algn="l">
              <a:buFont typeface="Arial" panose="020B0604020202020204" pitchFamily="34" charset="0"/>
              <a:buChar char="•"/>
            </a:pPr>
            <a:r>
              <a:rPr lang="en-GB" sz="1100" b="1" i="0" u="none" strike="noStrike" dirty="0">
                <a:solidFill>
                  <a:srgbClr val="000000"/>
                </a:solidFill>
                <a:effectLst/>
              </a:rPr>
              <a:t>Fluctuations Over Time</a:t>
            </a:r>
            <a:r>
              <a:rPr lang="en-GB" sz="1100" b="0" i="0" u="none" strike="noStrike" dirty="0">
                <a:solidFill>
                  <a:srgbClr val="000000"/>
                </a:solidFill>
                <a:effectLst/>
              </a:rPr>
              <a:t>: The costs show significant weekly fluctuations, with peaks indicating higher expenditures in certain weeks ( Thirteenth 13 Week, 2020 ). Notably, there are several prominent spikes where costs exceed 3,000,000 GBP, with an exceptional peak reaching around 7,000,000 GBP.</a:t>
            </a:r>
          </a:p>
          <a:p>
            <a:pPr algn="l">
              <a:buFont typeface="Arial" panose="020B0604020202020204" pitchFamily="34" charset="0"/>
              <a:buChar char="•"/>
            </a:pPr>
            <a:r>
              <a:rPr lang="en-GB" sz="1100" b="1" i="0" u="none" strike="noStrike" dirty="0">
                <a:solidFill>
                  <a:srgbClr val="000000"/>
                </a:solidFill>
                <a:effectLst/>
              </a:rPr>
              <a:t>Cost Categories</a:t>
            </a:r>
            <a:r>
              <a:rPr lang="en-GB" sz="1100" b="0" i="0" u="none" strike="noStrike" dirty="0">
                <a:solidFill>
                  <a:srgbClr val="000000"/>
                </a:solidFill>
                <a:effectLst/>
              </a:rPr>
              <a:t>: The majority of the costs are attributed to dwelling costs, as indicated by the orange bars, while communal costs, shown in green, are comparatively minimal. The total cost delta, shown in blue, appears to closely follow the dwelling costs trend, indicating that dwelling costs are the primary driver of total cost changes.</a:t>
            </a:r>
          </a:p>
          <a:p>
            <a:pPr algn="l">
              <a:buFont typeface="Arial" panose="020B0604020202020204" pitchFamily="34" charset="0"/>
              <a:buChar char="•"/>
            </a:pPr>
            <a:r>
              <a:rPr lang="en-GB" sz="1100" b="1" i="0" u="none" strike="noStrike" dirty="0">
                <a:solidFill>
                  <a:srgbClr val="000000"/>
                </a:solidFill>
                <a:effectLst/>
              </a:rPr>
              <a:t>Seasonal Patterns</a:t>
            </a:r>
            <a:r>
              <a:rPr lang="en-GB" sz="1100" b="0" i="0" u="none" strike="noStrike" dirty="0">
                <a:solidFill>
                  <a:srgbClr val="000000"/>
                </a:solidFill>
                <a:effectLst/>
              </a:rPr>
              <a:t>: There may be seasonal trends, with certain periods (2020 - 2022) consistently showing higher costs. This could relate to increased voids due to factors like tenant turnover rates, maintenance cycles, or external conditions affecting property conditions.</a:t>
            </a:r>
          </a:p>
        </p:txBody>
      </p:sp>
      <p:pic>
        <p:nvPicPr>
          <p:cNvPr id="5" name="Audio Recording 12 Jun 2024 at 04:17:52">
            <a:hlinkClick r:id="" action="ppaction://media"/>
            <a:extLst>
              <a:ext uri="{FF2B5EF4-FFF2-40B4-BE49-F238E27FC236}">
                <a16:creationId xmlns:a16="http://schemas.microsoft.com/office/drawing/2014/main" id="{73230680-B6CC-6AC7-C0EA-108B6ED998A1}"/>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15518601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150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A098C-BC5C-68FC-EBD1-48BA20D42457}"/>
              </a:ext>
            </a:extLst>
          </p:cNvPr>
          <p:cNvSpPr>
            <a:spLocks noGrp="1"/>
          </p:cNvSpPr>
          <p:nvPr>
            <p:ph type="title"/>
          </p:nvPr>
        </p:nvSpPr>
        <p:spPr>
          <a:xfrm>
            <a:off x="2592925" y="624110"/>
            <a:ext cx="8911687" cy="508004"/>
          </a:xfrm>
        </p:spPr>
        <p:txBody>
          <a:bodyPr>
            <a:normAutofit/>
          </a:bodyPr>
          <a:lstStyle/>
          <a:p>
            <a:r>
              <a:rPr lang="en-US" sz="1800" b="1" dirty="0"/>
              <a:t>Characteristics and External Factors</a:t>
            </a:r>
          </a:p>
        </p:txBody>
      </p:sp>
      <p:sp>
        <p:nvSpPr>
          <p:cNvPr id="3" name="Content Placeholder 2">
            <a:extLst>
              <a:ext uri="{FF2B5EF4-FFF2-40B4-BE49-F238E27FC236}">
                <a16:creationId xmlns:a16="http://schemas.microsoft.com/office/drawing/2014/main" id="{589D02FD-4A3E-52DF-1340-C7646B9BD693}"/>
              </a:ext>
            </a:extLst>
          </p:cNvPr>
          <p:cNvSpPr>
            <a:spLocks noGrp="1"/>
          </p:cNvSpPr>
          <p:nvPr>
            <p:ph idx="1"/>
          </p:nvPr>
        </p:nvSpPr>
        <p:spPr>
          <a:xfrm>
            <a:off x="2589212" y="1132114"/>
            <a:ext cx="8915400" cy="4779108"/>
          </a:xfrm>
        </p:spPr>
        <p:txBody>
          <a:bodyPr/>
          <a:lstStyle/>
          <a:p>
            <a:r>
              <a:rPr lang="en-US" sz="1400" dirty="0">
                <a:latin typeface="Times New Roman" panose="02020603050405020304" pitchFamily="18" charset="0"/>
                <a:cs typeface="Times New Roman" panose="02020603050405020304" pitchFamily="18" charset="0"/>
              </a:rPr>
              <a:t>My findings are related to high void costs (outliers),  and this could be associated with larger or older properties that require more maintenance or are less energy-efficient. Additionally, properties in certain locations might experience higher turnover rates due to socio-economic factors, leading to increased void costs.</a:t>
            </a:r>
          </a:p>
          <a:p>
            <a:r>
              <a:rPr lang="en-US" sz="1400" dirty="0">
                <a:latin typeface="Times New Roman" panose="02020603050405020304" pitchFamily="18" charset="0"/>
                <a:cs typeface="Times New Roman" panose="02020603050405020304" pitchFamily="18" charset="0"/>
              </a:rPr>
              <a:t>External Factors: Peaks in void costs could correlate with external events such as economic downturns, policy changes, or other conditions. For instance, increased void costs in the thirteen (13) week 2020 and steady increase till 2022 may be linked to the economic impacts of the COVID-19 pandemic, which affected tenant stability and property maintenance schedules.</a:t>
            </a:r>
          </a:p>
          <a:p>
            <a:pPr marL="0" indent="0">
              <a:buNone/>
            </a:pPr>
            <a:endParaRPr lang="en-US" dirty="0"/>
          </a:p>
        </p:txBody>
      </p:sp>
      <p:pic>
        <p:nvPicPr>
          <p:cNvPr id="4" name="Audio Recording 12 Jun 2024 at 04:20:00">
            <a:hlinkClick r:id="" action="ppaction://media"/>
            <a:extLst>
              <a:ext uri="{FF2B5EF4-FFF2-40B4-BE49-F238E27FC236}">
                <a16:creationId xmlns:a16="http://schemas.microsoft.com/office/drawing/2014/main" id="{09B6EC4C-2F08-9096-AFB7-709F95F6A3CC}"/>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244750824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780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C77C8-0703-A6C5-6A18-DCE69ACD1EEC}"/>
              </a:ext>
            </a:extLst>
          </p:cNvPr>
          <p:cNvSpPr>
            <a:spLocks noGrp="1"/>
          </p:cNvSpPr>
          <p:nvPr>
            <p:ph type="title"/>
          </p:nvPr>
        </p:nvSpPr>
        <p:spPr>
          <a:xfrm>
            <a:off x="2592925" y="624110"/>
            <a:ext cx="8911687" cy="431804"/>
          </a:xfrm>
        </p:spPr>
        <p:txBody>
          <a:bodyPr>
            <a:normAutofit/>
          </a:bodyPr>
          <a:lstStyle/>
          <a:p>
            <a:r>
              <a:rPr lang="en-US" sz="1800" b="1" dirty="0"/>
              <a:t>Data Quality and Timeliness Issues</a:t>
            </a:r>
            <a:endParaRPr lang="en-US" sz="1800" dirty="0"/>
          </a:p>
        </p:txBody>
      </p:sp>
      <p:sp>
        <p:nvSpPr>
          <p:cNvPr id="3" name="Content Placeholder 2">
            <a:extLst>
              <a:ext uri="{FF2B5EF4-FFF2-40B4-BE49-F238E27FC236}">
                <a16:creationId xmlns:a16="http://schemas.microsoft.com/office/drawing/2014/main" id="{FBDB0366-3FC5-4FE3-AEA2-52A20C748CD6}"/>
              </a:ext>
            </a:extLst>
          </p:cNvPr>
          <p:cNvSpPr>
            <a:spLocks noGrp="1"/>
          </p:cNvSpPr>
          <p:nvPr>
            <p:ph idx="1"/>
          </p:nvPr>
        </p:nvSpPr>
        <p:spPr>
          <a:xfrm>
            <a:off x="2589212" y="1153886"/>
            <a:ext cx="8915400" cy="4757336"/>
          </a:xfrm>
        </p:spPr>
        <p:txBody>
          <a:bodyPr/>
          <a:lstStyle/>
          <a:p>
            <a:pPr marL="0" indent="0">
              <a:buNone/>
            </a:pPr>
            <a:r>
              <a:rPr lang="en-GB" sz="1400" dirty="0"/>
              <a:t>There are quality and timeliness issues related to the data provided; in the following observations we have the data gaps and Timeliness</a:t>
            </a:r>
          </a:p>
          <a:p>
            <a:r>
              <a:rPr lang="en-GB" sz="1400" b="1" dirty="0"/>
              <a:t>Data Gaps</a:t>
            </a:r>
            <a:r>
              <a:rPr lang="en-GB" sz="1400" dirty="0"/>
              <a:t>: The graph indicates consistent data collection, but the variability in weekly costs suggests potential data quality issues. Large spikes might point to delayed reporting or accumulated costs being recorded in a single week rather than spread out.</a:t>
            </a:r>
          </a:p>
          <a:p>
            <a:r>
              <a:rPr lang="en-GB" sz="1400" b="1" dirty="0"/>
              <a:t>Timeliness</a:t>
            </a:r>
            <a:r>
              <a:rPr lang="en-GB" sz="1400" dirty="0"/>
              <a:t>: The data appears to be up-to-date, with the most recent entries from 2024. Ensuring that data is consistently and timely recorded will improve the reliability of trend analysis and forecasting.</a:t>
            </a:r>
          </a:p>
          <a:p>
            <a:pPr marL="0" indent="0">
              <a:buNone/>
            </a:pPr>
            <a:endParaRPr lang="en-US" dirty="0"/>
          </a:p>
        </p:txBody>
      </p:sp>
      <p:pic>
        <p:nvPicPr>
          <p:cNvPr id="4" name="Audio Recording 12 Jun 2024 at 04:25:19">
            <a:hlinkClick r:id="" action="ppaction://media"/>
            <a:extLst>
              <a:ext uri="{FF2B5EF4-FFF2-40B4-BE49-F238E27FC236}">
                <a16:creationId xmlns:a16="http://schemas.microsoft.com/office/drawing/2014/main" id="{3E2EE457-81DE-7A39-2036-417B5E833D66}"/>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251976715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134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3125</TotalTime>
  <Words>1553</Words>
  <Application>Microsoft Macintosh PowerPoint</Application>
  <PresentationFormat>Widescreen</PresentationFormat>
  <Paragraphs>56</Paragraphs>
  <Slides>12</Slides>
  <Notes>0</Notes>
  <HiddenSlides>0</HiddenSlides>
  <MMClips>12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Arial</vt:lpstr>
      <vt:lpstr>Century Gothic</vt:lpstr>
      <vt:lpstr>Times New Roman</vt:lpstr>
      <vt:lpstr>Wingdings 3</vt:lpstr>
      <vt:lpstr>Wisp</vt:lpstr>
      <vt:lpstr>Francis Isaac</vt:lpstr>
      <vt:lpstr>Introduction and Overview</vt:lpstr>
      <vt:lpstr>Objectives </vt:lpstr>
      <vt:lpstr>Number and Cost of voids overtime</vt:lpstr>
      <vt:lpstr>Result</vt:lpstr>
      <vt:lpstr>Yearly</vt:lpstr>
      <vt:lpstr>Result</vt:lpstr>
      <vt:lpstr>Characteristics and External Factors</vt:lpstr>
      <vt:lpstr>Data Quality and Timeliness Issues</vt:lpstr>
      <vt:lpstr>Additional Insight</vt:lpstr>
      <vt:lpstr>Recommendations</vt:lpstr>
      <vt:lpstr>Lesson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Francis Isaac</dc:creator>
  <cp:lastModifiedBy>Francis Isaac</cp:lastModifiedBy>
  <cp:revision>1</cp:revision>
  <dcterms:created xsi:type="dcterms:W3CDTF">2024-06-09T23:27:05Z</dcterms:created>
  <dcterms:modified xsi:type="dcterms:W3CDTF">2024-06-12T03:33:00Z</dcterms:modified>
</cp:coreProperties>
</file>