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7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83" r:id="rId13"/>
    <p:sldId id="284" r:id="rId14"/>
    <p:sldId id="268" r:id="rId15"/>
    <p:sldId id="267" r:id="rId16"/>
    <p:sldId id="270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5AA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7A51F-153F-C2C9-0BB7-AEACD49B8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C56D75-7B53-2EF7-78E7-22D7403D2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905BBD-6AF6-AAFB-A7AD-11C49B7B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56DEA1-73B1-824D-79E7-CC3E2D18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FB364-4D85-DFF5-32E0-D5C8F500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07689-60E9-C8FB-698F-2D7443B2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7A4FEA-FFB0-4E9C-AFB7-38BB581AE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99EF1-122C-071C-E191-2E33C09F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9B6B5-A78E-BFE6-900E-A89ADCA8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718CB7-AADB-0344-66F4-B9CBC234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85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DF56B0-C9F1-19D3-335E-DA41FE541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3214E7-98CD-89C4-6814-89DCF6A0B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96A7-491D-F59B-2C03-99149A73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369AB-B07C-6335-C885-240780D3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7370A-23A0-5237-BF95-A085E106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05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C0B17-D7D8-7519-D8E8-5B22236D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2274E-6D8A-5E92-B36A-4D7C0C7D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1D1B1-16BE-54C1-CC66-C042FEE2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9800A-5249-1E85-14A2-54C025CC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F142E-FC6F-5712-C1F0-558281DB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91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12C7C-B21B-8996-D4BE-3765C2A8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FCBDE-0229-845B-F8E4-6F078349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580A86-2885-6E14-4FD0-F33F553E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4BC05F-E1D3-63D4-2EFF-FE314828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EEA0E-74D7-9545-72D2-57FB1E09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11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04B1B-FC2F-5786-DA26-CDD34432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1819A-715B-56F9-0D9C-B8750C829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A6B62A-AFDE-1A32-AA91-39C2C5F71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F3685-3BE9-90E2-CC88-B4AD8768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27573E-9DF5-D8F9-78BF-49A358E2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1975AC-012C-0D33-61A4-9584E145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19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D53C5-BB0B-69BE-5A73-DB1E3A9B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C1C09E-E490-7011-2335-BD4F76F96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20B616-AA0E-E694-AC37-CFB11A1D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09B89C-2061-6BB3-ABD2-BBD1A237E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0C8AF1-68D0-FCB3-0F86-190E6C415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70D250-A4F9-043E-8337-353C8F02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7CDA09-0A4E-FBC7-D896-D9F5B51B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FADA60-BD70-A936-D9E4-073C3552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3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FDD4-4A52-A86B-AD8C-E40193B5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2339DF-11D1-F670-9C42-CA11454C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D15EF4-FB60-103D-0FE1-94AD2AF1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976BF8-DD06-248C-5084-4BD44383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4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1F2F36-2810-54EE-18CA-E8D973F8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AF1AB-97E4-AD1F-50AC-58928D55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1DA7CD-CCEA-258B-382D-47A513DC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4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94F34-6A0D-F6D8-C939-4AB1E07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41A07-4783-BD10-4059-249157F1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81803-3B3E-AC4B-6ECA-441A0E0B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56D7E5-4CBC-67FB-3852-8DABF716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7AB312-EC73-AA5F-28A5-2DB2B946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192D8F-120C-07FC-E602-6BE68426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95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E7B19-5B4C-0805-BB08-DD025AC9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EF29CD-C459-793F-AA97-CB295653B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E0E1C4-2BD0-42EF-D98D-20834AFB6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60726-18D6-7663-189E-7734E090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A100A-DE6A-2B09-09AA-E4C4EB4F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E0AFFD-077E-7486-92F3-AA853191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57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BF412C-472C-5B05-45C1-A3F60CAE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6F3277-AA03-433A-0FE7-4A5D00EF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C37AC-3C07-1307-5643-AA71605F2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7641-051E-4BD3-86BD-6BD2D93984D8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C154B-9B69-D2F1-7A58-9062D832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11311-9782-CA51-B796-8DCC3CAC9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5064-0754-4B8C-B3AD-54D5518926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3ECE77-27C3-E874-4082-F31374CB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18" y="1424482"/>
            <a:ext cx="4614103" cy="469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B4B73445-7CA6-9731-B032-348A7AC5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118" y="1675171"/>
            <a:ext cx="10799763" cy="3449854"/>
          </a:xfrm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Conhecendo a </a:t>
            </a:r>
            <a:r>
              <a:rPr lang="pt-BR" sz="8000" b="1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Franzininho</a:t>
            </a: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WiFi e </a:t>
            </a:r>
            <a:r>
              <a:rPr lang="pt-BR" sz="8000" b="1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endParaRPr lang="pt-BR" sz="8000" b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0111C658-48A8-A4FC-3858-EE0C3CDBD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49" y="5400522"/>
            <a:ext cx="1586425" cy="1469432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DE647724-FE01-AB2A-C5DF-BE3B613DD4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12476"/>
            <a:ext cx="1586425" cy="144552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D2EA1BD-8948-CE2A-FC86-F7A87EE7E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123" y="5394120"/>
            <a:ext cx="1586425" cy="14694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1C02E8-EEDF-6F4E-BB2B-3010C6B21A2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774" y="5406074"/>
            <a:ext cx="1586425" cy="144552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AAA97B-F824-7228-A328-3FA81584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262" y="5413136"/>
            <a:ext cx="1586425" cy="14694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38299A-2259-E456-6FE7-B7F2377BDC0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913" y="5425090"/>
            <a:ext cx="1586425" cy="14455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0639224-3353-ACEA-D5B3-3BD0DFCD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10"/>
          <a:stretch/>
        </p:blipFill>
        <p:spPr>
          <a:xfrm>
            <a:off x="11043575" y="5386497"/>
            <a:ext cx="1148425" cy="14694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EC5B47-7E56-85A6-D722-F32DCBF7167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6226" y="5398451"/>
            <a:ext cx="1586425" cy="14455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0193AB2-9B0B-42F0-F88B-6A54E43A1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49" y="-11954"/>
            <a:ext cx="1586425" cy="14694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88BD2C-76AF-0193-1EE7-A194A4EEFB7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6425" cy="14455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BB34BC-D8E9-AD9B-FCEE-1C6706D6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123" y="-18356"/>
            <a:ext cx="1586425" cy="14694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7C6A68-2D70-D183-1267-757E43F3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774" y="-6402"/>
            <a:ext cx="1586425" cy="144552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EE4B5D4-9DC2-CF46-D2E7-63AA899D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262" y="660"/>
            <a:ext cx="1586425" cy="146943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F20D156-9DA2-1E16-52DE-2DAB1A6AE4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913" y="12614"/>
            <a:ext cx="1586425" cy="144552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5084D33-6E9F-412A-A17B-EE856899B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10"/>
          <a:stretch/>
        </p:blipFill>
        <p:spPr>
          <a:xfrm>
            <a:off x="11043575" y="-25979"/>
            <a:ext cx="1148425" cy="146943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1F49940-FC8F-2925-6B7C-AE2DCDB6C56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6226" y="-14025"/>
            <a:ext cx="1586425" cy="14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E7F1F-8699-F1E4-DBA4-18A42CC4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45" y="495332"/>
            <a:ext cx="100330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54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Franzininho</a:t>
            </a:r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WiFi – </a:t>
            </a:r>
            <a:r>
              <a:rPr lang="pt-BR" sz="54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54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endParaRPr lang="pt-BR" sz="54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8571C7-CF80-2FC6-6545-C55CE50C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1690688"/>
            <a:ext cx="6741160" cy="44865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Necessidade de uma plataforma com mais recursos e possibilidades de programação para os iniciantes;</a:t>
            </a:r>
          </a:p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Explorar os recursos desse novo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(ESP32-S2);</a:t>
            </a:r>
          </a:p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dimensões e características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Franzininho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DIY;</a:t>
            </a:r>
          </a:p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Maioria dos pinos disponíveis para o usuário, além de um LED RGB;</a:t>
            </a:r>
          </a:p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Dez/2021;</a:t>
            </a:r>
          </a:p>
        </p:txBody>
      </p:sp>
      <p:pic>
        <p:nvPicPr>
          <p:cNvPr id="5" name="Imagem 4" descr="Placas | Franzininho">
            <a:extLst>
              <a:ext uri="{FF2B5EF4-FFF2-40B4-BE49-F238E27FC236}">
                <a16:creationId xmlns:a16="http://schemas.microsoft.com/office/drawing/2014/main" id="{3CA74B76-29E4-8999-887C-E9407126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0142">
            <a:off x="6845299" y="2723953"/>
            <a:ext cx="4759960" cy="2219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D88BCD-8E8E-DB57-E4AD-146BC1F3EA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8EA56A-DAEC-57D0-A8AF-AC78046ADD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E4F545-CD7B-1466-4FA3-211B6CAF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88DC84-90B2-9ABA-9EF2-D3F08BC2D7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014CA30-2F5C-6B35-E6BB-D37CDE42C8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1C8969-FF96-FD4A-F519-AF85764991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877647-2036-D52B-874B-CF7383B15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DB6B8F1-3F30-9CEA-69EB-38FA42BBBF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FF792DE-22BE-9C07-DAD7-71A4B29FD8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FEBD005-AE9A-A472-57C4-B5661A7D84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5D6831D-EFDA-7A07-790D-BDBEB464DD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1A00D33-4A2E-C534-6C19-A96FC6FB8C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A0261B6-1B55-749F-D666-180C4908B2E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59611C0-2D75-426E-7C3F-9C903F962B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9653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27FCEAD-5D55-09CA-9A00-B34C95EBC3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19653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6FAC0E7-3769-45E3-B58A-B5EC3B95F7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19653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DD2EAE0-F656-CEF6-AA7F-AEFDDAAB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11081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988EC2-E407-1040-D394-82A33C1742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1239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9E07A2F-2917-F183-183C-67CC2ECC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0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C8785B5-6C0C-423B-DF82-08CCEB3993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0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39000BED-85DE-8F49-2BCD-7FD4CAE07B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19653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7E50A64-8DFA-F87B-5767-E9F999FB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19653"/>
            <a:ext cx="1057275" cy="6477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B77ED08-493B-1D0F-A9BF-3DD6FDD727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19653"/>
            <a:ext cx="1057275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4496556-A518-9E5A-E03E-90F2DB30DC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19653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C255424D-3E65-E669-5A5F-D3405438E2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19653"/>
            <a:ext cx="561981" cy="6477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EA0E785-A50E-12D3-0B47-6C9805FC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6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731" y="459821"/>
            <a:ext cx="4346552" cy="1325563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Emoções WiFi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BF1F48-E25D-544D-171C-3F29BC9F3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0" y="1617573"/>
            <a:ext cx="7205498" cy="432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BE0ACC6E-E82C-0BA3-E45E-237D4DADACAA}"/>
              </a:ext>
            </a:extLst>
          </p:cNvPr>
          <p:cNvSpPr txBox="1"/>
          <p:nvPr/>
        </p:nvSpPr>
        <p:spPr>
          <a:xfrm>
            <a:off x="7024238" y="1635987"/>
            <a:ext cx="44426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1215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projeto tem o objetivo de registrar o sentimento da criança ou jovem em acompanhamento terapêutico. Através de uma caixa lúdica criada com 8 botões com imagens das 8 principais emoções trabalhadas na psicologia.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7936D-2F31-C20A-9E1B-116A103F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5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2" y="529204"/>
            <a:ext cx="6525836" cy="1325563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Planta com </a:t>
            </a:r>
            <a:r>
              <a:rPr lang="pt-BR" sz="54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Sentimetos</a:t>
            </a:r>
            <a:endParaRPr lang="pt-BR" sz="54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CCD4CEDE-2529-5D04-A46D-507DD0F0DC3F}"/>
              </a:ext>
            </a:extLst>
          </p:cNvPr>
          <p:cNvSpPr txBox="1"/>
          <p:nvPr/>
        </p:nvSpPr>
        <p:spPr>
          <a:xfrm>
            <a:off x="7600891" y="1895804"/>
            <a:ext cx="41069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1215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sistema de irrigação que através de sensores de temperatura , e umidade do solo e horário do dia verificando se é necessário irrigar o jardim ,assim economizando água na redução das evaporação da água no solo</a:t>
            </a:r>
            <a:r>
              <a:rPr lang="pt-BR" b="0" i="0" dirty="0">
                <a:solidFill>
                  <a:srgbClr val="121517"/>
                </a:solidFill>
                <a:effectLst/>
                <a:latin typeface="Lato" panose="020F0502020204030203" pitchFamily="34" charset="0"/>
              </a:rPr>
              <a:t>.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D3509-D7DA-64DE-0576-CA704C8B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2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2" y="529204"/>
            <a:ext cx="6525836" cy="1325563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Planta com </a:t>
            </a:r>
            <a:r>
              <a:rPr lang="pt-BR" sz="54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Sentimetos</a:t>
            </a:r>
            <a:endParaRPr lang="pt-BR" sz="54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CF8D3F63-9323-28E7-CD19-EA589DBB8806}"/>
              </a:ext>
            </a:extLst>
          </p:cNvPr>
          <p:cNvSpPr txBox="1"/>
          <p:nvPr/>
        </p:nvSpPr>
        <p:spPr>
          <a:xfrm>
            <a:off x="8260415" y="1797190"/>
            <a:ext cx="31493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1215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Mostrar através de um display mini OLED os "sentimentos" de uma planta de acordo com valores captador por sensores: de temperatura e de umidade do solo.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43F20-74E0-2261-7B7E-C3D5F2DE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5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2F03F-1131-F428-A842-C7F924C5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398" y="576258"/>
            <a:ext cx="510451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 Tudo Certo!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8764B-9EE9-AB6F-D33C-823519FB6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11" y="1762248"/>
            <a:ext cx="7218680" cy="4351338"/>
          </a:xfrm>
        </p:spPr>
        <p:txBody>
          <a:bodyPr/>
          <a:lstStyle/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Abril/2022;</a:t>
            </a:r>
          </a:p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Versão estável e pronta para produção;</a:t>
            </a:r>
          </a:p>
        </p:txBody>
      </p:sp>
      <p:pic>
        <p:nvPicPr>
          <p:cNvPr id="4" name="Imagem 3" descr="Nova Franzininho WiFI: Placa vista por cima">
            <a:extLst>
              <a:ext uri="{FF2B5EF4-FFF2-40B4-BE49-F238E27FC236}">
                <a16:creationId xmlns:a16="http://schemas.microsoft.com/office/drawing/2014/main" id="{D7B01351-E2AC-F861-9EBE-C642C8773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98" y="1672766"/>
            <a:ext cx="5350384" cy="30105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9EE26A-E726-D332-791E-7A68E49E9B68}"/>
              </a:ext>
            </a:extLst>
          </p:cNvPr>
          <p:cNvSpPr txBox="1"/>
          <p:nvPr/>
        </p:nvSpPr>
        <p:spPr>
          <a:xfrm>
            <a:off x="303666" y="3264652"/>
            <a:ext cx="6096000" cy="3406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5AA17A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ESP-IDF;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5AA17A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5AA17A"/>
              </a:buClr>
              <a:buFont typeface="Arial" panose="020B0604020202020204" pitchFamily="34" charset="0"/>
              <a:buChar char="•"/>
            </a:pP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CircuitPyhton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5AA17A"/>
              </a:buClr>
              <a:buFont typeface="Arial" panose="020B0604020202020204" pitchFamily="34" charset="0"/>
              <a:buChar char="•"/>
            </a:pP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Clr>
                <a:srgbClr val="5AA17A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6" name="Picture 2" descr="ESP-EYE AI Board I Espressif">
            <a:extLst>
              <a:ext uri="{FF2B5EF4-FFF2-40B4-BE49-F238E27FC236}">
                <a16:creationId xmlns:a16="http://schemas.microsoft.com/office/drawing/2014/main" id="{B3EC556C-C908-4128-68CA-DBE1F7ED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08" y="2964787"/>
            <a:ext cx="1573106" cy="157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rduino Logo – PNG e Vetor – Download de Logo">
            <a:extLst>
              <a:ext uri="{FF2B5EF4-FFF2-40B4-BE49-F238E27FC236}">
                <a16:creationId xmlns:a16="http://schemas.microsoft.com/office/drawing/2014/main" id="{37C9C6CA-1ABC-5612-7997-E821E6C6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82" y="3685376"/>
            <a:ext cx="1370573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ircuitPython">
            <a:extLst>
              <a:ext uri="{FF2B5EF4-FFF2-40B4-BE49-F238E27FC236}">
                <a16:creationId xmlns:a16="http://schemas.microsoft.com/office/drawing/2014/main" id="{744D81B2-95EA-250D-ECDE-DF5FBF3D9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27" y="4971327"/>
            <a:ext cx="1747967" cy="7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icroPython (@micropython) / Twitter">
            <a:extLst>
              <a:ext uri="{FF2B5EF4-FFF2-40B4-BE49-F238E27FC236}">
                <a16:creationId xmlns:a16="http://schemas.microsoft.com/office/drawing/2014/main" id="{9CBF5CBA-374E-A52B-8286-1B49CCC34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78" y="4837360"/>
            <a:ext cx="1370573" cy="137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6E91D2F-D6BC-E086-3F99-F204D114C8E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5FE495-04B3-2E99-B41D-11708B251EF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95351D2-5874-5FE3-74A7-5FB58ADD75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3D071CA-60DF-7933-AEFE-69E45BCD80B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15B2A9F-1F9D-8DBB-276E-7C35F63E008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ADAA90-45BA-6D38-0899-BC4262567F8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452DB87-8B44-9EF3-D4F8-33B2DF721AA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8CD932-EBFE-B3FC-139A-4F2FDADDA64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AFC0F7E-BFDB-7FAB-8CF9-E2FE7CCF204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767AFA2-7159-884E-1FBB-BEF1EBE296A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B68AFCC-17ED-8DD6-3A2B-E967A1F8955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EF0FD73-2E86-94CC-183A-BC82613780E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3547E61-79C4-CD98-B38F-3C58FA608FD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CBE9375-4FE5-37C1-477D-B87D6D57D90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-1" y="-22585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767CC8E-38EE-9864-D486-AAC04E502C3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1057273" y="-22585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EEBC87A-BA96-F271-A158-DF5CC947372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2114548" y="-22585"/>
            <a:ext cx="1057275" cy="6477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23A2806D-9C5E-01CF-5042-11BDB5B2A65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3171821" y="-31157"/>
            <a:ext cx="1057275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3C2AC33-6C6C-CA55-8B9B-295977EF9BD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229095" y="-40999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3279F31C-CA0F-6472-EF71-4DD025019F6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5286369" y="-4223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345ED6A-0F20-5273-F759-66FBE8A56A1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6343644" y="-4223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0980C457-694D-2CCA-8922-68CE2C76BA9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7400920" y="-22585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3CC3C65D-7317-F6F7-9CB9-7DDF99BD826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8458195" y="-22585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E8799EB-BCE9-D169-D11A-75162FBE344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9515469" y="-2258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5C3F2B4A-01CB-09C5-EDE1-15A7BFE46AA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10572743" y="-2258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91378A2-B393-E22D-577A-BAB7C47B986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11630018" y="-22585"/>
            <a:ext cx="561981" cy="6477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A0512E3-9B44-3402-F934-7E66236C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58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Nova Franzininho WiFI: pinout">
            <a:extLst>
              <a:ext uri="{FF2B5EF4-FFF2-40B4-BE49-F238E27FC236}">
                <a16:creationId xmlns:a16="http://schemas.microsoft.com/office/drawing/2014/main" id="{94CF58E8-20A2-268B-2566-113C01548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42539"/>
            <a:ext cx="9617628" cy="6372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012432-46B1-880A-16EE-E2E36013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CB1ABB2-41CE-BF22-1587-76AB3D1F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7700"/>
            <a:ext cx="1057275" cy="647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A62497-D8FD-B38B-9171-92D0C922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1057275" cy="647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403143-9077-2977-C7AE-6769294B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43100"/>
            <a:ext cx="1057275" cy="647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DF93F8-A768-1620-F7EE-D11C33054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1057275" cy="647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48594C1-B467-FD53-A9AA-9F8AB8460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38500"/>
            <a:ext cx="1057275" cy="647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9EE9EA-EA85-BD55-2E71-D547F4C5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86200"/>
            <a:ext cx="1057275" cy="647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23D52CB-3482-6C4A-424C-EFE8B8B4F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3900"/>
            <a:ext cx="1057275" cy="647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5F49D29-F499-E71B-C342-6F6DD5E0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181600"/>
            <a:ext cx="1057275" cy="647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30E960A-A341-0919-A123-922809BD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300"/>
            <a:ext cx="1057275" cy="647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BE9A486-20CF-F470-D959-0DBF489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77000"/>
            <a:ext cx="1057275" cy="381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6832E9B-4760-7958-C024-73E2AB65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3" y="0"/>
            <a:ext cx="1057275" cy="647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D770432-FF30-14AE-6FF1-3A67B85D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2" y="647700"/>
            <a:ext cx="1057275" cy="6477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C36B580-0CB4-D102-C179-C8D5A496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3" y="1295400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2B26962-4A63-CCC3-C204-788A8EA5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4" y="1943100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10ECB79-4482-956C-4316-2A3C5095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3" y="2590800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0D3167F-7158-8E38-15D3-8CFF3C02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4" y="3238500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3000828-52B5-FAA2-D503-BA645D12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4" y="3886200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58EE17F-9945-390D-8E0A-14B06BFA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3" y="4533900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5035B18-F219-B97C-6136-E9B3B36E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4" y="5181600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5524D04-161E-24D1-BCD7-EE7477FA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3" y="5829300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80F5437-73A8-3867-8E79-3C64A77D3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2" y="6477000"/>
            <a:ext cx="1057275" cy="381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D30368C-BA2C-FFC0-5BF1-63B4EA29D8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FFAA2FF-CA0F-E527-99FA-FC30D9C34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79EB-A528-6278-58CA-5CB82FEA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095"/>
            <a:ext cx="10515600" cy="1325563"/>
          </a:xfrm>
        </p:spPr>
        <p:txBody>
          <a:bodyPr/>
          <a:lstStyle/>
          <a:p>
            <a:pPr algn="ctr"/>
            <a:r>
              <a:rPr lang="pt-BR" sz="54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endParaRPr lang="pt-BR" sz="54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810B6D-1AF8-D9B3-E42F-49B7B3B1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1" y="1967865"/>
            <a:ext cx="6356340" cy="4094738"/>
          </a:xfrm>
        </p:spPr>
        <p:txBody>
          <a:bodyPr>
            <a:normAutofit/>
          </a:bodyPr>
          <a:lstStyle/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(3) para microcontroladores;</a:t>
            </a:r>
          </a:p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Subconjunto de bibliotecas padrão do Python;</a:t>
            </a:r>
          </a:p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Programador australiano e físico Damien George;</a:t>
            </a:r>
          </a:p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Facilitar a introdução de iniciantes à programação em Python de placas microcontroladas.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56CEE1A-BA37-3A83-5148-8FEAC9F65F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B7AF14A-DFEE-8141-1D81-3B4287B5D3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9110236-1A99-F039-DE34-A18C8D891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68DE67B-44AB-9E2D-6306-137C92EDD4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BA3FDF3-C9CF-542D-B47F-9A4705CC96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26A5596-0B35-E72D-65F9-2F84AD25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AC539B5-26C4-C428-3EF8-2315944895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6A9F6C3-1E4B-2728-ED67-4C63D4FC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203DA7D-2D71-1198-14E8-D6023E21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AA32DA-A781-182D-ADE1-2753096B9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76DA491-A75D-FB3E-831B-67C49CB7BD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147709C-3E23-CDC5-E732-3EC4E7119C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D26B2AE-6FB4-379D-EA8E-F58E9EEDC0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078637C-251B-62C0-F51F-09AC83E7CF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AE2E4FBB-1688-27E3-3D5D-D46F9ECB63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7903755-5C2E-7712-9FF1-E3CCF8548E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DB65FC7B-3ABB-458C-A750-06C73247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499F3B3E-CF98-FB52-A1CF-0C795FB039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7403439-1E0E-E97D-7337-5BF164803A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1022301F-92A4-898A-D827-3E4EB41C11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E2EC4D88-4EDE-2826-5E89-0400868F16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39CEF6C1-CF78-28FC-403D-B3DC6471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8FEC594E-B174-912C-DEEC-D75C3607FA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DCB35EF6-EFB8-5883-FBE2-DD0F2711D8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69248975-5FA5-2EE7-9D9C-2D06F218F7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8FE70C2-C8DB-02FB-A9A0-FAF6FEAC8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4A7BBE0-9A74-82FA-5209-3658DB129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10" y="1766712"/>
            <a:ext cx="3915490" cy="398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8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412" y="511746"/>
            <a:ext cx="3766507" cy="1325563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1690688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AA17A"/>
              </a:buClr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precisa de Sistema Operacional;</a:t>
            </a:r>
          </a:p>
          <a:p>
            <a:pPr>
              <a:buClr>
                <a:srgbClr val="5AA17A"/>
              </a:buClr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Gama diversa de bibliotecas;</a:t>
            </a:r>
          </a:p>
          <a:p>
            <a:pPr>
              <a:buClr>
                <a:srgbClr val="5AA17A"/>
              </a:buClr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Fácil para Iniciantes;</a:t>
            </a:r>
          </a:p>
          <a:p>
            <a:pPr>
              <a:buClr>
                <a:srgbClr val="5AA17A"/>
              </a:buClr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Abstração de Hardware;</a:t>
            </a:r>
          </a:p>
          <a:p>
            <a:pPr>
              <a:buClr>
                <a:srgbClr val="5AA17A"/>
              </a:buClr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Tradução para diversas línguas;</a:t>
            </a:r>
          </a:p>
          <a:p>
            <a:pPr>
              <a:buClr>
                <a:srgbClr val="5AA17A"/>
              </a:buClr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rápido através do prompt;</a:t>
            </a:r>
          </a:p>
          <a:p>
            <a:pPr>
              <a:buClr>
                <a:srgbClr val="5AA17A"/>
              </a:buClr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F502A5C-F5DB-E541-85FA-D568D00C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5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BFEEE508-C7DD-A1A8-D04A-E31B768E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99" y="182245"/>
            <a:ext cx="9479281" cy="1325563"/>
          </a:xfrm>
        </p:spPr>
        <p:txBody>
          <a:bodyPr/>
          <a:lstStyle/>
          <a:p>
            <a:pPr algn="r"/>
            <a:r>
              <a:rPr lang="pt-BR" b="1" dirty="0">
                <a:solidFill>
                  <a:srgbClr val="5AA17A"/>
                </a:solidFill>
              </a:rPr>
              <a:t>Pinos de Toque Capacitivo - Montagem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8B7D6C9-81AA-2B94-EAAC-A79417EA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12" y="1334328"/>
            <a:ext cx="7747573" cy="545255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36D9B56-260A-51B7-6D64-3183568B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AB3A20C-71D8-F35A-0873-782184122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7700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B3CB12A-F52E-E51C-6149-5C520D02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1057275" cy="6477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4478567-6EE7-09FC-D0B4-8C0F768D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43100"/>
            <a:ext cx="1057275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82A8694-8106-1037-4774-7E8575C2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FF8CAA3-8551-4DA9-8E71-9847D099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38500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16740F5-AA78-12B5-91B6-CC759F42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86200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11E0040-2540-23A0-CB9A-5B55FEC51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3900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55DE6288-52A8-21AE-4377-5CADCAC2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181600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6AA0423-C0B6-A382-8A50-4C49A58C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9300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7E2919B-03B8-A85A-E523-A5B7A170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477000"/>
            <a:ext cx="1057275" cy="381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182FF718-7DF6-D8B6-0D22-CF24A3A1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5" y="0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1765C383-92A1-C08C-E716-85EA4066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4" y="647700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E51F0C3C-2958-E2D1-E7F0-8ED79F24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5" y="1295400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F36A4C54-AEA4-3E98-4F81-7D6FAEC5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6" y="194310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C2E8239-C875-263E-7C52-2E2A36154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5" y="259080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0294B8-8C7F-9213-5A28-E3615DF4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6" y="323850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6186356F-944A-AA3B-32CD-83F143757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6" y="3886200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B5857520-FE91-47F9-07AC-98618529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5" y="4533900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038B5DFC-37A0-51D0-B075-050E9FBB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6" y="5181600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0F88B10C-F7B0-7B22-1A66-C3FE921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5" y="5829300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D3DA6938-8A51-9955-03CE-2869AC7B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4" y="6477000"/>
            <a:ext cx="1057275" cy="3810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3F043FE4-E416-E3B9-3FFE-B950833869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8102A6D-B598-4FCC-586C-EBB52AB9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35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BFEEE508-C7DD-A1A8-D04A-E31B768E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747" y="477297"/>
            <a:ext cx="10454639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de Toque Capacitivo - Código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778412-2CEF-AB49-BF50-9A7E116A7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3" y="1621791"/>
            <a:ext cx="11271471" cy="4531359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6193B27-0CF9-4ED1-EDE9-91A30DB0EF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25C1014-D45D-7608-68E2-F272EEB3E7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7F00E08-6D16-D9D2-EC91-BE401E8578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AA0DEFDA-FA01-F4B0-ACF3-9D47AA807D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5891CB56-5EEB-E740-E8FB-F4EF3E0CA7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C82E4A72-0165-3E99-C894-2DF224C2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575669DE-DE8E-0CF9-AC23-8FFE1410EC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91CEDA3-62FE-5672-06D1-2D89592AD1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C5BD5BC1-E7E4-3C74-9C81-990B7820D5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C18F94A4-5BEA-B116-1363-F6844109C9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8DEA0910-BF7B-A917-A6E6-A1D21BDBDD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E0B2C67C-61F7-1AD3-87DD-D31C086672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9CB5B48D-6C03-4340-AE35-648FF6E8DF7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F8694947-ADBE-B9F0-4136-C63F745F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2D7594A4-EC72-9193-87E0-2E5D998439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024ACE50-2A54-99A2-1900-B53B5F05DE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8F32B420-C1D0-A1C1-77E9-ABC0012676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A27780A0-AF18-B546-794A-A40FD30424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15C0772C-4A21-7BAD-6B4A-843084F0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09241D8F-F7CB-4F69-D7BA-1E050218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67440B7B-DD37-31B3-BBFE-664077C0E3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B8B98661-EA54-44C5-1D70-7F3D218417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92AF4D8E-AF21-3CAA-96FC-5ACA7E1012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44655C97-93FD-0048-E1A9-C50153DB9A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25B0C060-E2A7-55E0-CE2B-C3B1734AB8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6C5D6FC-8D7E-9496-EAC7-6D4C89F9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3" y="-45727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54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Franzininho</a:t>
            </a:r>
            <a:endParaRPr lang="pt-BR" sz="54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55" y="1865660"/>
            <a:ext cx="11374964" cy="3579441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Capacitar os brasileiros para se tornarem protagonistas no desenvolvimento de projetos eletrônicos em nosso país;</a:t>
            </a:r>
          </a:p>
          <a:p>
            <a:pPr marL="457200" indent="-457200"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Tornam o estudo e aplicações das tecnologias atuais acessíveis para a sociedade brasileira;</a:t>
            </a:r>
          </a:p>
          <a:p>
            <a:pPr marL="457200" indent="-457200"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Baseado em pilares:</a:t>
            </a:r>
          </a:p>
          <a:p>
            <a:pPr marL="0" indent="0">
              <a:buClr>
                <a:srgbClr val="5AA17A"/>
              </a:buClr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Open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e hardware, materiais didáticos abertos,              comunidade, compartilhamento de conhecimento, colaboração.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409BDEE-B790-E732-857E-7D619304E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89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erial Console | Franzininho">
            <a:extLst>
              <a:ext uri="{FF2B5EF4-FFF2-40B4-BE49-F238E27FC236}">
                <a16:creationId xmlns:a16="http://schemas.microsoft.com/office/drawing/2014/main" id="{A2541BF4-A3FA-0C47-871A-497DB82FD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" b="13965"/>
          <a:stretch/>
        </p:blipFill>
        <p:spPr bwMode="auto">
          <a:xfrm rot="18540956">
            <a:off x="2458222" y="1797896"/>
            <a:ext cx="7589003" cy="36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225ECEF-AF58-12C8-26DA-EE9591DBF547}"/>
              </a:ext>
            </a:extLst>
          </p:cNvPr>
          <p:cNvSpPr/>
          <p:nvPr/>
        </p:nvSpPr>
        <p:spPr>
          <a:xfrm>
            <a:off x="0" y="2103120"/>
            <a:ext cx="12192000" cy="27432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9C4E3530-5FB5-4232-6D6C-67AD2C9DAA3D}"/>
              </a:ext>
            </a:extLst>
          </p:cNvPr>
          <p:cNvSpPr txBox="1">
            <a:spLocks/>
          </p:cNvSpPr>
          <p:nvPr/>
        </p:nvSpPr>
        <p:spPr>
          <a:xfrm>
            <a:off x="943763" y="1649110"/>
            <a:ext cx="10799763" cy="3449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História da </a:t>
            </a:r>
            <a:r>
              <a:rPr lang="pt-BR" sz="8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Franzininho</a:t>
            </a:r>
            <a:endParaRPr lang="pt-BR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BC35E-769D-5007-28D6-1260C108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823" y="335755"/>
            <a:ext cx="6184900" cy="1325563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que </a:t>
            </a:r>
            <a:r>
              <a:rPr lang="pt-BR" sz="54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Franzininho</a:t>
            </a:r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Espaço Reservado para Conteúdo 3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FBB08CE5-9A3C-56A3-3E1E-9AFA72024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99" y="2106612"/>
            <a:ext cx="5931958" cy="35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6135119-C7F2-FEB5-551A-EC3B81B1583A}"/>
              </a:ext>
            </a:extLst>
          </p:cNvPr>
          <p:cNvSpPr txBox="1"/>
          <p:nvPr/>
        </p:nvSpPr>
        <p:spPr>
          <a:xfrm>
            <a:off x="619760" y="1538288"/>
            <a:ext cx="5039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Day 2016 em São Paulo;</a:t>
            </a:r>
          </a:p>
          <a:p>
            <a:pPr marL="457200" indent="-457200">
              <a:buClr>
                <a:srgbClr val="5AA17A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Palestra: Construindo sua placa baseada em Arduino;</a:t>
            </a:r>
          </a:p>
          <a:p>
            <a:pPr marL="457200" indent="-457200">
              <a:buClr>
                <a:srgbClr val="5AA17A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Franzino </a:t>
            </a:r>
          </a:p>
          <a:p>
            <a:pPr marL="457200" indent="-457200">
              <a:buClr>
                <a:srgbClr val="5AA17A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 enxuta </a:t>
            </a:r>
          </a:p>
          <a:p>
            <a:pPr marL="457200" indent="-457200">
              <a:buClr>
                <a:srgbClr val="5AA17A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básicos usar microcontrolador ATmega328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013B879-AF21-29B7-6131-63BC5B3A05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8B33CB17-12CE-C951-59F9-EF4400B8AD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BCC6A501-08E1-9AB1-A7EE-2E08C04062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70DEE2EC-D726-9F87-DDD5-13A0C91CFB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0CE730DC-5A81-5590-7B83-7FE769B2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C8BC3BF3-2061-1365-618A-5F64BBE1BE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3E3655A9-F09A-DD89-F89F-659FDA9F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599ABEF-1211-2B60-B95E-F906BDBB6C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AD994C74-6220-10DF-0C6C-27BFA44719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08E7580-643D-5CC9-E242-2873315FD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82F4D83E-B407-6295-DCC0-E46793E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DFB1DCE-DBD7-5FC9-60EF-EEDA46922A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EF058D65-0D14-0CEF-1AE1-F0870A72EF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E0647D71-C3AE-1A26-4A0B-8051F516C6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693B5EFB-194E-70D5-2B17-1181D28BA1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BAF81CC6-997F-BA13-7E9B-84C7674B7B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C35A99CA-EAC0-3E5A-7D68-44EAD169BE7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87D337C6-E554-FDBB-E114-AA88DFD46F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9C6AF126-FA22-C7F4-CFBB-093ECB30B3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F1212123-E03A-79AD-A33C-C4BA9527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D17D8F86-B51A-CD65-9A55-C3E77EE867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684F079F-B445-0BA1-33C3-6BFB92F2DF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61990339-1600-C8C5-7F49-5761BACCA8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FF591988-94BC-2E21-0B23-6A8A82FE14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28E5F617-5519-9D33-564E-3AD5E37A4A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76E19C-F710-9BE6-4CFC-C904EEA8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5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EA40E-25BD-D825-936F-FF341AEE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885" y="644151"/>
            <a:ext cx="6382230" cy="1038384"/>
          </a:xfrm>
        </p:spPr>
        <p:txBody>
          <a:bodyPr>
            <a:noAutofit/>
          </a:bodyPr>
          <a:lstStyle/>
          <a:p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Início de um Sonho</a:t>
            </a:r>
          </a:p>
        </p:txBody>
      </p:sp>
      <p:pic>
        <p:nvPicPr>
          <p:cNvPr id="4" name="Imagem 3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99BCE598-B829-CF9E-B717-AC3B14867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50" y="2458721"/>
            <a:ext cx="6403950" cy="244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6A7636-B20F-7D1C-7FA2-0186E4A914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51283B-56C9-4E12-48F7-BEF0EAABD0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A67D48-9F66-8815-75DE-158FEC57CC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DFDFAC1-3CEF-29F9-24F6-9AEF34C9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3F8C3E6-05F0-F19F-286F-5873F791A9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899A6BB-1F44-33FB-B5DA-0A29B35D5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5A6AC9B-E7EA-9AD4-FC28-307D361473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869E69-9E11-AA4A-6053-1D535179C5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23747F8-749B-2952-2257-35B44D83C1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49DFC34-DB62-74DC-B37C-82F3AD810D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1CAF17D-719F-B20F-5FC7-0779AB6B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C96602B-9454-1457-E8AC-2208EF4C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807B0D5-E36E-B365-07A1-BBFB62AAC3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1" y="6218872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91F9283-7E01-4F55-A5ED-93B0A2E7FC7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3" y="6218872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89A1EA2-A9A6-2C84-F24C-1CFA69AF5D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8" y="6218872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695E923-B27B-3AB1-F012-E16D84677C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1" y="6210300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152256B-3DB4-AFFA-5E08-756310EC81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5" y="6200458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90B5A5B-9ED4-B51E-CB34-91E2BD73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69" y="6199219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85BDC9D-F55F-2A04-583F-DA4563AAE2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4" y="6199219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AA96737-5174-EF54-5F81-92EC0A3C20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0" y="6218872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2B8DB97-D364-7E41-4EB6-8BCDF7AE13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5" y="6218872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1973F59D-D4BC-1D89-D61E-CE3C3293FB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69" y="6218872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B143329-17C5-296B-2716-A1DBB0555F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3" y="6218872"/>
            <a:ext cx="1057275" cy="6477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FA5D423-9E8B-E5C0-3220-3C4D633575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8" y="6218872"/>
            <a:ext cx="561981" cy="6477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D6B68-C001-D03D-76E6-481159E6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58" y="1755382"/>
            <a:ext cx="6731000" cy="4351338"/>
          </a:xfrm>
        </p:spPr>
        <p:txBody>
          <a:bodyPr>
            <a:normAutofit/>
          </a:bodyPr>
          <a:lstStyle/>
          <a:p>
            <a:pPr>
              <a:buClr>
                <a:srgbClr val="5AA17A"/>
              </a:buClr>
            </a:pPr>
            <a:r>
              <a:rPr lang="pt-BR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Day São Paulo 2017;</a:t>
            </a:r>
          </a:p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ealizar atividades simultâneas nos 12 </a:t>
            </a:r>
            <a:r>
              <a:rPr lang="pt-B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FABLABs</a:t>
            </a: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livres em SP;</a:t>
            </a:r>
          </a:p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lacas compatíveis com Arduino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 as pessoas montarem e terem experiência com solda;</a:t>
            </a:r>
          </a:p>
          <a:p>
            <a:pPr>
              <a:buClr>
                <a:srgbClr val="5AA17A"/>
              </a:buClr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Fabricação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máquinas CNC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ou, </a:t>
            </a: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 de corrosão de PCI;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0E9E8A4-6D2B-6155-E2C5-268F46717B9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26CB596F-1700-4B14-A81C-BECC85B54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005CB-5313-9384-970D-F201811F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785" y="809307"/>
            <a:ext cx="3440430" cy="705962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01/04/17</a:t>
            </a:r>
            <a:r>
              <a:rPr lang="pt-BR" sz="5600" dirty="0">
                <a:solidFill>
                  <a:srgbClr val="0033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b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F659C-2ECB-7D03-41B5-D9712665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457007"/>
            <a:ext cx="10195560" cy="994093"/>
          </a:xfrm>
        </p:spPr>
        <p:txBody>
          <a:bodyPr>
            <a:noAutofit/>
          </a:bodyPr>
          <a:lstStyle/>
          <a:p>
            <a:pPr>
              <a:buClr>
                <a:srgbClr val="5AA17A"/>
              </a:buClr>
            </a:pP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 do Arduino 2017;</a:t>
            </a:r>
          </a:p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oram produzidas 300 placas dentro dos 12 FAB </a:t>
            </a:r>
            <a:r>
              <a:rPr lang="pt-B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LABs</a:t>
            </a:r>
            <a:r>
              <a:rPr lang="pt-B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Livres SP.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9EFD633-5397-9AD5-D700-174BB16F44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167D50-EDD5-2D54-E3E0-A40E2F5800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A49ECC-2205-36F8-AEC1-18129BF74C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E431FA2-B0F0-D91C-FC65-735B7B3BCB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D2B1EE-C332-9301-9963-DA4FD468CB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67E82F8-BE25-E1E3-BAE0-A2566165AA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A8B352E-6455-4BAD-3FEF-7E3EF5F838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B11A26-ADC1-1FA1-C385-552CA3D505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DC2EA67-F7D4-24F9-B910-8D1F7FCC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7CC765-C284-BCA6-D803-BB55C24166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D7E7E09-98BD-D130-1A93-2903197BD7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D86F04C-9B9E-55E5-41F6-9F6D32DE68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BE99D12-D323-37DD-1B3F-6417FC2B4D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3E3BC4D-57D7-B53D-A889-411B86F9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0885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347621A-4CF7-5BFC-3AF0-E2BF458E11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0885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CAC59DA-BCF9-0A9C-AA73-2584FAE237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0885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D27AEFE-D3B6-4B37-FD6D-93844B0509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2313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A447304-61BF-7CB3-928B-25171E5F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2471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AECBFF1-A7C1-F4A0-BDFE-938F866896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1232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3077345-C76B-7A73-7306-999A534D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1232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9CAAD3D-44EC-6F71-217A-81231597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0885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46A06700-C20C-2745-F76B-7B524D74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0885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3537E27D-2476-3DAC-583A-5219BBCBCC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0885"/>
            <a:ext cx="1057275" cy="6477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F49F21A0-FC3B-1580-7A62-0F8D2B37E1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0885"/>
            <a:ext cx="1057275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4477911-66B1-BDCA-700A-8E19152D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0885"/>
            <a:ext cx="561981" cy="647700"/>
          </a:xfrm>
          <a:prstGeom prst="rect">
            <a:avLst/>
          </a:prstGeom>
        </p:spPr>
      </p:pic>
      <p:pic>
        <p:nvPicPr>
          <p:cNvPr id="5" name="Imagem 4" descr="Pessoas sentadas ao redor de um balcão&#10;&#10;Descrição gerada automaticamente com confiança média">
            <a:extLst>
              <a:ext uri="{FF2B5EF4-FFF2-40B4-BE49-F238E27FC236}">
                <a16:creationId xmlns:a16="http://schemas.microsoft.com/office/drawing/2014/main" id="{526C5C9B-464E-6302-59EF-2D4D5725E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68" y="2539868"/>
            <a:ext cx="7758463" cy="35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02A31A9-6816-C7FA-6001-4775CA35C9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A23D72EE-023C-7260-333B-7673B96E3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81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15A9C-68BF-9A81-B322-D8072923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60" y="385445"/>
            <a:ext cx="9403080" cy="1325563"/>
          </a:xfrm>
        </p:spPr>
        <p:txBody>
          <a:bodyPr/>
          <a:lstStyle/>
          <a:p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após o Arduino Day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309EB-0085-4F1A-D090-0D0CAF6E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7" y="1711265"/>
            <a:ext cx="5369560" cy="4351338"/>
          </a:xfrm>
        </p:spPr>
        <p:txBody>
          <a:bodyPr>
            <a:normAutofit/>
          </a:bodyPr>
          <a:lstStyle/>
          <a:p>
            <a:pPr>
              <a:buClr>
                <a:srgbClr val="5AA17A"/>
              </a:buClr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Franzininho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V2;</a:t>
            </a:r>
          </a:p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com conector USB;</a:t>
            </a:r>
          </a:p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Facilitou a fabricação;</a:t>
            </a:r>
          </a:p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da placa ao conectá-la no computador;</a:t>
            </a:r>
          </a:p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Pinagem e funcionamento das duas versões são as mesmas;</a:t>
            </a:r>
          </a:p>
        </p:txBody>
      </p:sp>
      <p:pic>
        <p:nvPicPr>
          <p:cNvPr id="4" name="Imagem 3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C4C15DD8-0FEA-DB23-4346-3080242DF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530" y="2105025"/>
            <a:ext cx="6202985" cy="348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2F86848-99D0-B138-9FFA-3D73C88719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540" y="0"/>
            <a:ext cx="1057275" cy="647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768DB8-4331-983F-D916-5765562609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9814" y="0"/>
            <a:ext cx="1057275" cy="647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1C145D-1AAE-1404-A6B4-056C09A467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7089" y="0"/>
            <a:ext cx="1057275" cy="647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2AFA67-18D8-153E-5B2C-97DBD14F7C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4362" y="-8572"/>
            <a:ext cx="1057275" cy="647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169080-FFB3-93B3-7304-A095A82D08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31636" y="-18414"/>
            <a:ext cx="1057275" cy="647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B4B3EC8-4774-77E0-BD6F-32E6CF1C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8910" y="-19653"/>
            <a:ext cx="1057275" cy="647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64A75CA-0510-D0BA-2B6E-13B8EB52D5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6185" y="-19653"/>
            <a:ext cx="1057275" cy="647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0F902D8-CD9C-E9A2-05F9-B8A5AFD7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3461" y="0"/>
            <a:ext cx="1057275" cy="647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82B4BA6-E790-D7AA-D259-13AE9AE710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60736" y="0"/>
            <a:ext cx="1057275" cy="647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1075A10-9A65-3D02-5AF1-F92984B4854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8010" y="0"/>
            <a:ext cx="1057275" cy="647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8FC88F-8298-2011-908E-3CE5FAA0E8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5284" y="0"/>
            <a:ext cx="1057275" cy="6477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C82F64F-8D70-EBE7-3D4C-BE9D44578A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2559" y="0"/>
            <a:ext cx="561981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DC04056-0193-52A3-A22B-BEB900FD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63E4C37-3D3E-61DE-BFFC-999E64FB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134DD1B-2C97-240B-D8E2-AEC2342F06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A68F0C2-1058-48A5-FD33-10BB42AFA7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C2459A4-39CC-9311-4B5C-11DE39A7F7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2DC3377-3352-21C6-0DCD-A95A0D6C15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B2D4BD6-9194-D8CA-7A9D-550E1AEE44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B0AA010-45E0-4690-4376-5C308C6392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50785302-B49D-C63A-1FD1-95DD8FF548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68D49EF-5ED5-B8C3-F5B8-A04ADE4F17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9C4A033-CC07-4E7D-6838-8A7D6558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F50DE4CB-DFB2-3F15-112D-DCFD2D387C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ADA5245-5780-2743-E625-E377445F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90FC1C9F-C340-C7FD-D009-CC01384CF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9CEC2-B0F0-7A10-9183-B7F3648F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091" y="691324"/>
            <a:ext cx="5557520" cy="1325563"/>
          </a:xfrm>
        </p:spPr>
        <p:txBody>
          <a:bodyPr>
            <a:normAutofit/>
          </a:bodyPr>
          <a:lstStyle/>
          <a:p>
            <a:r>
              <a:rPr lang="pt-BR" sz="54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Franzininho</a:t>
            </a:r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D7973-4A67-3813-496C-44872FFDF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75" y="2181988"/>
            <a:ext cx="584708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“Faça você mesmo” ;</a:t>
            </a:r>
          </a:p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Soldagem eletrônica;</a:t>
            </a:r>
          </a:p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Primeiros passos na programação com Arduino;</a:t>
            </a:r>
          </a:p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ATtiny85 ;</a:t>
            </a:r>
          </a:p>
        </p:txBody>
      </p:sp>
      <p:pic>
        <p:nvPicPr>
          <p:cNvPr id="4" name="Imagem 3" descr="Franzininho DIY - Placa Arduino - RoboCore">
            <a:extLst>
              <a:ext uri="{FF2B5EF4-FFF2-40B4-BE49-F238E27FC236}">
                <a16:creationId xmlns:a16="http://schemas.microsoft.com/office/drawing/2014/main" id="{8023BDB5-9B22-1ABE-56D4-463554BD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330" y="3122234"/>
            <a:ext cx="4945380" cy="494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Franzininho DIY - Placa Arduino - RoboCore">
            <a:extLst>
              <a:ext uri="{FF2B5EF4-FFF2-40B4-BE49-F238E27FC236}">
                <a16:creationId xmlns:a16="http://schemas.microsoft.com/office/drawing/2014/main" id="{6EF830A7-392B-20E6-FEDC-2859AA20E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878" y="75966"/>
            <a:ext cx="5533402" cy="55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D5FF1D-1CBB-3323-11AB-6420DB296A0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B9958D-3428-FF69-E489-CB29B1BDD02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11BB76-4F7F-CFB7-8CA6-87579FADF88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D98E9D-84C6-EFD8-FC2A-A99452A94C1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44BE4A-91DA-DC1B-ABA0-5D7DDABE27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9CB435E-2E3D-4456-AACC-17ED1D1706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16BC391-41AD-A413-17DE-0CE213FA07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89F0DE2-1B2E-0CB7-F1DE-CB562B5602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F1E6530-DF6D-1A02-FF50-E617CBEAFF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E7A786-C21B-71B4-BED7-ED6E065BAAB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1677BDA-F9CB-E70A-43F2-E27D36970E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5B71C1C-8BE8-FD60-6AB7-74CBD037C9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FA888ED-99BC-5A09-F144-71F3E14957D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4E66F0B-36BE-D29A-0A4A-1EA74456ED9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12AE521-60F7-4F65-3A40-92C5BBDF8C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BB62DC3-EC3A-A132-1861-6FBFC009B08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BF8D322-25D6-B472-6F09-6305DEE23E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F27081A-0923-250F-C3AF-9212623AD3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D698B56-FC61-EAB1-0ED1-F107FD8488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8B4D44E-81C2-17B7-8CBC-67198BD6A5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1DB0F29-513D-96D3-452F-81850C8493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890C89B-51E1-1275-9A5D-571C8D1D16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BF59A96-F04E-0776-F663-6ECE60DCBD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08526E5-04CB-8CE8-AFD0-6780EB4660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38DF512-34A3-34DF-66BF-385CE7B33E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52A5FFA0-C5D4-E325-CD51-07B2988B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84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lacas | Franzininho">
            <a:extLst>
              <a:ext uri="{FF2B5EF4-FFF2-40B4-BE49-F238E27FC236}">
                <a16:creationId xmlns:a16="http://schemas.microsoft.com/office/drawing/2014/main" id="{CF08A334-C6E3-8164-71CC-B2901391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1" y="1170236"/>
            <a:ext cx="4987929" cy="23257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Franzininho Tiny">
            <a:extLst>
              <a:ext uri="{FF2B5EF4-FFF2-40B4-BE49-F238E27FC236}">
                <a16:creationId xmlns:a16="http://schemas.microsoft.com/office/drawing/2014/main" id="{F62B04B0-0B23-B858-EDD1-D5F4FD6217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320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Franzininho Tiny">
            <a:extLst>
              <a:ext uri="{FF2B5EF4-FFF2-40B4-BE49-F238E27FC236}">
                <a16:creationId xmlns:a16="http://schemas.microsoft.com/office/drawing/2014/main" id="{4B95A921-4DC0-AFD0-794F-9DE9E7C12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1175717"/>
            <a:ext cx="3700288" cy="2778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1BA6038-0C0B-3210-7537-CDC3A5F68684}"/>
              </a:ext>
            </a:extLst>
          </p:cNvPr>
          <p:cNvSpPr txBox="1"/>
          <p:nvPr/>
        </p:nvSpPr>
        <p:spPr>
          <a:xfrm>
            <a:off x="1839276" y="598167"/>
            <a:ext cx="319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FranzBoy</a:t>
            </a:r>
            <a:endParaRPr lang="pt-BR" sz="32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42F822-529A-93F9-F27A-A0978C4B9598}"/>
              </a:ext>
            </a:extLst>
          </p:cNvPr>
          <p:cNvSpPr txBox="1"/>
          <p:nvPr/>
        </p:nvSpPr>
        <p:spPr>
          <a:xfrm>
            <a:off x="7256215" y="4716152"/>
            <a:ext cx="319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FranzMakey</a:t>
            </a:r>
            <a:endParaRPr lang="pt-BR" sz="32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02E337-4792-F618-97B6-E956795DFBE0}"/>
              </a:ext>
            </a:extLst>
          </p:cNvPr>
          <p:cNvSpPr txBox="1"/>
          <p:nvPr/>
        </p:nvSpPr>
        <p:spPr>
          <a:xfrm>
            <a:off x="8201168" y="546090"/>
            <a:ext cx="319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FranzTiny</a:t>
            </a:r>
            <a:endParaRPr lang="pt-BR" sz="32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F16B624-D570-8A0E-DB88-BFB59C7A7D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A27F9A8-4BB0-23A2-9FC0-403E63FAB9D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EA26D9F-78D7-4159-3B22-74C845D9FC3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EB65D95-E3EF-6ACF-1D5A-122177CAF20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7E878BF-7772-44B4-E19D-7A52C19789C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FCAEAEC-E2B5-3FF4-23CE-11D89F48A81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F660A5B-5218-9F47-5FED-F6E3E94A0F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B987E17-BEF3-AE11-6F5E-E0C9122131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85465B9-ED28-AB91-7250-507497AF9C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0397A81-8600-18C5-85C5-580A1BEF9A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E63A04-2E1C-1C2C-6D01-2C640A72CC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D8EAAFF-F345-9A17-D902-A7A37AE581A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392F075-9081-F219-8DAC-73D53771DA5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3" name="Imagem 2" descr="Placa FranzMakey">
            <a:extLst>
              <a:ext uri="{FF2B5EF4-FFF2-40B4-BE49-F238E27FC236}">
                <a16:creationId xmlns:a16="http://schemas.microsoft.com/office/drawing/2014/main" id="{F08BCAE5-A7BC-ED8A-24D9-235F50C393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22" y="3748542"/>
            <a:ext cx="3939693" cy="2952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86E660B-B130-E7B4-5045-4C4E0BD9781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4DE70A6-DA3E-2A52-553C-036BD5A396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B30007B-C7D0-DCE8-66BE-DAD262AFFFA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80C6749C-8150-9976-EEF9-C5F64ED1A8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FB1BBB6-6060-79DA-F8E5-10EAF0FA1CC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7D3C62D-3061-0216-D96E-2049101C3E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2340B39-7CA4-CB1E-DA6C-75E5998C182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041C4260-0C67-12C5-78A0-80AD94216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8DD3E03-F63F-4FD7-71EC-BF0BF613F20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1E43C6CB-7BA1-9C3A-3C9A-C28718C103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CB216FD-3039-D28A-5DFC-77B40371D8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8CF01FF-3F6B-FE89-A637-63D962CC0FC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18C8806-8DD5-EA75-BA2B-E6D24FEA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79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3E3E01C-26C4-4A5C-ADB2-D351CCF2EFE1}" vid="{CC4B911F-B390-4C0C-9AC4-21561F579F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575</TotalTime>
  <Words>496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Lato</vt:lpstr>
      <vt:lpstr>Times New Roman</vt:lpstr>
      <vt:lpstr>Tema1</vt:lpstr>
      <vt:lpstr>Conhecendo a Franzininho WiFi e MicroPython</vt:lpstr>
      <vt:lpstr>Projeto Franzininho</vt:lpstr>
      <vt:lpstr>Apresentação do PowerPoint</vt:lpstr>
      <vt:lpstr>Por que Franzininho?</vt:lpstr>
      <vt:lpstr>O Início de um Sonho</vt:lpstr>
      <vt:lpstr>01/04/17... </vt:lpstr>
      <vt:lpstr>Continuação após o Arduino Day</vt:lpstr>
      <vt:lpstr>Franzininho DIY</vt:lpstr>
      <vt:lpstr>Apresentação do PowerPoint</vt:lpstr>
      <vt:lpstr>Franzininho WiFi – Developer Edition</vt:lpstr>
      <vt:lpstr>Emoções WiFi</vt:lpstr>
      <vt:lpstr>Planta com Sentimetos</vt:lpstr>
      <vt:lpstr>Planta com Sentimetos</vt:lpstr>
      <vt:lpstr>Deu Tudo Certo!</vt:lpstr>
      <vt:lpstr>Apresentação do PowerPoint</vt:lpstr>
      <vt:lpstr>MicroPython</vt:lpstr>
      <vt:lpstr>Vantagens</vt:lpstr>
      <vt:lpstr>Pinos de Toque Capacitivo - Montagem</vt:lpstr>
      <vt:lpstr>Pinos de Toque Capacitivo -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Conhecendo a Franzininho WiFi e CircuitPython</dc:title>
  <dc:creator>MATEUS ADRIANO VENTURA VIEIRA</dc:creator>
  <cp:lastModifiedBy>Felipe Souza</cp:lastModifiedBy>
  <cp:revision>7</cp:revision>
  <dcterms:created xsi:type="dcterms:W3CDTF">2022-05-29T21:00:35Z</dcterms:created>
  <dcterms:modified xsi:type="dcterms:W3CDTF">2022-10-20T20:13:04Z</dcterms:modified>
</cp:coreProperties>
</file>