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8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F266-6CDA-FB90-722C-EE6803088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BE530D-E6E1-2DAC-C134-4FE9C4CD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4F864-55A4-6CA1-88C7-6B7F60F3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81C4E-C34D-3DE0-C0E7-A31C5677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B26F4-E794-C62C-3784-F43EA8CD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00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1DC13-FE70-06C5-B346-0A19AEAF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397B63-E776-1624-8E05-0FCC3588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8EF55-93DF-F624-62F9-6A9A221A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B7BB2-384E-3DF3-3589-29E7732A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B624C9-3ABC-B7BD-7EF5-15158EFB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7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300D9E-A832-243D-A5A1-1CEC17A00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801DB5-C5EC-7B6E-FFED-39BF6CE18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6E471-FA85-EC25-3B3F-3BCA5760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2AFA7-51FE-B1AF-15CA-D52691E6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BF07A-92FC-9D51-ADAE-1E63173B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80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A4658-1D2E-2193-0964-162AF553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404EC-D896-807B-D1FF-65DD95FD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DA3C5-4F33-EE7C-DE3D-DFD3E01B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C61B3-6254-AE1F-6EE8-059AC7A1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03C01-AB3D-4E69-856A-0E271799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4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F9749-2F37-DC80-3D73-CA0D0FDB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CED596-CC37-3576-DFCA-21CBC90B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067AA6-3FA4-1377-3729-BA5663FD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4BD77A-9064-EEDC-4904-73385039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3B685-0C92-E6D1-3819-70582974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5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7F635-4EF6-1434-FBA7-497E3B8C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0AA4CC-826E-8EC8-8B59-325054FC8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E3B804-3042-6E27-A52C-09229ACBE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246B38-6ABE-DBE8-0D11-5CE82CCB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99E53B-C51C-E269-EA03-C1283BB5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4A65F-2F30-C91E-66EB-A1CF901B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53F9F-44FB-1110-DB4B-597EFDB0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E73E26-4A1B-FD22-70E5-476AEAA55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45A5B-C018-7AB8-3CDC-37BFE1D3F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4D68BB-6D67-8067-13B3-DEA5B3AB7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6C5AC4-51FD-BB7A-AB39-0E2CD7889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3674AC-95D4-D2CC-69E0-3DCACC93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D89381-9F5D-3FB9-2B94-F92C2C42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276539-9DFA-DE86-2E80-75C322AC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32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D18FC-E15F-7C2C-F8B9-5B5629DE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6378F6-3A4D-A705-C717-71D0A24C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2DAA6F-243F-099D-5423-A4AC918A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43EE26-3E76-B834-4DB8-DFAC93E6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18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CEF605-6E16-00FD-CCCA-838305D7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1D1A35-DD5F-F17B-D728-9A2BCEA7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B046AE-069D-35A1-9A76-4DC5168B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7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872CF-C7E7-6575-7C94-79767026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5C899-C234-07BC-EDD3-BE35D68A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BC3407-85A9-A3D3-DC5B-C3807C324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180DA6-1DDF-8B0F-977F-73014058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79F360-A672-F6E3-3704-ECC6C892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A9674-973C-E267-730B-48CE08C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4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89438-3272-EB48-684B-2433AFB3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70ED4E-5B8E-9B7B-D4E4-6E08DDCFA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5BD81B-A20B-3707-C166-C08D0914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0A1D30-2053-497E-0004-DBF46273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B03980-3575-AAE7-B40E-D8559DCF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E4ECEA-AFB4-B867-E802-C8F17D13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5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94B041-B0CD-E738-4BFB-A45131B3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FD455-4F1E-C3EA-6E48-87FCC5FD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D0EEEB-309B-C78F-9E7E-99BF6EBCC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F8C8-4ED4-4349-9BFB-22BA0302BFC0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409E2-34CA-F27E-5A09-A81B2FC70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D004A-56D6-51D1-B75E-6F3E54FF7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9A92F-6037-4498-B41A-9C00A77D0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93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B4B73445-7CA6-9731-B032-348A7AC5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62" y="1604557"/>
            <a:ext cx="10799763" cy="3449854"/>
          </a:xfrm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Franzininho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FATEC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CBEC3F5A-A697-E772-5DC5-281D4713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48" y="1496"/>
            <a:ext cx="1799852" cy="166712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DF1E90B6-CEA1-EA2A-D413-5F5E654B7B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767"/>
            <a:ext cx="1829621" cy="166712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5C660164-F869-7D3A-942E-23E3247E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99" y="1496"/>
            <a:ext cx="1799852" cy="166712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1125EC97-85AD-286D-E2C7-B5AF41AC3E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67" y="1496"/>
            <a:ext cx="1829621" cy="166712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679521F-8319-41C5-979A-38F0A733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9" y="-11254"/>
            <a:ext cx="1799852" cy="166712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ACAB5ACE-A447-5E92-0533-168DED3AB7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69" y="-12710"/>
            <a:ext cx="1829621" cy="166712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EEE9E8B-E824-E337-0A68-7457D088FD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9024"/>
          <a:stretch/>
        </p:blipFill>
        <p:spPr>
          <a:xfrm>
            <a:off x="11076379" y="-11254"/>
            <a:ext cx="1115622" cy="166712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111C658-48A8-A4FC-3858-EE0C3CDB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47" y="5208143"/>
            <a:ext cx="1799852" cy="166712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DE647724-FE01-AB2A-C5DF-BE3B613D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5190880"/>
            <a:ext cx="1829621" cy="166712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E9EA0E0F-28CE-C143-8E9A-BBA563E2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598" y="5208143"/>
            <a:ext cx="1799852" cy="166712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26D72963-CBC2-C97B-E350-CCAB2A579B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666" y="5208143"/>
            <a:ext cx="1829621" cy="16671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D23ACD3A-C8B2-EBE6-7216-0D77A3F1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98" y="5195393"/>
            <a:ext cx="1799852" cy="166712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F355616E-5A8D-BEDB-BF7A-96AFD3B9FF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568" y="5193937"/>
            <a:ext cx="1829621" cy="166712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CFFB988-216E-3290-4AB8-BB632D4847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9024"/>
          <a:stretch/>
        </p:blipFill>
        <p:spPr>
          <a:xfrm>
            <a:off x="11076378" y="5195393"/>
            <a:ext cx="1115622" cy="166712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B276EA5-9B24-35ED-FB58-E1E10B26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69" y="1473518"/>
            <a:ext cx="4080355" cy="415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867930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Agora, configuraremos o pino 32 como ADC e ajustar a atenuação, esse objeto receberá o nome de </a:t>
            </a:r>
            <a:r>
              <a:rPr lang="pt-BR" dirty="0" err="1"/>
              <a:t>adc</a:t>
            </a:r>
            <a:r>
              <a:rPr lang="pt-BR" dirty="0"/>
              <a:t>: </a:t>
            </a:r>
            <a:endParaRPr lang="pt-B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1AF529-961B-08B2-CC3C-3960068AD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3190087"/>
            <a:ext cx="9857796" cy="9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2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480131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Após. Criaremos a função para conversão de resistência em temperatura: 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B3E4D5-F3FD-E8A4-7F85-FAC8B5B83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64" y="2664591"/>
            <a:ext cx="10853886" cy="16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1255728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E, a função para implementar o código-fonte do servidor HTML, vamos criar a função </a:t>
            </a:r>
            <a:r>
              <a:rPr lang="pt-BR" dirty="0" err="1"/>
              <a:t>obter_arquivo</a:t>
            </a:r>
            <a:r>
              <a:rPr lang="pt-BR" dirty="0"/>
              <a:t>, que obtém e retorna o conteúdo existente no sistema de Arquivos do </a:t>
            </a:r>
            <a:r>
              <a:rPr lang="pt-BR" dirty="0" err="1"/>
              <a:t>NodeMCU</a:t>
            </a:r>
            <a:r>
              <a:rPr lang="pt-BR" dirty="0"/>
              <a:t>: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07174B-18A4-CF8D-E048-6A808FC8B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20278"/>
            <a:ext cx="10841593" cy="19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480131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Por conseguinte, realizaremos a conexão WiFi: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FC1353-5BCC-EC09-0C0D-462C175A9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64334"/>
            <a:ext cx="10924739" cy="31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2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480131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Também, criaremos o soquete e Iniciaremos a variável </a:t>
            </a:r>
            <a:r>
              <a:rPr lang="pt-BR" dirty="0" err="1"/>
              <a:t>html</a:t>
            </a:r>
            <a:r>
              <a:rPr lang="pt-BR" dirty="0"/>
              <a:t>: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5EB77E-5CB5-64FF-F46D-B0C559C2E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92" y="2720719"/>
            <a:ext cx="9886950" cy="1066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632F23-E062-64BA-8842-0611103AC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92" y="3714364"/>
            <a:ext cx="98869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3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867930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A seguir, criaremos um laço que permiti pedidos de conexão, processa a requisição efetuada pelo cliente e envia o conteúdo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06C6C4-8B20-69D1-BB86-940B6E64F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675" y="2783103"/>
            <a:ext cx="6166860" cy="33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8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867930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A seguir, criaremos um laço que permiti pedidos de conexão, processa a requisição efetuada pelo cliente e envia o conteúdo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06C6C4-8B20-69D1-BB86-940B6E64F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675" y="2783103"/>
            <a:ext cx="6166860" cy="33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867930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Por fim, a conexão é encerrada. Entretanto, a estação continua ativa aguardando novas conexões: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60310-2624-B2ED-CEA5-02C40D4CC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3089087"/>
            <a:ext cx="10242456" cy="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erial Console | Franzininho">
            <a:extLst>
              <a:ext uri="{FF2B5EF4-FFF2-40B4-BE49-F238E27FC236}">
                <a16:creationId xmlns:a16="http://schemas.microsoft.com/office/drawing/2014/main" id="{A2541BF4-A3FA-0C47-871A-497DB82FD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" b="13965"/>
          <a:stretch/>
        </p:blipFill>
        <p:spPr bwMode="auto">
          <a:xfrm rot="18540956">
            <a:off x="2458222" y="1797896"/>
            <a:ext cx="7589003" cy="36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225ECEF-AF58-12C8-26DA-EE9591DBF547}"/>
              </a:ext>
            </a:extLst>
          </p:cNvPr>
          <p:cNvSpPr/>
          <p:nvPr/>
        </p:nvSpPr>
        <p:spPr>
          <a:xfrm>
            <a:off x="0" y="2136071"/>
            <a:ext cx="12192000" cy="27432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9C4E3530-5FB5-4232-6D6C-67AD2C9DAA3D}"/>
              </a:ext>
            </a:extLst>
          </p:cNvPr>
          <p:cNvSpPr txBox="1">
            <a:spLocks/>
          </p:cNvSpPr>
          <p:nvPr/>
        </p:nvSpPr>
        <p:spPr>
          <a:xfrm>
            <a:off x="943763" y="1649110"/>
            <a:ext cx="10799763" cy="3449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07: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Enviando dados para WEB</a:t>
            </a:r>
            <a:endParaRPr lang="pt-BR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Enviando dados Para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51" y="1515065"/>
            <a:ext cx="11374964" cy="2970044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5AA17A"/>
              </a:buClr>
            </a:pPr>
            <a:r>
              <a:rPr lang="pt-BR" dirty="0"/>
              <a:t>Em outro momento, aprendemos a programar o </a:t>
            </a:r>
            <a:r>
              <a:rPr lang="pt-BR" dirty="0" err="1"/>
              <a:t>termistor</a:t>
            </a:r>
            <a:r>
              <a:rPr lang="pt-BR" dirty="0"/>
              <a:t> e o </a:t>
            </a:r>
            <a:r>
              <a:rPr lang="pt-BR" dirty="0" err="1"/>
              <a:t>ldr</a:t>
            </a:r>
            <a:r>
              <a:rPr lang="pt-BR" dirty="0"/>
              <a:t> e monitoramos os dados enviados, pelo </a:t>
            </a:r>
            <a:r>
              <a:rPr lang="pt-BR" dirty="0" err="1"/>
              <a:t>shell</a:t>
            </a:r>
            <a:r>
              <a:rPr lang="pt-BR" dirty="0"/>
              <a:t> da IDE </a:t>
            </a:r>
            <a:r>
              <a:rPr lang="pt-BR" dirty="0" err="1"/>
              <a:t>Thonny</a:t>
            </a:r>
            <a:r>
              <a:rPr lang="pt-BR" dirty="0"/>
              <a:t>. Porém, dessa vez vamos realizar esse monitoramento pela WEB.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5AA17A"/>
              </a:buClr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5AA17A"/>
              </a:buClr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1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51" y="1838061"/>
            <a:ext cx="11374964" cy="1439368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5AA17A"/>
              </a:buClr>
            </a:pPr>
            <a:r>
              <a:rPr lang="pt-BR" dirty="0"/>
              <a:t>Na página HTML, vamos novamente usar o </a:t>
            </a:r>
            <a:r>
              <a:rPr lang="pt-BR" dirty="0" err="1"/>
              <a:t>jQuery</a:t>
            </a:r>
            <a:r>
              <a:rPr lang="pt-BR" dirty="0"/>
              <a:t>, </a:t>
            </a:r>
            <a:r>
              <a:rPr lang="pt-BR" dirty="0" err="1"/>
              <a:t>Bootstrap</a:t>
            </a:r>
            <a:r>
              <a:rPr lang="pt-BR" dirty="0"/>
              <a:t> e AJAX. Escreva o código abaixo no </a:t>
            </a:r>
            <a:r>
              <a:rPr lang="pt-BR" dirty="0" err="1"/>
              <a:t>VisualStudio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: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04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 HTML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1BA89D-8E91-13ED-0CEF-36F256E40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597" y="2862440"/>
            <a:ext cx="7162819" cy="3344045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81" y="1303318"/>
            <a:ext cx="11457119" cy="1439368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5AA17A"/>
              </a:buClr>
            </a:pPr>
            <a:r>
              <a:rPr lang="pt-BR" dirty="0"/>
              <a:t>Em 1 definimos o intervalo de 60.000 milissegundos (1 minuto) para atualização dos dados da página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 HTML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51" y="1515065"/>
            <a:ext cx="11374964" cy="1439368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5AA17A"/>
              </a:buClr>
            </a:pPr>
            <a:r>
              <a:rPr lang="pt-BR" dirty="0"/>
              <a:t>E em 2, utilizaremos um arquivo em formato PNG, que representa a imagem de um termômetro.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BF6FF8-708B-8B6A-5563-AC3418DB8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289" y="2980835"/>
            <a:ext cx="98488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1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 HTML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1255728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Utilizando o utilitário a </a:t>
            </a:r>
            <a:r>
              <a:rPr lang="pt-BR" dirty="0" err="1"/>
              <a:t>Ampy</a:t>
            </a:r>
            <a:r>
              <a:rPr lang="pt-BR" dirty="0"/>
              <a:t>, escreva as linhas abaixo para copiar a página HTML e a o arquivo PNG para o sistema de arquivos interno do </a:t>
            </a:r>
            <a:r>
              <a:rPr lang="pt-BR" dirty="0" err="1"/>
              <a:t>NodeMCU</a:t>
            </a:r>
            <a:r>
              <a:rPr lang="pt-BR" dirty="0"/>
              <a:t>. Fique atento a página utilizada: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DFB43D-8665-CCD5-7A30-739A758C3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026" y="3145999"/>
            <a:ext cx="8873822" cy="255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9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4369401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dirty="0"/>
              <a:t>Para iniciar, importaremos o módulo network, que nos possibilita a conexão com a internet:</a:t>
            </a:r>
          </a:p>
          <a:p>
            <a:pPr marL="457200" indent="-457200">
              <a:buClr>
                <a:srgbClr val="5AA17A"/>
              </a:buClr>
            </a:pPr>
            <a:endParaRPr lang="pt-BR" sz="2400" dirty="0"/>
          </a:p>
          <a:p>
            <a:pPr marL="457200" indent="-457200">
              <a:buClr>
                <a:srgbClr val="5AA17A"/>
              </a:buClr>
            </a:pPr>
            <a:endParaRPr lang="pt-BR" sz="2400" dirty="0"/>
          </a:p>
          <a:p>
            <a:pPr marL="457200" indent="-457200">
              <a:buClr>
                <a:srgbClr val="5AA17A"/>
              </a:buClr>
            </a:pPr>
            <a:r>
              <a:rPr lang="pt-BR" sz="2400" dirty="0"/>
              <a:t> </a:t>
            </a:r>
            <a:r>
              <a:rPr lang="pt-BR" dirty="0"/>
              <a:t>Importaremos </a:t>
            </a:r>
            <a:r>
              <a:rPr lang="pt-BR" dirty="0" err="1"/>
              <a:t>usocket</a:t>
            </a:r>
            <a:r>
              <a:rPr lang="pt-BR" dirty="0"/>
              <a:t> com o nome de socket:</a:t>
            </a:r>
          </a:p>
          <a:p>
            <a:pPr marL="457200" indent="-457200">
              <a:buClr>
                <a:srgbClr val="5AA17A"/>
              </a:buClr>
            </a:pPr>
            <a:endParaRPr lang="pt-BR" sz="2400" dirty="0"/>
          </a:p>
          <a:p>
            <a:pPr marL="457200" indent="-457200">
              <a:buClr>
                <a:srgbClr val="5AA17A"/>
              </a:buClr>
            </a:pPr>
            <a:endParaRPr lang="pt-BR" sz="2400" dirty="0"/>
          </a:p>
          <a:p>
            <a:pPr marL="457200" indent="-457200">
              <a:buClr>
                <a:srgbClr val="5AA17A"/>
              </a:buClr>
            </a:pPr>
            <a:r>
              <a:rPr lang="pt-BR" sz="2400" dirty="0"/>
              <a:t> </a:t>
            </a:r>
            <a:r>
              <a:rPr lang="pt-BR" dirty="0"/>
              <a:t>Chamaremos as funções ADC e Pin do módulo </a:t>
            </a:r>
            <a:r>
              <a:rPr lang="pt-BR" dirty="0" err="1"/>
              <a:t>machine</a:t>
            </a:r>
            <a:r>
              <a:rPr lang="pt-BR" dirty="0"/>
              <a:t>:</a:t>
            </a:r>
          </a:p>
          <a:p>
            <a:pPr marL="0" indent="0">
              <a:buClr>
                <a:srgbClr val="5AA17A"/>
              </a:buClr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710BD0-EE3F-9356-C600-E171E8E45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5616218"/>
            <a:ext cx="8342099" cy="56970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810B7A-8E28-6D4F-C268-A2D02D5D8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745259"/>
            <a:ext cx="6907626" cy="8217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4CE2C8A-6433-6D2F-F4D0-BCDAC29A9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86" y="4194732"/>
            <a:ext cx="5767679" cy="103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EC3FAA-6D4E-3D10-18DC-B311A5F2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8" y="8030"/>
            <a:ext cx="1027644" cy="10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E8A622D-E997-CEE8-32C6-BC5EE950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964550"/>
            <a:ext cx="11374964" cy="3853363"/>
          </a:xfr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AA17A"/>
              </a:buClr>
            </a:pPr>
            <a:r>
              <a:rPr lang="pt-BR" sz="2400" dirty="0"/>
              <a:t>Também, precisaremos da biblioteca </a:t>
            </a:r>
            <a:r>
              <a:rPr lang="pt-BR" sz="2400" dirty="0" err="1"/>
              <a:t>math</a:t>
            </a:r>
            <a:r>
              <a:rPr lang="pt-BR" sz="2400" dirty="0"/>
              <a:t> para a função de conversão de temperatura:</a:t>
            </a:r>
          </a:p>
          <a:p>
            <a:pPr marL="457200" indent="-457200">
              <a:buClr>
                <a:srgbClr val="5AA17A"/>
              </a:buClr>
            </a:pPr>
            <a:endParaRPr lang="pt-BR" sz="2400" dirty="0"/>
          </a:p>
          <a:p>
            <a:pPr marL="457200" indent="-457200">
              <a:buClr>
                <a:srgbClr val="5AA17A"/>
              </a:buClr>
            </a:pPr>
            <a:endParaRPr lang="pt-BR" sz="2400" dirty="0"/>
          </a:p>
          <a:p>
            <a:pPr marL="457200" indent="-457200">
              <a:buClr>
                <a:srgbClr val="5AA17A"/>
              </a:buClr>
            </a:pPr>
            <a:r>
              <a:rPr lang="pt-BR" sz="2400" dirty="0"/>
              <a:t> O último módulo importado será o </a:t>
            </a:r>
            <a:r>
              <a:rPr lang="pt-BR" sz="2400" dirty="0" err="1"/>
              <a:t>gc</a:t>
            </a:r>
            <a:r>
              <a:rPr lang="pt-BR" sz="2400" dirty="0"/>
              <a:t>, usado para gerenciamento de memória:</a:t>
            </a:r>
          </a:p>
          <a:p>
            <a:pPr marL="457200" indent="-457200">
              <a:buClr>
                <a:srgbClr val="5AA17A"/>
              </a:buClr>
            </a:pPr>
            <a:r>
              <a:rPr lang="pt-BR" sz="2400" dirty="0"/>
              <a:t> Chamaremos a função </a:t>
            </a:r>
            <a:r>
              <a:rPr lang="pt-BR" sz="2400" dirty="0" err="1"/>
              <a:t>gc.collect</a:t>
            </a:r>
            <a:r>
              <a:rPr lang="pt-BR" sz="2400" dirty="0"/>
              <a:t>(), que vai coletar e realocar as informações:</a:t>
            </a:r>
          </a:p>
          <a:p>
            <a:pPr marL="457200" indent="-457200">
              <a:buClr>
                <a:srgbClr val="5AA17A"/>
              </a:buClr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5AA17A"/>
              </a:buClr>
              <a:buNone/>
            </a:pP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926E27-1EED-A449-9757-495A21910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660745"/>
            <a:ext cx="5602619" cy="9144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59625F-30E8-DA48-BCEB-1D0C76069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237" y="5020511"/>
            <a:ext cx="3837417" cy="8891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792180-8BCD-A04A-46CD-1654773DD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020" y="4622452"/>
            <a:ext cx="3667396" cy="4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97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393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Tema do Office</vt:lpstr>
      <vt:lpstr>Franzininho  Na  FATEC</vt:lpstr>
      <vt:lpstr>Apresentação do PowerPoint</vt:lpstr>
      <vt:lpstr>Enviando dados Para WEB</vt:lpstr>
      <vt:lpstr>Página HTML</vt:lpstr>
      <vt:lpstr>Página HTML</vt:lpstr>
      <vt:lpstr>Página HTML</vt:lpstr>
      <vt:lpstr>Página HTML</vt:lpstr>
      <vt:lpstr>Código</vt:lpstr>
      <vt:lpstr>Código</vt:lpstr>
      <vt:lpstr>Código</vt:lpstr>
      <vt:lpstr>Código</vt:lpstr>
      <vt:lpstr>Código</vt:lpstr>
      <vt:lpstr>Código</vt:lpstr>
      <vt:lpstr>Código</vt:lpstr>
      <vt:lpstr>Código</vt:lpstr>
      <vt:lpstr>Código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Franzininho  Na  FATEC</dc:title>
  <dc:creator>FELIPE SOUZA DOS SANTOS</dc:creator>
  <cp:lastModifiedBy>Felipe Souza</cp:lastModifiedBy>
  <cp:revision>4</cp:revision>
  <dcterms:created xsi:type="dcterms:W3CDTF">2022-08-17T20:41:47Z</dcterms:created>
  <dcterms:modified xsi:type="dcterms:W3CDTF">2022-11-10T20:19:06Z</dcterms:modified>
</cp:coreProperties>
</file>