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79" r:id="rId4"/>
    <p:sldId id="280" r:id="rId5"/>
    <p:sldId id="281" r:id="rId6"/>
    <p:sldId id="25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89004-4832-44B4-61EB-5C7C3F3D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1764F4-6EA4-0158-9803-463B5D6B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5074E-3F4C-60F0-4147-2F248FC4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455017-412A-2F59-6E0D-98A01D8F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F223A-10BD-3418-361E-FF30A289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11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FE39A-619A-7502-3335-FE18AF03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642D7-4C68-E20A-9A31-260E0142C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FBFA7-0841-265E-E917-DBCCE73D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1C052-4785-4DA6-FB41-352F2814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D1E903-EA66-4B91-B026-9BF707AD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2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599624-1B44-6DDD-DF8A-248407C7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029AAC-8DCA-A53E-B5E3-E9079C3A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0BC30-831A-5C5A-9C88-767C2060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B673C-3D53-AD1A-8F2B-86DECDBD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038C1-CE4C-E89B-DB8F-3F7DECA5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5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AEADF-06D9-475F-044E-1E490109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FCC7A-2294-86B0-6B1F-7F08CACB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A4399-CA5E-C184-549C-CA5EA6AF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A7004C-3890-CA01-7CE3-7956B01A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8349C-C6F2-7E14-A0F9-97AB6078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1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A3D52-1D32-E10F-3876-1BE928B6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A7F36-B415-5E14-CE62-5D2066881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D753A3-3989-6759-6010-DD5BA7FE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5797C4-0177-98B4-9553-95EFE5F4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24A99-86A6-F062-FAD8-9437008F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C7102-57A9-2508-E496-E3C8CCA0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D2529-1F5F-26CC-7D96-34105CDD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1B59D0-6C14-0996-1D30-4990590B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CD1BA8-9A38-7003-8897-3DDCDCC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D8B5D-9C5F-8384-DF12-396B3EAD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1BD371-A6C7-D976-1A79-267B7AC2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7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753C-1970-D702-70E7-C3C3BD93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BE5E9-D922-097D-9D1C-05F38686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353AD6-5A73-2CBF-5E95-A76EC6F5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FD2DB7-B64C-7EE0-EB8D-91A85CF67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B985F6-27D7-ECEE-C13D-6635B3F44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C59823-834C-FCAF-116C-7E4438F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179F43A-6E07-37F7-3E65-5CE12344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098B7B-198E-6B8D-90B7-3DAB3AA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9B60C-31D1-25F6-CCEE-A2503C9C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B4E081-705B-57E0-ED47-9E4F219C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98B423-B9EE-7960-5CF3-8F80A888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D490B1-9C78-BBD6-4CA2-5250139B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3B3D8A-FA7D-BF16-3001-EFC23299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951025-B8E8-5323-17C7-2ABBC48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E151E7-A94C-714A-7206-6D60E2A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6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15238-443D-2149-B642-8ACF2EC9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C59CF-4CBE-E3D1-A09B-126AB14B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34DA71-C12C-0FDD-A4B0-F68304C51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50456-2780-6C05-319E-F0B0BD76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7D95F-FCB8-FB76-4E2E-6670EABA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C3E3F-4C11-53EB-420C-5843DBB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08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DBA01-7E43-7644-4A6B-89CB302E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26953F-2910-5420-13AB-BC741EDF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A49E81-15D3-42E0-220B-0AFD4E72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1441E-F8FB-95EE-571C-D382BA57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33B804-4ECE-0301-C0C3-0B3FE304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7F499-8189-BFA5-357F-4707348B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5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DBBA1A-9E11-89BF-DFE0-6055109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9DC9-42F3-7F97-78A1-6D44321C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D54D6-E8F1-3B11-BF66-2F8853AE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AE05D-7BA3-4EDB-94EA-7BFA34822F22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18963-E71F-384E-4976-9A61B32D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64569-6887-9431-63DD-1DA1ACA3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494A-FD32-4497-A785-629FB1F099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72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5D1EC82-A313-4D66-5EDB-4076D84D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357" y="1387780"/>
            <a:ext cx="4010618" cy="40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– Pulse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pt-BR" sz="4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089529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sz="2400" dirty="0"/>
              <a:t>No primeiro laço de repetição, aumentaremos gradativamente a luminosidade do led. Para enviarmos um valor para a saída digital usamos a função </a:t>
            </a:r>
            <a:r>
              <a:rPr lang="pt-BR" sz="2400" dirty="0" err="1"/>
              <a:t>led.duty</a:t>
            </a:r>
            <a:r>
              <a:rPr lang="pt-BR" sz="2400" dirty="0"/>
              <a:t>( ) e, o valor enviado será i, a variável de contagem que estamos utilizando no laço for.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203FB84-156D-313C-7087-5D2D7B816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299822"/>
            <a:ext cx="10298794" cy="24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– Pulse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pt-BR" sz="4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No segundo, vamos repetir o mesmo processo, porém, agora diminuiremos o brilho: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84FFCB-F9D3-DCD1-F736-D907C0A34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70" y="3253005"/>
            <a:ext cx="10402430" cy="16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D5E471-3AAB-866C-D98A-45FDF5D99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900" y="647700"/>
            <a:ext cx="9290114" cy="55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2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643527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Agora, vamos utilizar um led RGB. Esse, é um componente que contêm três LEDs encapsulados, sendo eles, vermelho, verde e azul. A partir dessas cores, podemos criar uma grande variedade de combinações. Além disso, ele funciona utilizado PWM.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EE82F21-2A64-84BC-A555-AB0B3F96A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0" y="3827047"/>
            <a:ext cx="2138434" cy="21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47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25572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O LED RGB, pode ser de anodo comum (acende em nível baixo) ou catodo comum (acende em nível alto). Nesse caso, é um LED RGB anodo comum, por isso o conectamos ao 3V da placa.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6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6339DF4-F445-2B31-D2BE-5FCDA831F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898" y="656272"/>
            <a:ext cx="5701876" cy="54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Primeiramente, vamos importar os módulos e funções já utilizados em aulas anteriores – </a:t>
            </a:r>
            <a:r>
              <a:rPr lang="pt-BR" dirty="0" err="1"/>
              <a:t>machine</a:t>
            </a:r>
            <a:r>
              <a:rPr lang="pt-BR" dirty="0"/>
              <a:t>, time e </a:t>
            </a:r>
            <a:r>
              <a:rPr lang="pt-BR" dirty="0" err="1"/>
              <a:t>math</a:t>
            </a:r>
            <a:r>
              <a:rPr lang="pt-BR" dirty="0"/>
              <a:t>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AE7F10-D45C-3D0E-9B67-F6086B0D8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209" y="3396228"/>
            <a:ext cx="10213591" cy="14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Após isso, vamos configurar os pinos que utilizaremos. Repare, que assim como leds individuais cada led necessita de um pino: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B1130D-9022-DFAC-7AEC-391F5B3E3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051449"/>
            <a:ext cx="10494245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8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771767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Criaremos uma função converter, onde enviaremos dois parâmetros, primeiro o valor que desejamos converter se é um anodo ou um catodo comum</a:t>
            </a:r>
          </a:p>
          <a:p>
            <a:pPr marL="457200" indent="-457200">
              <a:buClr>
                <a:srgbClr val="5AA17A"/>
              </a:buClr>
            </a:pPr>
            <a:r>
              <a:rPr lang="pt-BR" dirty="0"/>
              <a:t>Após isso, verificaremos qual opção foi escolhida.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285B3F-478B-B521-A48D-72724989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05185"/>
            <a:ext cx="12192000" cy="38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2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301499" y="1822947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696118" y="2136071"/>
            <a:ext cx="10799763" cy="3449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04: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ctr"/>
            <a:endParaRPr lang="pt-BR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Por conseguinte, criaremos uma função que facilitará o envio dos valores para o RGB.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24DE9E1-C357-9491-045A-287A9D882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19" y="3037033"/>
            <a:ext cx="10367915" cy="13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6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RGB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14" y="2053256"/>
            <a:ext cx="11129592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Por fim, vamos criar o laço de repetição infinita. Aqui vamos char a função </a:t>
            </a:r>
            <a:r>
              <a:rPr lang="pt-BR" dirty="0" err="1"/>
              <a:t>rgb</a:t>
            </a:r>
            <a:r>
              <a:rPr lang="pt-BR" dirty="0"/>
              <a:t> e a cada 3 segundos trocar a cor: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005947-631B-552D-D8D6-0D1459385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86" y="647700"/>
            <a:ext cx="8935549" cy="55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E3B0EF-D688-38B0-0448-BDDC7F4E4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07" y="636619"/>
            <a:ext cx="8750743" cy="13836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2C41BA9-362F-1240-A7E7-C80FBA16A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762" y="1393352"/>
            <a:ext cx="5259244" cy="48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9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66114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6611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4"/>
            <a:ext cx="1057275" cy="65878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0C2CBD-E0C2-54CD-1A2C-8DA74046E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413" y="781049"/>
            <a:ext cx="8307517" cy="53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75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0E164-D735-8F21-3EB3-DAA82A6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09" y="1874169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/>
              <a:t>https://docs.franzininho.com.br/docs/franzininho-wifi/exemplos-circuitpython/pwm</a:t>
            </a:r>
          </a:p>
          <a:p>
            <a:pPr>
              <a:buClr>
                <a:srgbClr val="5AA17A"/>
              </a:buClr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6D8F01-4459-1A8A-C82F-76085608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318A7A-13FD-A1D1-7329-423175D4E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80EEF5-276A-1361-AAC4-D67828B6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20D86B-5FA9-DCE4-D0C8-BBE4B4C3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510F29-ECBF-12AF-CD9C-82C27844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EF9652-CB5B-137F-A262-CE2540DA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AB39A1-09B2-6A8E-BE85-C84FB2B5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D2CC8B-4650-9065-F160-30497F8D24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A6CD00E-FE36-D810-31CE-083564A3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5EC2E64-0D99-922B-1053-8ADF346A4D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D3CB82-C71C-8B84-41F8-CB3A42D4C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B80D514-782D-217F-B2B1-2E18C929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392EDFC-CDDB-E061-3639-C664C90D26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D605402-B266-9881-F363-D9C3B43D98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CC82C9C-5B71-B9DA-792C-875D42F7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FDC4741-CBD0-76CD-FAAA-37556763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A4C5416-1123-CCD2-038C-F73624C8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9E6271E-777E-4B5D-F4AB-053EAEF3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94822BE-77FF-C262-B51A-D0DC0571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1225669-AA0F-11E5-FF32-AB994BEF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0C55CCD-03B7-3464-2E0B-321AC167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8C3717B-ADA6-6047-27FA-70454D10BB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B2B6C75-C65E-5B31-0F87-F0C617D6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B9B036A-B64F-6654-5838-C6A9F2C82C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53360EF-66C3-D6B5-A01B-091ACD5D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9D170407-153F-1BEC-C8E3-4A459AED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459" y="528953"/>
            <a:ext cx="3814933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330E2B7-9E9E-4E75-BC94-E7EEF39C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7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FOR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E3F28AF-9D85-0314-7CE4-72BA4DFF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79" y="1953321"/>
            <a:ext cx="10726255" cy="4351338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algumas situações é comum que uma mesma instrução (ou conjunto delas) precise ser executada várias vezes seguidas. Nesses casos, normalmente utilizamos um loop (ou laço de repetição) que permite executar o mesmo bloco de código enquanto uma condição é atendida.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C4A2D8-B9AF-4ACA-5B60-829FEF7F3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FOR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68C9DC-108F-9C3E-A2C8-211E8934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595"/>
            <a:ext cx="10515600" cy="4351338"/>
          </a:xfrm>
        </p:spPr>
        <p:txBody>
          <a:bodyPr/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laço </a:t>
            </a: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nos permite percorrer os itens de uma coleção e, para cada um deles, executar o bloco de código declarado no loop.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endParaRPr lang="pt-B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BA19FE-BE14-3C33-2B15-481E0BD3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86" y="3739538"/>
            <a:ext cx="10261414" cy="9915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E023E6-E4B7-A244-ACEF-E0D3FB06D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Funçaõ</a:t>
            </a:r>
            <a:r>
              <a:rPr lang="pt-BR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Range()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01E802-CDAF-B27C-47A5-B4ABC51F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59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range() retorna uma série numérica no intervalo enviado como argumento. A série retornada é um objeto iterável tipo range e os elementos contidos serão gerados sob demanda.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comum o uso da função range() com a estrutura for loop. Desta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temos que a cada ciclo o próximo elemento da sequência será utilizado de tal forma que é possível partirmos de um ponto e ir incrementando, decrementando x unidades.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3096F0-E621-694F-61EF-173BA4EE2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– Pulse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pt-BR" sz="4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643527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b="0" i="0" dirty="0">
                <a:solidFill>
                  <a:srgbClr val="1C1E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Essa é uma técnica onde, uma saída digital é usada para simular uma saída analógica. Isso acontece por meio de mudanças constantes de sinal, que são imperceptíveis e, dessa maneira o componente conectado a esse pino apenas tira uma média de quanto tempo está em estado alto e baixo.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0599C5B-1A5F-7AAB-BC07-3EB441FF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51" y="628047"/>
            <a:ext cx="5909838" cy="54960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568F3B-7944-6E13-A9DA-C6C4602AA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– Pulse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pt-BR" sz="4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99617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Para iniciar, vamos importar as funções Pin e PWM do módulo </a:t>
            </a:r>
            <a:r>
              <a:rPr lang="pt-BR" dirty="0" err="1"/>
              <a:t>machine</a:t>
            </a:r>
            <a:r>
              <a:rPr lang="pt-BR" dirty="0"/>
              <a:t>:</a:t>
            </a:r>
          </a:p>
          <a:p>
            <a:pPr marL="457200" indent="-457200">
              <a:buClr>
                <a:srgbClr val="5AA17A"/>
              </a:buClr>
            </a:pPr>
            <a:r>
              <a:rPr lang="pt-BR" dirty="0"/>
              <a:t>Também, precisaremos a função </a:t>
            </a:r>
            <a:r>
              <a:rPr lang="pt-BR" dirty="0" err="1"/>
              <a:t>sleep</a:t>
            </a:r>
            <a:r>
              <a:rPr lang="pt-BR" dirty="0"/>
              <a:t> para intervalos de temporização: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3CA9C2-0AAD-3D38-5523-D93C1512D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163" y="3253005"/>
            <a:ext cx="10332964" cy="21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– Pulse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4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0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endParaRPr lang="pt-BR" sz="40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28075"/>
            <a:ext cx="11129592" cy="125572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Agora, iremos para o nosso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. Aqui, usaremos as funções for, uma estrutura de repetição e a função range, que gera um intervalo de valores.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5DC5E2-07E9-FDC9-15D8-4C4D80C1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6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622</Words>
  <Application>Microsoft Office PowerPoint</Application>
  <PresentationFormat>Widescreen</PresentationFormat>
  <Paragraphs>39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Source Serif Pro</vt:lpstr>
      <vt:lpstr>Times New Roman</vt:lpstr>
      <vt:lpstr>Tema do Office</vt:lpstr>
      <vt:lpstr>Franzininho  Na  FATEC</vt:lpstr>
      <vt:lpstr>Apresentação do PowerPoint</vt:lpstr>
      <vt:lpstr>Estrutura de Repetição FOR</vt:lpstr>
      <vt:lpstr>Estrutura de Repetição FOR</vt:lpstr>
      <vt:lpstr>Funçaõ Range()</vt:lpstr>
      <vt:lpstr>PWM – Pulse Width Modulation</vt:lpstr>
      <vt:lpstr>Apresentação do PowerPoint</vt:lpstr>
      <vt:lpstr>PWM – Pulse Width Modulation</vt:lpstr>
      <vt:lpstr>PWM – Pulse Width Modulation</vt:lpstr>
      <vt:lpstr>PWM – Pulse Width Modulation</vt:lpstr>
      <vt:lpstr>PWM – Pulse Width Modulation</vt:lpstr>
      <vt:lpstr>Apresentação do PowerPoint</vt:lpstr>
      <vt:lpstr>Led RGB</vt:lpstr>
      <vt:lpstr>Led RGB</vt:lpstr>
      <vt:lpstr>Apresentação do PowerPoint</vt:lpstr>
      <vt:lpstr>Led RGB</vt:lpstr>
      <vt:lpstr>Led RGB</vt:lpstr>
      <vt:lpstr>Led RGB</vt:lpstr>
      <vt:lpstr>Apresentação do PowerPoint</vt:lpstr>
      <vt:lpstr>Led RGB</vt:lpstr>
      <vt:lpstr>Led RGB</vt:lpstr>
      <vt:lpstr>Apresentação do PowerPoint</vt:lpstr>
      <vt:lpstr>Apresentação do PowerPoint</vt:lpstr>
      <vt:lpstr>Apresentação do PowerPoint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Franzininho  Na  FATEC</dc:title>
  <dc:creator>FELIPE SOUZA DOS SANTOS</dc:creator>
  <cp:lastModifiedBy>Felipe Souza</cp:lastModifiedBy>
  <cp:revision>2</cp:revision>
  <dcterms:created xsi:type="dcterms:W3CDTF">2022-08-17T19:52:35Z</dcterms:created>
  <dcterms:modified xsi:type="dcterms:W3CDTF">2022-10-25T05:51:36Z</dcterms:modified>
</cp:coreProperties>
</file>