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78" r:id="rId3"/>
    <p:sldId id="295" r:id="rId4"/>
    <p:sldId id="296" r:id="rId5"/>
    <p:sldId id="300" r:id="rId6"/>
    <p:sldId id="294" r:id="rId7"/>
    <p:sldId id="285" r:id="rId8"/>
    <p:sldId id="286" r:id="rId9"/>
    <p:sldId id="271" r:id="rId10"/>
    <p:sldId id="297" r:id="rId11"/>
    <p:sldId id="298" r:id="rId12"/>
    <p:sldId id="302" r:id="rId13"/>
    <p:sldId id="303" r:id="rId14"/>
    <p:sldId id="304" r:id="rId15"/>
    <p:sldId id="301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023188-AA95-B1B2-93A7-30339683A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379907-DA8B-B216-AEBF-62DFA6C38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85974D-461F-18CB-7E79-36366679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3C74B4-2F70-371A-F3EA-1A4A1453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7383C6-5CAA-5AB7-EF17-694D93AB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9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38798-DF7A-75DC-FC66-6C1789E7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006765-C709-34F6-D451-9490F5CDE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09B97E-0EFB-EF25-F422-33C7FE3C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46CBA3-DA7D-5E50-7F73-7D1EC675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6F0F0B-6563-23C9-1DF0-8626D8D2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87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07353A-E95A-9469-2CA5-52019B39B2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497B36-E751-4024-6140-F06618C98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F3A5F1-9B33-B804-332D-D03B350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270B61-17DB-2868-922A-0C6957F6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53C95D-9EF4-49B5-E7C1-3238364E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6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9EC3F-B1B9-3113-928F-28447FC6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644986-BB83-A570-AD0C-54E1F3DE4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ED8912-2A14-F85F-2A6C-ADD910FC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4A8F5-F21F-F849-7E17-8960E016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742BD-A647-CD10-55B2-6D75E974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39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81591-770A-E8A2-C746-4A62CAEF4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8E147-1CB7-4FA7-A770-50C8DA8C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A1931F-AA1F-BFEE-6369-7758DFD8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E2B809-ACE4-6316-866E-C7671562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E46AD-454D-B630-2D39-38BCD3B34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89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748EC-308F-F34D-5549-7F31347F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353232-60D3-D387-D2E9-D8C316757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4152B9-7446-203F-14D6-53825E34E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21FC08-F02B-13C8-D6BA-8B287E48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86BE3-D093-401A-6A3B-C447C6E3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5B801D-9170-A52E-EF85-563999FB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89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9B3B-DBFA-85F7-4E42-414DD18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B00BAA-0BBC-759E-5EE9-728401019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9C3A5D-8AC4-8DB9-F57A-57CAB979C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FAEF11-6455-A2F9-FA85-2F344CDAA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19A49AB-B93C-3302-D35A-81C91ED03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D97542-118A-D127-1FAC-4B474F6F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E0AD510-0200-5E2E-4383-30090DB0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E35BFE-2D0D-BE0B-3908-04E2A9DEC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22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01B7-2DD0-99EF-27C9-A3C675B3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5927E87-F6B5-1BA8-8BE6-993764D4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8C81595-4FE6-9F3C-B8D3-0AC8BDB5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3AD1C0-03C7-A1B2-7F19-36ABBDF2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41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881D57-9639-A68F-CFA8-56A24248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B18359F-0203-AE41-1E6E-E505CED1F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8D405DF-9377-1088-5B34-333C0558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1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1A7CB-2B04-7EB6-BB20-2CA21CE4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C14D30-E500-9CCF-6019-5A09B5EA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CDDBA7-CDDA-95E0-36C7-D47899BB7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0119D1-69AA-1067-4E80-1EE8196C5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B86194-5EA9-F081-3019-96E7DF061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81C9A6-6FE0-87AA-819C-F4460BF5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9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55B934-C6C1-6D5B-9CCC-1959AB7B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973223-27DD-6D0F-BACE-A35C86B25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7342BC-2142-2E23-3A4C-737EA75D3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25C094-34B2-113E-B333-DB9ABB5C7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7FA65E-D08A-DDB1-E0D4-68638C31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AB3F11-D119-6140-16FD-04085804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7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CD3F16C-6DA8-FF44-7D20-59CB5DA2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F47430-1993-C905-7217-80BF4087A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DA6255-E5C0-D7C4-3E66-1B6FDAF80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F3F95-0A74-477D-A267-58C34A5F9D31}" type="datetimeFigureOut">
              <a:rPr lang="pt-BR" smtClean="0"/>
              <a:t>18/10/2022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8EC67D-40DA-5342-2D2F-5DD3E8C1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4486FB-F995-4AD1-B3E6-2D1765421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5D5E-6A4B-442A-8809-86B8A855B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67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 descr="CircuitPython — Adafruit CircuitPython 7.1.1 documentation">
            <a:extLst>
              <a:ext uri="{FF2B5EF4-FFF2-40B4-BE49-F238E27FC236}">
                <a16:creationId xmlns:a16="http://schemas.microsoft.com/office/drawing/2014/main" id="{7D011501-A58B-10B0-4893-7C80B79A6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/>
          <a:stretch/>
        </p:blipFill>
        <p:spPr bwMode="auto">
          <a:xfrm>
            <a:off x="4531767" y="1793936"/>
            <a:ext cx="3415962" cy="344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ítulo 1">
            <a:extLst>
              <a:ext uri="{FF2B5EF4-FFF2-40B4-BE49-F238E27FC236}">
                <a16:creationId xmlns:a16="http://schemas.microsoft.com/office/drawing/2014/main" id="{B4B73445-7CA6-9731-B032-348A7AC5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862" y="1604557"/>
            <a:ext cx="10799763" cy="3449854"/>
          </a:xfrm>
        </p:spPr>
        <p:txBody>
          <a:bodyPr>
            <a:normAutofit/>
          </a:bodyPr>
          <a:lstStyle/>
          <a:p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Franzininho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b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80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FATEC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CBEC3F5A-A697-E772-5DC5-281D47135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48" y="1496"/>
            <a:ext cx="1799852" cy="166712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DF1E90B6-CEA1-EA2A-D413-5F5E654B7B4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15767"/>
            <a:ext cx="1829621" cy="1667120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5C660164-F869-7D3A-942E-23E3247E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99" y="1496"/>
            <a:ext cx="1799852" cy="1667120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id="{1125EC97-85AD-286D-E2C7-B5AF41AC3E5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667" y="1496"/>
            <a:ext cx="1829621" cy="166712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3679521F-8319-41C5-979A-38F0A7330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99" y="-11254"/>
            <a:ext cx="1799852" cy="1667120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ACAB5ACE-A447-5E92-0533-168DED3AB7B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569" y="-12710"/>
            <a:ext cx="1829621" cy="1667120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BEEE9E8B-E824-E337-0A68-7457D088FD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39024"/>
          <a:stretch/>
        </p:blipFill>
        <p:spPr>
          <a:xfrm>
            <a:off x="11076379" y="-11254"/>
            <a:ext cx="1115622" cy="1667120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0111C658-48A8-A4FC-3858-EE0C3CDBD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347" y="5208143"/>
            <a:ext cx="1799852" cy="1667120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DE647724-FE01-AB2A-C5DF-BE3B613DD4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5190880"/>
            <a:ext cx="1829621" cy="1667120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E9EA0E0F-28CE-C143-8E9A-BBA563E22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598" y="5208143"/>
            <a:ext cx="1799852" cy="1667120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26D72963-CBC2-C97B-E350-CCAB2A579B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666" y="5208143"/>
            <a:ext cx="1829621" cy="166712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D23ACD3A-C8B2-EBE6-7216-0D77A3F1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2798" y="5195393"/>
            <a:ext cx="1799852" cy="1667120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F355616E-5A8D-BEDB-BF7A-96AFD3B9FFD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2568" y="5193937"/>
            <a:ext cx="1829621" cy="1667120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BCFFB988-216E-3290-4AB8-BB632D4847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r="39024"/>
          <a:stretch/>
        </p:blipFill>
        <p:spPr>
          <a:xfrm>
            <a:off x="11076378" y="5195393"/>
            <a:ext cx="1115622" cy="16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5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3C968A4-6F92-784C-3137-87517B806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895" y="659465"/>
            <a:ext cx="5376831" cy="54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7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747" y="638713"/>
            <a:ext cx="2416686" cy="1131127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Códio-fonte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F0A68C2-CAA5-2090-E7CD-50A9F1DDE320}"/>
              </a:ext>
            </a:extLst>
          </p:cNvPr>
          <p:cNvSpPr txBox="1"/>
          <p:nvPr/>
        </p:nvSpPr>
        <p:spPr>
          <a:xfrm>
            <a:off x="657400" y="2127764"/>
            <a:ext cx="108790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Como aprendemos antes, vamos importar a função Pin do módulo </a:t>
            </a:r>
            <a:r>
              <a:rPr lang="pt-BR" sz="3200" dirty="0" err="1"/>
              <a:t>machine</a:t>
            </a:r>
            <a:r>
              <a:rPr lang="pt-BR" sz="3200" dirty="0"/>
              <a:t>. Porém, dessa vez vamos necessitar de uma função chamada ADC: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AA091F2D-3FAE-0590-1615-42442B3B4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741" y="3874609"/>
            <a:ext cx="8452729" cy="7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6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747" y="638713"/>
            <a:ext cx="2416686" cy="1131127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Códio-fonte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F0A68C2-CAA5-2090-E7CD-50A9F1DDE320}"/>
              </a:ext>
            </a:extLst>
          </p:cNvPr>
          <p:cNvSpPr txBox="1"/>
          <p:nvPr/>
        </p:nvSpPr>
        <p:spPr>
          <a:xfrm>
            <a:off x="656464" y="1689231"/>
            <a:ext cx="108790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Como aprendemos antes, vamos importar a função Pin do módulo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Porém, dessa vez vamos necessitar de uma função chamada ADC: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AA091F2D-3FAE-0590-1615-42442B3B4A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267" y="3074226"/>
            <a:ext cx="6529775" cy="55286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D399703-BA9D-6BBB-B914-9280868FB837}"/>
              </a:ext>
            </a:extLst>
          </p:cNvPr>
          <p:cNvSpPr txBox="1"/>
          <p:nvPr/>
        </p:nvSpPr>
        <p:spPr>
          <a:xfrm>
            <a:off x="656464" y="3821275"/>
            <a:ext cx="10879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Também, precisaremos da função time para o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5B9183B-E48F-DD1B-DDC7-AD644ABB4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7267" y="4513674"/>
            <a:ext cx="5156378" cy="57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33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747" y="638713"/>
            <a:ext cx="2416686" cy="1131127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Códio-fonte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F0A68C2-CAA5-2090-E7CD-50A9F1DDE320}"/>
              </a:ext>
            </a:extLst>
          </p:cNvPr>
          <p:cNvSpPr txBox="1"/>
          <p:nvPr/>
        </p:nvSpPr>
        <p:spPr>
          <a:xfrm>
            <a:off x="656464" y="1689231"/>
            <a:ext cx="108790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/>
              <a:t>Agora, vamos configurar o pino como analógico.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00446C-7872-8272-1871-BA43D4EBFA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50" y="2416301"/>
            <a:ext cx="4338131" cy="55500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02F759FD-1EC3-0294-911B-D6D098BB34E4}"/>
              </a:ext>
            </a:extLst>
          </p:cNvPr>
          <p:cNvSpPr txBox="1"/>
          <p:nvPr/>
        </p:nvSpPr>
        <p:spPr>
          <a:xfrm>
            <a:off x="656464" y="3346622"/>
            <a:ext cx="10736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conseguinte, vamos “regular” o pino. Usaremos a função </a:t>
            </a:r>
            <a:r>
              <a:rPr lang="pt-BR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ldr.atten</a:t>
            </a:r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declara qual o intervalo de tensão, no nosso caso, de 0 a 3.3V: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E33F805-C250-50F4-984A-447BDE720F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39" y="4442763"/>
            <a:ext cx="6662178" cy="5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86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747" y="638713"/>
            <a:ext cx="2416686" cy="1131127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Códio-fonte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sp>
        <p:nvSpPr>
          <p:cNvPr id="44" name="CaixaDeTexto 43">
            <a:extLst>
              <a:ext uri="{FF2B5EF4-FFF2-40B4-BE49-F238E27FC236}">
                <a16:creationId xmlns:a16="http://schemas.microsoft.com/office/drawing/2014/main" id="{FF0A68C2-CAA5-2090-E7CD-50A9F1DDE320}"/>
              </a:ext>
            </a:extLst>
          </p:cNvPr>
          <p:cNvSpPr txBox="1"/>
          <p:nvPr/>
        </p:nvSpPr>
        <p:spPr>
          <a:xfrm>
            <a:off x="656464" y="1800022"/>
            <a:ext cx="100774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Por fim, vamos criar o nosso laço de repetição infinita, </a:t>
            </a:r>
            <a:r>
              <a:rPr lang="pt-BR" sz="2800" dirty="0" err="1"/>
              <a:t>while</a:t>
            </a:r>
            <a:r>
              <a:rPr lang="pt-BR" sz="2800" dirty="0"/>
              <a:t> </a:t>
            </a:r>
            <a:r>
              <a:rPr lang="pt-BR" sz="2800" dirty="0" err="1"/>
              <a:t>True</a:t>
            </a:r>
            <a:r>
              <a:rPr lang="pt-BR" sz="2800" dirty="0"/>
              <a:t>.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BBA6D8-C63D-98CB-05F5-152971460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740" y="3117490"/>
            <a:ext cx="10678520" cy="155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345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9747" y="638713"/>
            <a:ext cx="2416686" cy="1131127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Códio-fonte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E104ABFA-E656-726B-D637-75B58391F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5" y="1833562"/>
            <a:ext cx="101155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33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11" y="638713"/>
            <a:ext cx="2040406" cy="1131127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Termistor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7403"/>
            <a:ext cx="1104076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Agora, vamos aprender como usar um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termistor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varia sua tensão de acordo com temperatura. A montagem é mesma, assim como a configuração do pino. A única diferença é que usaremos uma função que converterá a resistência em graus Celsius: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BBD8EA6-8A46-23F9-7041-5E7798E58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108" y="3602236"/>
            <a:ext cx="3534033" cy="25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1519E35-78A7-874C-EDAD-BB3F23261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3902" y="697888"/>
            <a:ext cx="5344293" cy="533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64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10" y="638713"/>
            <a:ext cx="2835711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7403"/>
            <a:ext cx="11040763" cy="10311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AA17A"/>
              </a:buClr>
            </a:pPr>
            <a:r>
              <a:rPr lang="pt-BR" dirty="0"/>
              <a:t>Além das bibliotecas e funções já usadas, aqui necessitaremos da biblioteca padrão do </a:t>
            </a:r>
            <a:r>
              <a:rPr lang="pt-BR" dirty="0" err="1"/>
              <a:t>python</a:t>
            </a:r>
            <a:r>
              <a:rPr lang="pt-BR" dirty="0"/>
              <a:t>, </a:t>
            </a:r>
            <a:r>
              <a:rPr lang="pt-BR" dirty="0" err="1"/>
              <a:t>math</a:t>
            </a:r>
            <a:r>
              <a:rPr lang="pt-BR" dirty="0"/>
              <a:t>: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CBEC690-B7EC-644C-9AF2-15D96F806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8" y="2916093"/>
            <a:ext cx="6633521" cy="130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56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10" y="638713"/>
            <a:ext cx="2835711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46" y="1980970"/>
            <a:ext cx="11040763" cy="10311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AA17A"/>
              </a:buClr>
            </a:pPr>
            <a:r>
              <a:rPr lang="pt-BR" dirty="0"/>
              <a:t>Agora, vamos configurar o pino, da mesma maneira que fizemos com o </a:t>
            </a:r>
            <a:r>
              <a:rPr lang="pt-BR" dirty="0" err="1"/>
              <a:t>ldr</a:t>
            </a:r>
            <a:r>
              <a:rPr lang="pt-BR" dirty="0"/>
              <a:t>: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68E10D-C789-9C8C-D7D5-0C1F9EBEE8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3" y="3223227"/>
            <a:ext cx="8656837" cy="9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530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Serial Console | Franzininho">
            <a:extLst>
              <a:ext uri="{FF2B5EF4-FFF2-40B4-BE49-F238E27FC236}">
                <a16:creationId xmlns:a16="http://schemas.microsoft.com/office/drawing/2014/main" id="{A2541BF4-A3FA-0C47-871A-497DB82FD8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0" b="13965"/>
          <a:stretch/>
        </p:blipFill>
        <p:spPr bwMode="auto">
          <a:xfrm rot="18540956">
            <a:off x="2458222" y="1797896"/>
            <a:ext cx="7589003" cy="364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225ECEF-AF58-12C8-26DA-EE9591DBF547}"/>
              </a:ext>
            </a:extLst>
          </p:cNvPr>
          <p:cNvSpPr/>
          <p:nvPr/>
        </p:nvSpPr>
        <p:spPr>
          <a:xfrm>
            <a:off x="0" y="2136071"/>
            <a:ext cx="12192000" cy="2743200"/>
          </a:xfrm>
          <a:prstGeom prst="rect">
            <a:avLst/>
          </a:prstGeom>
          <a:solidFill>
            <a:srgbClr val="00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4" name="Título 1">
            <a:extLst>
              <a:ext uri="{FF2B5EF4-FFF2-40B4-BE49-F238E27FC236}">
                <a16:creationId xmlns:a16="http://schemas.microsoft.com/office/drawing/2014/main" id="{9C4E3530-5FB5-4232-6D6C-67AD2C9DAA3D}"/>
              </a:ext>
            </a:extLst>
          </p:cNvPr>
          <p:cNvSpPr txBox="1">
            <a:spLocks/>
          </p:cNvSpPr>
          <p:nvPr/>
        </p:nvSpPr>
        <p:spPr>
          <a:xfrm>
            <a:off x="852841" y="2286383"/>
            <a:ext cx="10799763" cy="3576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Aula 03:</a:t>
            </a:r>
          </a:p>
          <a:p>
            <a:pPr algn="ctr"/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Analógico</a:t>
            </a:r>
            <a:endParaRPr lang="pt-BR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03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10" y="638713"/>
            <a:ext cx="2835711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47" y="1980970"/>
            <a:ext cx="10695678" cy="1031127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Vamos criar a função, que receberá um parâmetro, ou seja, a resistência que será convertida. Depois, vamos definir o fator, a quantia máxima de valores que serão enviados.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2BD8D3B-F8E5-80CA-88DB-60B1672F1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3" y="3339236"/>
            <a:ext cx="10020791" cy="14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21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910" y="638713"/>
            <a:ext cx="2835711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247" y="1980970"/>
            <a:ext cx="10695678" cy="103112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Clr>
                <a:srgbClr val="5AA17A"/>
              </a:buClr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Finalmente, em nosso loop, realizaremos a leitura do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Termistor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depois chamaremos a função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D72222E-5186-D933-ADB5-3E13AAE38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3" y="3110858"/>
            <a:ext cx="6949905" cy="179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42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44" y="599595"/>
            <a:ext cx="2835711" cy="9815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9AB31B0-47FC-FCE3-F3D6-ADB28AED0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1515225"/>
            <a:ext cx="10243955" cy="44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78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144" y="599595"/>
            <a:ext cx="2835711" cy="9815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9AB31B0-47FC-FCE3-F3D6-ADB28AED0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274" y="1515225"/>
            <a:ext cx="10243955" cy="447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5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224" y="728656"/>
            <a:ext cx="4246323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ao Python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E7B5DF-ABF2-4BAD-F084-836F697B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487"/>
            <a:ext cx="10515600" cy="28434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é uma linguagem bastante poderosa e apresenta uma estrutura sintática muito simples em comparação as principais linguagens do mercado.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lang="pt-BR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uma linguagem interpretada e fracamente </a:t>
            </a:r>
            <a:r>
              <a:rPr lang="pt-BR" sz="32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3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(não precisamos declarar o tipo de uma variável, por exemplo).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DCCD116-92D9-0B52-8DDF-C6D23047A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1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25" y="701256"/>
            <a:ext cx="5810149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Condicional (</a:t>
            </a:r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D8C2BB1C-E64A-92B3-7DD7-A4B9B82B661D}"/>
              </a:ext>
            </a:extLst>
          </p:cNvPr>
          <p:cNvSpPr txBox="1"/>
          <p:nvPr/>
        </p:nvSpPr>
        <p:spPr>
          <a:xfrm>
            <a:off x="657400" y="2127764"/>
            <a:ext cx="1087907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estrutura condicional é uma seção que ajuda a definir condições para a execução de determinados blocos de comandos.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de executar tudo de vez, sem nenhuma interrupção, o programa deve parar para executar um teste e decidir qual caminho seguir. 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608C57A-0CF4-A3E2-A6C1-59AFFF849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8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25" y="701256"/>
            <a:ext cx="5810149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Condicional (</a:t>
            </a:r>
            <a:r>
              <a:rPr lang="pt-BR" sz="3600" dirty="0" err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if-else</a:t>
            </a:r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608C57A-0CF4-A3E2-A6C1-59AFFF849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247ED67-5E5C-B53C-5097-F2B34793B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489" y="2124049"/>
            <a:ext cx="9151020" cy="288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81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254" y="668208"/>
            <a:ext cx="4246323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84E7B5DF-ABF2-4BAD-F084-836F697BE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400" y="2040464"/>
            <a:ext cx="10515600" cy="3222364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Operadores nos possibilitam construir um tipo de teste muito útil e muito utilizado em qualquer programa: os testes lógicos.</a:t>
            </a:r>
          </a:p>
          <a:p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três tipos de Operadores Lógicos são: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6EF69E2-623E-DDA0-6EBE-37BBB6A1D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975" y="701256"/>
            <a:ext cx="4246323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D8C2BB1C-E64A-92B3-7DD7-A4B9B82B661D}"/>
              </a:ext>
            </a:extLst>
          </p:cNvPr>
          <p:cNvSpPr txBox="1"/>
          <p:nvPr/>
        </p:nvSpPr>
        <p:spPr>
          <a:xfrm>
            <a:off x="657400" y="2127764"/>
            <a:ext cx="1087907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Retorna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ambas as afirmações forem verdadeiras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Retorna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uma das afirmações for verdadeira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Retorna Falso se o resultado for verdadeiro</a:t>
            </a:r>
          </a:p>
        </p:txBody>
      </p:sp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608C57A-0CF4-A3E2-A6C1-59AFFF849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31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56" y="596531"/>
            <a:ext cx="5841122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Operadores Lógicos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4" name="Imagem 3" descr="Logotipo, Ícone&#10;&#10;Descrição gerada automaticamente">
            <a:extLst>
              <a:ext uri="{FF2B5EF4-FFF2-40B4-BE49-F238E27FC236}">
                <a16:creationId xmlns:a16="http://schemas.microsoft.com/office/drawing/2014/main" id="{2AA2F0E3-DDAD-F1DF-6CD3-DDBA74E37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3" y="22511"/>
            <a:ext cx="1271709" cy="127170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32AA89A-A729-220A-9477-85BE197A3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49" y="1797949"/>
            <a:ext cx="10663301" cy="39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2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02EDD-CD6B-C716-8EC7-F6B5B456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3152" y="481376"/>
            <a:ext cx="6259615" cy="1131127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LDR (</a:t>
            </a:r>
            <a:r>
              <a:rPr lang="pt-BR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pt-BR" sz="3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pt-BR" sz="3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Resistor)</a:t>
            </a:r>
            <a:endParaRPr lang="pt-BR" sz="3600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EE30C8-BF79-DA9E-7832-1EEE56D44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7403"/>
            <a:ext cx="1079181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Clr>
                <a:srgbClr val="5AA17A"/>
              </a:buClr>
              <a:buNone/>
            </a:pP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LDR (Light </a:t>
            </a:r>
            <a:r>
              <a:rPr lang="pt-BR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Dependent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Resistor), </a:t>
            </a:r>
            <a:r>
              <a:rPr lang="pt-BR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 um componente eletrônico passivo do tipo resistor variável</a:t>
            </a:r>
            <a:r>
              <a:rPr lang="pt-BR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mais especificamente, é um resistor cuja resistência varia conforme a intensidade da luz que incide sobre ele. À medida que a intensidade da luz aumenta, a sua resistência diminui.</a:t>
            </a:r>
          </a:p>
          <a:p>
            <a:pPr marL="0" indent="0">
              <a:buClr>
                <a:srgbClr val="5AA17A"/>
              </a:buClr>
              <a:buNone/>
            </a:pPr>
            <a:endParaRPr lang="pt-BR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7DEC97B-89B4-D6BA-817D-34BC55AD57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10666"/>
            <a:ext cx="1057275" cy="64770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2628DC0-F16D-7D5F-291C-4559F7D8A3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10666"/>
            <a:ext cx="1057275" cy="64770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26E4916C-FB62-0404-96F5-747736A7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10666"/>
            <a:ext cx="1057275" cy="6477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9E6D6FF-5A2B-D3FD-1CB9-656CAF7C90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2094"/>
            <a:ext cx="1057275" cy="6477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4EAC39D3-3F9B-DDE5-1CFB-D8A1E8E4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-7748"/>
            <a:ext cx="1057275" cy="64770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07466B2-09F9-0980-75DC-A234D2AA136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-8987"/>
            <a:ext cx="1057275" cy="6477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11FB6CB3-CAF2-1DB2-04A4-4300FA40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-8987"/>
            <a:ext cx="1057275" cy="64770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EDC96803-7D3B-DA68-AABE-F12C0ADC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10666"/>
            <a:ext cx="1057275" cy="6477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89B5AB36-0D10-3EC5-2FA2-B10EFFD713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10666"/>
            <a:ext cx="1057275" cy="6477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F2DA263-5CAB-72C6-F7E4-A7A8941CD0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10666"/>
            <a:ext cx="1057275" cy="6477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93D5B0-7C94-A096-03CC-116AE1E51F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10666"/>
            <a:ext cx="1057275" cy="6477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C4F68171-F6F1-82D9-6DA7-682DD0D4D23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10666"/>
            <a:ext cx="561981" cy="6477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F2B516A-A36A-5D54-37CE-AE7BC5261A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6218048"/>
            <a:ext cx="1057275" cy="6477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B8D2B03F-6279-6CC1-677E-53186DFB4E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" y="6218048"/>
            <a:ext cx="1057275" cy="6477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1591630-26DD-399A-F8B5-6FB6315FEA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2114549" y="6218048"/>
            <a:ext cx="1057275" cy="64770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4A76A086-15EE-7321-19FD-3E082D16463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171822" y="6209476"/>
            <a:ext cx="1057275" cy="64770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91F78352-7BB9-AC83-101A-D7036B76BB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229096" y="6199634"/>
            <a:ext cx="1057275" cy="647700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4F5AA9A0-EC69-2AF4-B370-2841C4BFD1E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5286370" y="6198395"/>
            <a:ext cx="1057275" cy="6477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63EC288-24B9-A6F5-FB94-042718EEA2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6343645" y="6198395"/>
            <a:ext cx="1057275" cy="647700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D8D98CAF-2A5B-7604-D0B2-DC77069388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7400921" y="6218048"/>
            <a:ext cx="1057275" cy="647700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AB6EB5AD-0C7E-2311-A96D-F95CB5F43A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8458196" y="6218048"/>
            <a:ext cx="1057275" cy="647700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1D99B5CC-F262-258E-9B86-B37D579617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9515470" y="6218048"/>
            <a:ext cx="1057275" cy="647700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8E1DCA19-8DB9-ECB8-33F9-C84EF9771F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572744" y="6218048"/>
            <a:ext cx="1057275" cy="6477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AEFFD291-35A5-CA0C-8B35-C065AFD27A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630019" y="6218048"/>
            <a:ext cx="561981" cy="6477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F4115400-6E17-29AF-D93B-23FC349ECD1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965" y="6062603"/>
            <a:ext cx="844550" cy="7194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2C5DBA9-A640-F018-4C9D-2D4B4292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998" y="3360261"/>
            <a:ext cx="2836895" cy="2836895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BDB3841-1E09-C211-46B3-DE4C3E83A1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5192" y="-478416"/>
            <a:ext cx="2015279" cy="20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52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6209</TotalTime>
  <Words>500</Words>
  <Application>Microsoft Office PowerPoint</Application>
  <PresentationFormat>Widescreen</PresentationFormat>
  <Paragraphs>43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Tema do Office</vt:lpstr>
      <vt:lpstr>Franzininho  Na  FATEC</vt:lpstr>
      <vt:lpstr>Apresentação do PowerPoint</vt:lpstr>
      <vt:lpstr>Introdução ao Python</vt:lpstr>
      <vt:lpstr>Estrutura Condicional (if-else)</vt:lpstr>
      <vt:lpstr>Estrutura Condicional (if-else)</vt:lpstr>
      <vt:lpstr>Operadores Lógicos</vt:lpstr>
      <vt:lpstr>Operadores Lógicos</vt:lpstr>
      <vt:lpstr>Exemplos Operadores Lógicos</vt:lpstr>
      <vt:lpstr>LDR (Light Dependent Resistor)</vt:lpstr>
      <vt:lpstr>Apresentação do PowerPoint</vt:lpstr>
      <vt:lpstr>Códio-fonte</vt:lpstr>
      <vt:lpstr>Códio-fonte</vt:lpstr>
      <vt:lpstr>Códio-fonte</vt:lpstr>
      <vt:lpstr>Códio-fonte</vt:lpstr>
      <vt:lpstr>Códio-fonte</vt:lpstr>
      <vt:lpstr>Termistor</vt:lpstr>
      <vt:lpstr>Apresentação do PowerPoint</vt:lpstr>
      <vt:lpstr>Código-fonte</vt:lpstr>
      <vt:lpstr>Código-fonte</vt:lpstr>
      <vt:lpstr>Código-fonte</vt:lpstr>
      <vt:lpstr>Código-fonte</vt:lpstr>
      <vt:lpstr>Código-fonte</vt:lpstr>
      <vt:lpstr>Código-fonte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Franzininho  Na  FATEC</dc:title>
  <dc:creator>FELIPE SOUZA DOS SANTOS</dc:creator>
  <cp:lastModifiedBy>Felipe Souza</cp:lastModifiedBy>
  <cp:revision>6</cp:revision>
  <dcterms:created xsi:type="dcterms:W3CDTF">2022-08-17T17:01:08Z</dcterms:created>
  <dcterms:modified xsi:type="dcterms:W3CDTF">2022-10-18T19:14:32Z</dcterms:modified>
</cp:coreProperties>
</file>