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8" r:id="rId3"/>
    <p:sldId id="315" r:id="rId4"/>
    <p:sldId id="316" r:id="rId5"/>
    <p:sldId id="317" r:id="rId6"/>
    <p:sldId id="271" r:id="rId7"/>
    <p:sldId id="297" r:id="rId8"/>
    <p:sldId id="302" r:id="rId9"/>
    <p:sldId id="303" r:id="rId10"/>
    <p:sldId id="304" r:id="rId11"/>
    <p:sldId id="301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23188-AA95-B1B2-93A7-30339683A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379907-DA8B-B216-AEBF-62DFA6C38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85974D-461F-18CB-7E79-36366679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F95-0A74-477D-A267-58C34A5F9D3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C74B4-2F70-371A-F3EA-1A4A1453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7383C6-5CAA-5AB7-EF17-694D93A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D5E-6A4B-442A-8809-86B8A855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90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38798-DF7A-75DC-FC66-6C1789E7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006765-C709-34F6-D451-9490F5CDE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09B97E-0EFB-EF25-F422-33C7FE3C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F95-0A74-477D-A267-58C34A5F9D3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46CBA3-DA7D-5E50-7F73-7D1EC675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6F0F0B-6563-23C9-1DF0-8626D8D2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D5E-6A4B-442A-8809-86B8A855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87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07353A-E95A-9469-2CA5-52019B39B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497B36-E751-4024-6140-F06618C98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F3A5F1-9B33-B804-332D-D03B350B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F95-0A74-477D-A267-58C34A5F9D3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270B61-17DB-2868-922A-0C6957F6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53C95D-9EF4-49B5-E7C1-3238364E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D5E-6A4B-442A-8809-86B8A855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6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9EC3F-B1B9-3113-928F-28447FC6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644986-BB83-A570-AD0C-54E1F3DE4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ED8912-2A14-F85F-2A6C-ADD910FC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F95-0A74-477D-A267-58C34A5F9D3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B4A8F5-F21F-F849-7E17-8960E016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8742BD-A647-CD10-55B2-6D75E974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D5E-6A4B-442A-8809-86B8A855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3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81591-770A-E8A2-C746-4A62CAEF4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8E147-1CB7-4FA7-A770-50C8DA8C7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A1931F-AA1F-BFEE-6369-7758DFD8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F95-0A74-477D-A267-58C34A5F9D3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E2B809-ACE4-6316-866E-C7671562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CE46AD-454D-B630-2D39-38BCD3B3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D5E-6A4B-442A-8809-86B8A855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89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748EC-308F-F34D-5549-7F31347F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353232-60D3-D387-D2E9-D8C316757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4152B9-7446-203F-14D6-53825E34E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21FC08-F02B-13C8-D6BA-8B287E48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F95-0A74-477D-A267-58C34A5F9D3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586BE3-D093-401A-6A3B-C447C6E3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5B801D-9170-A52E-EF85-563999FB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D5E-6A4B-442A-8809-86B8A855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89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09B3B-DBFA-85F7-4E42-414DD181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B00BAA-0BBC-759E-5EE9-728401019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9C3A5D-8AC4-8DB9-F57A-57CAB979C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FAEF11-6455-A2F9-FA85-2F344CDAA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9A49AB-B93C-3302-D35A-81C91ED03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D97542-118A-D127-1FAC-4B474F6F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F95-0A74-477D-A267-58C34A5F9D3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0AD510-0200-5E2E-4383-30090DB0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E35BFE-2D0D-BE0B-3908-04E2A9DE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D5E-6A4B-442A-8809-86B8A855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22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D01B7-2DD0-99EF-27C9-A3C675B3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927E87-F6B5-1BA8-8BE6-993764D4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F95-0A74-477D-A267-58C34A5F9D3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C81595-4FE6-9F3C-B8D3-0AC8BDB5A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3AD1C0-03C7-A1B2-7F19-36ABBDF2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D5E-6A4B-442A-8809-86B8A855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17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881D57-9639-A68F-CFA8-56A24248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F95-0A74-477D-A267-58C34A5F9D3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18359F-0203-AE41-1E6E-E505CED1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D405DF-9377-1088-5B34-333C0558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D5E-6A4B-442A-8809-86B8A855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1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1A7CB-2B04-7EB6-BB20-2CA21CE4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C14D30-E500-9CCF-6019-5A09B5EAE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CDDBA7-CDDA-95E0-36C7-D47899BB7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0119D1-69AA-1067-4E80-1EE8196C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F95-0A74-477D-A267-58C34A5F9D3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B86194-5EA9-F081-3019-96E7DF06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81C9A6-6FE0-87AA-819C-F4460BF5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D5E-6A4B-442A-8809-86B8A855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49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5B934-C6C1-6D5B-9CCC-1959AB7B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973223-27DD-6D0F-BACE-A35C86B25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7342BC-2142-2E23-3A4C-737EA75D3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25C094-34B2-113E-B333-DB9ABB5C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F95-0A74-477D-A267-58C34A5F9D3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7FA65E-D08A-DDB1-E0D4-68638C31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AB3F11-D119-6140-16FD-04085804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D5E-6A4B-442A-8809-86B8A855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74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D3F16C-6DA8-FF44-7D20-59CB5DA2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F47430-1993-C905-7217-80BF4087A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DA6255-E5C0-D7C4-3E66-1B6FDAF80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F3F95-0A74-477D-A267-58C34A5F9D31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8EC67D-40DA-5342-2D2F-5DD3E8C1F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4486FB-F995-4AD1-B3E6-2D1765421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05D5E-6A4B-442A-8809-86B8A855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67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eb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>
            <a:extLst>
              <a:ext uri="{FF2B5EF4-FFF2-40B4-BE49-F238E27FC236}">
                <a16:creationId xmlns:a16="http://schemas.microsoft.com/office/drawing/2014/main" id="{B4B73445-7CA6-9731-B032-348A7AC55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862" y="1604557"/>
            <a:ext cx="10799763" cy="3449854"/>
          </a:xfrm>
        </p:spPr>
        <p:txBody>
          <a:bodyPr>
            <a:normAutofit/>
          </a:bodyPr>
          <a:lstStyle/>
          <a:p>
            <a: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Franzininho </a:t>
            </a:r>
            <a:b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b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FATEC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CBEC3F5A-A697-E772-5DC5-281D4713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348" y="1496"/>
            <a:ext cx="1799852" cy="166712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DF1E90B6-CEA1-EA2A-D413-5F5E654B7B4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767"/>
            <a:ext cx="1829621" cy="166712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5C660164-F869-7D3A-942E-23E3247E4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599" y="1496"/>
            <a:ext cx="1799852" cy="166712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1125EC97-85AD-286D-E2C7-B5AF41AC3E5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667" y="1496"/>
            <a:ext cx="1829621" cy="166712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3679521F-8319-41C5-979A-38F0A7330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799" y="-11254"/>
            <a:ext cx="1799852" cy="166712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ACAB5ACE-A447-5E92-0533-168DED3AB7B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2569" y="-12710"/>
            <a:ext cx="1829621" cy="166712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BEEE9E8B-E824-E337-0A68-7457D088FD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39024"/>
          <a:stretch/>
        </p:blipFill>
        <p:spPr>
          <a:xfrm>
            <a:off x="11076379" y="-11254"/>
            <a:ext cx="1115622" cy="1667120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0111C658-48A8-A4FC-3858-EE0C3CDBD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347" y="5208143"/>
            <a:ext cx="1799852" cy="166712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DE647724-FE01-AB2A-C5DF-BE3B613DD4F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5190880"/>
            <a:ext cx="1829621" cy="166712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E9EA0E0F-28CE-C143-8E9A-BBA563E22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598" y="5208143"/>
            <a:ext cx="1799852" cy="166712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26D72963-CBC2-C97B-E350-CCAB2A579B2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666" y="5208143"/>
            <a:ext cx="1829621" cy="166712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D23ACD3A-C8B2-EBE6-7216-0D77A3F13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798" y="5195393"/>
            <a:ext cx="1799852" cy="166712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F355616E-5A8D-BEDB-BF7A-96AFD3B9FFD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2568" y="5193937"/>
            <a:ext cx="1829621" cy="166712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CFFB988-216E-3290-4AB8-BB632D4847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39024"/>
          <a:stretch/>
        </p:blipFill>
        <p:spPr>
          <a:xfrm>
            <a:off x="11076378" y="5195393"/>
            <a:ext cx="1115622" cy="166712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79688E2-4448-1886-9F75-BE89A1947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948" y="1259725"/>
            <a:ext cx="4614103" cy="469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53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747" y="638713"/>
            <a:ext cx="2416686" cy="1131127"/>
          </a:xfrm>
        </p:spPr>
        <p:txBody>
          <a:bodyPr>
            <a:noAutofit/>
          </a:bodyPr>
          <a:lstStyle/>
          <a:p>
            <a:r>
              <a:rPr lang="pt-BR" sz="36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Códio-fonte</a:t>
            </a:r>
            <a:endParaRPr lang="pt-BR" sz="36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FF0A68C2-CAA5-2090-E7CD-50A9F1DDE320}"/>
              </a:ext>
            </a:extLst>
          </p:cNvPr>
          <p:cNvSpPr txBox="1"/>
          <p:nvPr/>
        </p:nvSpPr>
        <p:spPr>
          <a:xfrm>
            <a:off x="656464" y="1800022"/>
            <a:ext cx="100774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fim, vamos criar o nosso laço de repetição infinita, </a:t>
            </a:r>
            <a:r>
              <a:rPr 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BB3ECB7-14F8-943C-07E1-387E250A8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03" y="3225144"/>
            <a:ext cx="10790016" cy="12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45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2845465-AA81-237A-0ECD-2A0412FF8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165" y="658366"/>
            <a:ext cx="10003800" cy="559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33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911" y="638713"/>
            <a:ext cx="2040406" cy="1131127"/>
          </a:xfrm>
        </p:spPr>
        <p:txBody>
          <a:bodyPr>
            <a:noAutofit/>
          </a:bodyPr>
          <a:lstStyle/>
          <a:p>
            <a:r>
              <a:rPr lang="pt-BR" sz="36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Termistor</a:t>
            </a:r>
            <a:endParaRPr lang="pt-BR" sz="36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E30C8-BF79-DA9E-7832-1EEE56D4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7403"/>
            <a:ext cx="1104076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5AA17A"/>
              </a:buClr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aprender como usar um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termistor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varia sua tensão de acordo com temperatura. A montagem é mesma, assim como a configuração do pino. A única diferença é que usaremos uma função que converterá a resistência em graus Celsius: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BBD8EA6-8A46-23F9-7041-5E7798E58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0108" y="3602236"/>
            <a:ext cx="3534033" cy="25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4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1519E35-78A7-874C-EDAD-BB3F23261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3902" y="697888"/>
            <a:ext cx="5344293" cy="533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6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910" y="638713"/>
            <a:ext cx="2835711" cy="1131127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Código-fonte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E30C8-BF79-DA9E-7832-1EEE56D4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7403"/>
            <a:ext cx="11040763" cy="103112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5AA17A"/>
              </a:buClr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Além das bibliotecas e funções já usadas, aqui necessitaremos da biblioteca padrão do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E94FFA0-37A4-AF10-84EE-AB59A86C9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74" y="2957291"/>
            <a:ext cx="10572745" cy="22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6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910" y="638713"/>
            <a:ext cx="2835711" cy="1131127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Código-fonte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E30C8-BF79-DA9E-7832-1EEE56D4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246" y="1980970"/>
            <a:ext cx="11040763" cy="103112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5AA17A"/>
              </a:buClr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configurar o pino, da mesma maneira que fizemos com 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0F900DF-7367-563B-95BA-B09D0DB54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866" y="3110858"/>
            <a:ext cx="10608374" cy="103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30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910" y="638713"/>
            <a:ext cx="2835711" cy="1131127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Código-fonte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E30C8-BF79-DA9E-7832-1EEE56D4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247" y="1980970"/>
            <a:ext cx="10695678" cy="119883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Clr>
                <a:srgbClr val="5AA17A"/>
              </a:buClr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Vamos criar a função, que receberá um parâmetro, ou seja, a resistência que será convertida. Depois, vamos definir o fator, a quantia máxima de valores que serão enviados.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B574FA7-2B7C-39BF-51CD-29CE1AA40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74" y="3540959"/>
            <a:ext cx="10640682" cy="173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21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910" y="638713"/>
            <a:ext cx="2835711" cy="1131127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Código-fonte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E30C8-BF79-DA9E-7832-1EEE56D4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247" y="1980970"/>
            <a:ext cx="10695678" cy="103112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5AA17A"/>
              </a:buClr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Finalmente, em nosso loop, realizaremos a leitura do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Termistor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depois chamaremos a função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064583A-0DA7-FC7C-2915-BF24DB4EB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74" y="3110858"/>
            <a:ext cx="10269751" cy="252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42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C88DDA8-8890-5DE9-0DA8-2380CFA40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140" y="678018"/>
            <a:ext cx="10077572" cy="55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87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B4B1DB4-A748-6E27-692B-4F0A9EB4E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058" y="1572347"/>
            <a:ext cx="9876851" cy="18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3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Serial Console | Franzininho">
            <a:extLst>
              <a:ext uri="{FF2B5EF4-FFF2-40B4-BE49-F238E27FC236}">
                <a16:creationId xmlns:a16="http://schemas.microsoft.com/office/drawing/2014/main" id="{A2541BF4-A3FA-0C47-871A-497DB82FD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" b="13965"/>
          <a:stretch/>
        </p:blipFill>
        <p:spPr bwMode="auto">
          <a:xfrm rot="18540956">
            <a:off x="2458222" y="1797896"/>
            <a:ext cx="7589003" cy="364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225ECEF-AF58-12C8-26DA-EE9591DBF547}"/>
              </a:ext>
            </a:extLst>
          </p:cNvPr>
          <p:cNvSpPr/>
          <p:nvPr/>
        </p:nvSpPr>
        <p:spPr>
          <a:xfrm>
            <a:off x="0" y="2136071"/>
            <a:ext cx="12192000" cy="27432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9C4E3530-5FB5-4232-6D6C-67AD2C9DAA3D}"/>
              </a:ext>
            </a:extLst>
          </p:cNvPr>
          <p:cNvSpPr txBox="1">
            <a:spLocks/>
          </p:cNvSpPr>
          <p:nvPr/>
        </p:nvSpPr>
        <p:spPr>
          <a:xfrm>
            <a:off x="852841" y="2286383"/>
            <a:ext cx="10799763" cy="3576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Aula 03: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Analógico</a:t>
            </a:r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8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03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C2B2803-226F-F7ED-52E3-8E20DF69D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2781" y="666937"/>
            <a:ext cx="5787880" cy="546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63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574A7EE-F1B1-7C29-7491-9C2849C78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338" y="972198"/>
            <a:ext cx="9659809" cy="418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1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132" y="638713"/>
            <a:ext cx="3174567" cy="1131127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Analógico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E30C8-BF79-DA9E-7832-1EEE56D4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5115"/>
            <a:ext cx="10791819" cy="16983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Até um tempo atrás, o analógico ainda era muito falado. Por exemplo, antes dos relógios digitais 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watchs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pessoas costumavam utilizar o relógio de ponteiro, também conhecido como relógio analógico. 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4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132" y="638713"/>
            <a:ext cx="3174567" cy="1131127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Analógico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E30C8-BF79-DA9E-7832-1EEE56D4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12071"/>
            <a:ext cx="10791819" cy="16983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sinal analógico pode assumir qualquer valor dentro de um intervalo. Exemplificando, podemos utilizar a temperatura, que pode variar -15°C até 50°C, por se tratar de um valor analógico pode assumir qualquer valor dentro desse intervalo, 3.256°C ou 45,3 °C.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2CBB818-7A05-4343-646A-4653639BB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23" y="3142191"/>
            <a:ext cx="7007167" cy="304636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0F869AF-89F1-3C4E-976C-8E7927073875}"/>
              </a:ext>
            </a:extLst>
          </p:cNvPr>
          <p:cNvSpPr/>
          <p:nvPr/>
        </p:nvSpPr>
        <p:spPr>
          <a:xfrm>
            <a:off x="4757733" y="3319849"/>
            <a:ext cx="2557467" cy="477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0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132" y="638713"/>
            <a:ext cx="3174567" cy="1131127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Analógico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E30C8-BF79-DA9E-7832-1EEE56D4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837"/>
            <a:ext cx="10791819" cy="30354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 – Conversão Analógica Digital (ou, </a:t>
            </a:r>
            <a:r>
              <a:rPr lang="pt-B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Converter, em inglês).</a:t>
            </a:r>
          </a:p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ADC é responsável por “transformar” a corrente elétrica do sinal analógico em um sinal digital. A onda gerada tenha a leitura realizada em vários pontos por segundo da onda elétrica gerada, após isso, é gerada uma versão digital desse sinal elétrico, estabelecido através da aproximação de valores da medição.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7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152" y="481376"/>
            <a:ext cx="6259615" cy="1131127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LDR (</a:t>
            </a:r>
            <a:r>
              <a:rPr lang="pt-BR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 </a:t>
            </a:r>
            <a:r>
              <a:rPr lang="pt-BR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pt-BR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Resistor)</a:t>
            </a:r>
            <a:endParaRPr lang="pt-BR" sz="36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E30C8-BF79-DA9E-7832-1EEE56D4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7403"/>
            <a:ext cx="1079181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Clr>
                <a:srgbClr val="5AA17A"/>
              </a:buClr>
              <a:buNone/>
            </a:pP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LDR (Light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Resistor), </a:t>
            </a:r>
            <a:r>
              <a:rPr lang="pt-B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 um componente eletrônico passivo do tipo resistor variável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mais especificamente, é um resistor cuja resistência varia conforme a intensidade da luz que incide sobre ele. À medida que a intensidade da luz aumenta, a sua resistência diminui.</a:t>
            </a:r>
          </a:p>
          <a:p>
            <a:pPr marL="0" indent="0">
              <a:buClr>
                <a:srgbClr val="5AA17A"/>
              </a:buClr>
              <a:buNone/>
            </a:pP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2C5DBA9-A640-F018-4C9D-2D4B42924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998" y="3360261"/>
            <a:ext cx="2836895" cy="283689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5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3C968A4-6F92-784C-3137-87517B806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943" y="659465"/>
            <a:ext cx="5376831" cy="546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7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747" y="638713"/>
            <a:ext cx="2416686" cy="1131127"/>
          </a:xfrm>
        </p:spPr>
        <p:txBody>
          <a:bodyPr>
            <a:noAutofit/>
          </a:bodyPr>
          <a:lstStyle/>
          <a:p>
            <a:r>
              <a:rPr lang="pt-BR" sz="36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Códio-fonte</a:t>
            </a:r>
            <a:endParaRPr lang="pt-BR" sz="36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FF0A68C2-CAA5-2090-E7CD-50A9F1DDE320}"/>
              </a:ext>
            </a:extLst>
          </p:cNvPr>
          <p:cNvSpPr txBox="1"/>
          <p:nvPr/>
        </p:nvSpPr>
        <p:spPr>
          <a:xfrm>
            <a:off x="656464" y="1778412"/>
            <a:ext cx="1087907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aprendemos antes, vamos importar a função Pin do módulo </a:t>
            </a:r>
            <a:r>
              <a:rPr 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Porém, dessa vez vamos necessitar de uma função chamada ADC.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Também, precisaremos da função time para o </a:t>
            </a:r>
            <a:r>
              <a:rPr 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B743696-EB71-C25D-65AD-509D9B74F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74" y="4055991"/>
            <a:ext cx="9907288" cy="8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3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747" y="638713"/>
            <a:ext cx="2416686" cy="1131127"/>
          </a:xfrm>
        </p:spPr>
        <p:txBody>
          <a:bodyPr>
            <a:noAutofit/>
          </a:bodyPr>
          <a:lstStyle/>
          <a:p>
            <a:r>
              <a:rPr lang="pt-BR" sz="36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Códio-fonte</a:t>
            </a:r>
            <a:endParaRPr lang="pt-BR" sz="36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FF0A68C2-CAA5-2090-E7CD-50A9F1DDE320}"/>
              </a:ext>
            </a:extLst>
          </p:cNvPr>
          <p:cNvSpPr txBox="1"/>
          <p:nvPr/>
        </p:nvSpPr>
        <p:spPr>
          <a:xfrm>
            <a:off x="656464" y="1808267"/>
            <a:ext cx="1087907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configurar o pino como analógico.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conseguinte, vamos “regular” o pino. Usaremos a função </a:t>
            </a:r>
            <a:r>
              <a:rPr 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ldr.atten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declara qual o intervalo de tensão, no nosso caso, de 0 a 3.3V: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C6AAD0-AE96-2850-F113-F7DE7D5D8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74" y="3821439"/>
            <a:ext cx="10743837" cy="82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86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6250</TotalTime>
  <Words>470</Words>
  <Application>Microsoft Office PowerPoint</Application>
  <PresentationFormat>Widescreen</PresentationFormat>
  <Paragraphs>30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Tema do Office</vt:lpstr>
      <vt:lpstr>Franzininho  Na  FATEC</vt:lpstr>
      <vt:lpstr>Apresentação do PowerPoint</vt:lpstr>
      <vt:lpstr>Sinal Analógico</vt:lpstr>
      <vt:lpstr>Sinal Analógico</vt:lpstr>
      <vt:lpstr>Sinal Analógico</vt:lpstr>
      <vt:lpstr>LDR (Light Dependent Resistor)</vt:lpstr>
      <vt:lpstr>Apresentação do PowerPoint</vt:lpstr>
      <vt:lpstr>Códio-fonte</vt:lpstr>
      <vt:lpstr>Códio-fonte</vt:lpstr>
      <vt:lpstr>Códio-fonte</vt:lpstr>
      <vt:lpstr>Apresentação do PowerPoint</vt:lpstr>
      <vt:lpstr>Termistor</vt:lpstr>
      <vt:lpstr>Apresentação do PowerPoint</vt:lpstr>
      <vt:lpstr>Código-fonte</vt:lpstr>
      <vt:lpstr>Código-fonte</vt:lpstr>
      <vt:lpstr>Código-fonte</vt:lpstr>
      <vt:lpstr>Código-fonte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Franzininho  Na  FATEC</dc:title>
  <dc:creator>FELIPE SOUZA DOS SANTOS</dc:creator>
  <cp:lastModifiedBy>Felipe Souza</cp:lastModifiedBy>
  <cp:revision>8</cp:revision>
  <dcterms:created xsi:type="dcterms:W3CDTF">2022-08-17T17:01:08Z</dcterms:created>
  <dcterms:modified xsi:type="dcterms:W3CDTF">2022-10-20T20:10:20Z</dcterms:modified>
</cp:coreProperties>
</file>