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825" r:id="rId5"/>
    <p:sldId id="3826" r:id="rId6"/>
    <p:sldId id="3842" r:id="rId7"/>
    <p:sldId id="3835" r:id="rId8"/>
    <p:sldId id="3841" r:id="rId9"/>
    <p:sldId id="3836" r:id="rId10"/>
    <p:sldId id="3837" r:id="rId11"/>
    <p:sldId id="3838" r:id="rId12"/>
    <p:sldId id="3839" r:id="rId13"/>
    <p:sldId id="3840" r:id="rId14"/>
    <p:sldId id="382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69799" autoAdjust="0"/>
  </p:normalViewPr>
  <p:slideViewPr>
    <p:cSldViewPr snapToGrid="0">
      <p:cViewPr varScale="1">
        <p:scale>
          <a:sx n="58" d="100"/>
          <a:sy n="58" d="100"/>
        </p:scale>
        <p:origin x="1598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BD87D4-881B-46A6-BBA2-7E80CC390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411DF2-BAA0-4754-BC02-427131E70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C9B-3CD2-4B5A-BA07-E8F51A1D571F}" type="datetime1">
              <a:rPr lang="de-DE" smtClean="0"/>
              <a:t>07.06.2022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5632C8-468B-43E0-BB20-1AF0939CD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9577A-6584-4A4D-A102-E7947BD6E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44528-8948-430D-8057-8D9897355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2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C3B1-7587-4247-A14D-1711BECE6FE5}" type="datetime1">
              <a:rPr lang="de-DE" smtClean="0"/>
              <a:pPr/>
              <a:t>07.06.2022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30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9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6278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708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5181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177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832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5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mittler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07.06.2022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E-Portfolio SonarQube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/>
              <a:pPr rtl="0">
                <a:defRPr/>
              </a:pPr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ziska1402/SE_E-portfolio_SonarQub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E-Portfolio SonarQube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Software Engineering</a:t>
            </a:r>
          </a:p>
          <a:p>
            <a:pPr rtl="0"/>
            <a:r>
              <a:rPr lang="de-DE" dirty="0">
                <a:solidFill>
                  <a:srgbClr val="FFFFFF"/>
                </a:solidFill>
              </a:rPr>
              <a:t>Franziska Ommer</a:t>
            </a:r>
          </a:p>
          <a:p>
            <a:pPr rtl="0"/>
            <a:r>
              <a:rPr lang="de-DE" dirty="0">
                <a:solidFill>
                  <a:srgbClr val="FFFFFF"/>
                </a:solidFill>
              </a:rPr>
              <a:t>07.06.2022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AD3B-732E-1DF6-C446-A452F01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SonarLint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1F90F-6578-87C4-D4E7-71B3E748AA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Plugin for IDEs</a:t>
            </a:r>
          </a:p>
          <a:p>
            <a:r>
              <a:rPr lang="en-US" dirty="0"/>
              <a:t>Feedback on issues directly in IDE</a:t>
            </a:r>
          </a:p>
          <a:p>
            <a:r>
              <a:rPr lang="en-US" dirty="0"/>
              <a:t>Server url</a:t>
            </a:r>
          </a:p>
          <a:p>
            <a:r>
              <a:rPr lang="en-US" dirty="0"/>
              <a:t>No security hotspots</a:t>
            </a:r>
          </a:p>
          <a:p>
            <a:r>
              <a:rPr lang="en-US" dirty="0"/>
              <a:t>No coverage issues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9A7A49-F3AC-75C1-A6AD-389800E8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40353D-A08F-DFE5-8596-3348E74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63970-448F-97F4-2FBA-C7224C60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DD9091D-253D-423C-19F7-A6A7B81B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11123"/>
            <a:ext cx="5601816" cy="1325563"/>
          </a:xfrm>
          <a:prstGeom prst="rect">
            <a:avLst/>
          </a:prstGeom>
        </p:spPr>
      </p:pic>
      <p:pic>
        <p:nvPicPr>
          <p:cNvPr id="2050" name="Picture 2" descr="Logo and Usage | SonarLint Code Quality &amp; Security Extension">
            <a:extLst>
              <a:ext uri="{FF2B5EF4-FFF2-40B4-BE49-F238E27FC236}">
                <a16:creationId xmlns:a16="http://schemas.microsoft.com/office/drawing/2014/main" id="{AA49C4C6-54CE-425E-C4B2-D08956690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3962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Live 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Franziska1402/SE_E-</a:t>
            </a:r>
            <a:r>
              <a:rPr lang="de-DE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portfolio_SonarQube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rgbClr val="FFFFFF"/>
                </a:solidFill>
              </a:rPr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dirty="0"/>
              <a:t>Motivation </a:t>
            </a:r>
          </a:p>
          <a:p>
            <a:pPr marL="0" indent="0" rtl="0">
              <a:buNone/>
            </a:pPr>
            <a:r>
              <a:rPr lang="en-US" dirty="0"/>
              <a:t>General Information</a:t>
            </a:r>
          </a:p>
          <a:p>
            <a:pPr marL="0" indent="0" rtl="0">
              <a:buNone/>
            </a:pPr>
            <a:r>
              <a:rPr lang="en-US" dirty="0"/>
              <a:t>Quality Profiles</a:t>
            </a:r>
          </a:p>
          <a:p>
            <a:pPr marL="0" indent="0" rtl="0">
              <a:buNone/>
            </a:pPr>
            <a:r>
              <a:rPr lang="en-US" dirty="0"/>
              <a:t>Quality Gates</a:t>
            </a:r>
          </a:p>
          <a:p>
            <a:pPr marL="0" indent="0" rtl="0">
              <a:buNone/>
            </a:pPr>
            <a:r>
              <a:rPr lang="en-US" dirty="0"/>
              <a:t>Issues</a:t>
            </a:r>
          </a:p>
          <a:p>
            <a:pPr marL="0" indent="0" rtl="0">
              <a:buNone/>
            </a:pPr>
            <a:r>
              <a:rPr lang="en-US" dirty="0"/>
              <a:t>Metrics</a:t>
            </a:r>
          </a:p>
          <a:p>
            <a:pPr marL="0" indent="0" rtl="0">
              <a:buNone/>
            </a:pPr>
            <a:r>
              <a:rPr lang="en-US" dirty="0"/>
              <a:t>SonarLint</a:t>
            </a:r>
          </a:p>
          <a:p>
            <a:pPr marL="0" indent="0" rtl="0">
              <a:buNone/>
            </a:pPr>
            <a:r>
              <a:rPr lang="en-US" dirty="0"/>
              <a:t>Live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07.06.2022</a:t>
            </a:r>
            <a:endParaRPr lang="de-DE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E-Portfolio SonarQube</a:t>
            </a:r>
            <a:endParaRPr lang="de-DE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245EBDF-D23F-F156-AC78-E1C35C35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111B2B-66C9-40FA-37F1-86EC6673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998" y="1911350"/>
            <a:ext cx="4096829" cy="3859213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AD4215-D213-4444-51F3-CCB43B33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D31572-ADF2-F069-C65B-65708536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E994A-0C6D-02B8-D789-D639FAB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D20A4E95-DD34-37BF-2968-460C0AE46F6D}"/>
              </a:ext>
            </a:extLst>
          </p:cNvPr>
          <p:cNvSpPr/>
          <p:nvPr/>
        </p:nvSpPr>
        <p:spPr>
          <a:xfrm>
            <a:off x="6249162" y="-529389"/>
            <a:ext cx="3531757" cy="35372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Bildplatzhalter 47">
            <a:extLst>
              <a:ext uri="{FF2B5EF4-FFF2-40B4-BE49-F238E27FC236}">
                <a16:creationId xmlns:a16="http://schemas.microsoft.com/office/drawing/2014/main" id="{42D806B2-4CAD-D3AF-5516-C757DC6B22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0783" r="20783"/>
          <a:stretch/>
        </p:blipFill>
        <p:spPr>
          <a:solidFill>
            <a:schemeClr val="bg1"/>
          </a:solidFill>
          <a:ln w="101600">
            <a:solidFill>
              <a:srgbClr val="FFC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0A812A4-B7B0-76DF-9C50-FA35B313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Information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4AD0-1AEA-6DE4-92FE-7117546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B4200-54D8-C7A8-BA9C-BA4AB66F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28FF16-AD00-94F4-A422-7842C3B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4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C0E7402-4331-9964-330B-B77D9F64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code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29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CI/CD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Issues (Bugs, Vulnerabilities, Code-Smells)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Hotspots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Cleaner and safer code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08AA75-3D6A-C22C-17F8-FDE5B1A84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489" y="588524"/>
            <a:ext cx="3136274" cy="4641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DA6114-9CA9-16F9-CE83-6735C3C80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40" y="1339240"/>
            <a:ext cx="2682448" cy="704800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50C2A62-545A-537F-A19E-7491D147B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105" y="4125821"/>
            <a:ext cx="1900989" cy="190098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AB64095C-7690-A190-DDEF-9DD350CF1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2219" y="6116180"/>
            <a:ext cx="2157749" cy="480339"/>
          </a:xfrm>
          <a:prstGeom prst="rect">
            <a:avLst/>
          </a:prstGeom>
        </p:spPr>
      </p:pic>
      <p:pic>
        <p:nvPicPr>
          <p:cNvPr id="54" name="Grafik 5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16A2CD2-F57C-CE72-FAD6-B24B16356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7646" y="4848681"/>
            <a:ext cx="1146212" cy="1146212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35D91074-8C8C-5285-0F5B-2408A66BE9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3132" y="4578520"/>
            <a:ext cx="1356932" cy="1356932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A762CF1F-D0F0-CC4F-8BA9-EF8C16FC87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1307" y="3251579"/>
            <a:ext cx="1019612" cy="1146213"/>
          </a:xfrm>
          <a:prstGeom prst="rect">
            <a:avLst/>
          </a:prstGeom>
        </p:spPr>
      </p:pic>
      <p:pic>
        <p:nvPicPr>
          <p:cNvPr id="1026" name="Picture 2" descr="Data Lineage for Cobol Programming Language | MANTA">
            <a:extLst>
              <a:ext uri="{FF2B5EF4-FFF2-40B4-BE49-F238E27FC236}">
                <a16:creationId xmlns:a16="http://schemas.microsoft.com/office/drawing/2014/main" id="{E0860D3C-45BC-0D24-B097-19EF6463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262" y="4007122"/>
            <a:ext cx="2220952" cy="3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403C86BB-3533-2E05-C0DE-050ADBCE3B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8077" y="3167651"/>
            <a:ext cx="1945781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5577E1-35EE-F118-D305-6EA84BA2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2" y="425450"/>
            <a:ext cx="10925815" cy="6364288"/>
          </a:xfrm>
          <a:prstGeom prst="rect">
            <a:avLst/>
          </a:prstGeom>
          <a:noFill/>
        </p:spPr>
      </p:pic>
      <p:sp>
        <p:nvSpPr>
          <p:cNvPr id="2" name="Datumsplatzhalter 1" hidden="1">
            <a:extLst>
              <a:ext uri="{FF2B5EF4-FFF2-40B4-BE49-F238E27FC236}">
                <a16:creationId xmlns:a16="http://schemas.microsoft.com/office/drawing/2014/main" id="{AA8659B1-D16F-E693-52BA-7E2B8AA9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4" name="Foliennummernplatzhalter 3" hidden="1">
            <a:extLst>
              <a:ext uri="{FF2B5EF4-FFF2-40B4-BE49-F238E27FC236}">
                <a16:creationId xmlns:a16="http://schemas.microsoft.com/office/drawing/2014/main" id="{12B2A8CC-F22F-EE14-759E-38FF0D2E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5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2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AF6AD-5CC3-FDB6-928F-FDFE5515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Quality Profiles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B5775-F59C-33AC-CC68-6CA6B37AC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Collections of rules</a:t>
            </a:r>
          </a:p>
          <a:p>
            <a:r>
              <a:rPr lang="en-US" dirty="0"/>
              <a:t>Group by language</a:t>
            </a:r>
          </a:p>
          <a:p>
            <a:r>
              <a:rPr lang="en-US" dirty="0"/>
              <a:t>Default profiles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346CEB7-76FA-632B-EC0C-2444577FE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8589" y="1690688"/>
            <a:ext cx="5745211" cy="4208367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9E3E0-8AD2-3B03-2920-A242D603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B70B8-5317-77BB-27A5-B730CDE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F2ECA-2766-0EB4-86F6-4C42094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6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9998CEA2-9FE8-3F70-F573-4AC951AD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32" y="230532"/>
            <a:ext cx="2889425" cy="40451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147AF-2CDB-FE8E-03E7-2AD889C8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EA622-C10A-3524-5E2D-11D0EC927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Conditions for passing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EACD0723-1582-FF48-A996-807CF3C5B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51075" y="3375184"/>
            <a:ext cx="11069759" cy="28651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ED6F5-D7C5-57CF-800C-B4BD9276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82677-409B-5FB0-23EB-9AA3EDEC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223BE-04B3-8C50-9BBB-D640E82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7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3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77BD1-4813-1291-F171-1BC9257B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653CE-F4ED-B5DE-BAFE-E93AEEFF2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Creates issues with effort and classification</a:t>
            </a:r>
          </a:p>
          <a:p>
            <a:r>
              <a:rPr lang="en-US" dirty="0"/>
              <a:t>Provides compliant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DAA76-95E4-19AA-4E85-90D4063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6AA8C-2149-8607-0FFB-C3A022A8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18B94-DA85-6491-2059-48B70AF2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BB2141-C994-A31F-F52A-16052868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21" y="950495"/>
            <a:ext cx="6202279" cy="3106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FE5A41-F03E-FA6B-DA94-49C0914E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7366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B0213-78D6-9A72-0F69-8688A9B5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3E42F-9A1A-40FC-E0BD-B96F3640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Software properties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numerical value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Duplications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…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45D79F0-66D9-C06D-7453-F8D0F8285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7107" y="1825625"/>
            <a:ext cx="5766693" cy="3950515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6AF37-F6E3-35A4-DF18-BB359316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07.06.2022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424A0-CDF2-EC46-B94E-861EEA36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E-Portfolio SonarQube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746B-A31B-0ECA-CEED-28F8A906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9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334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438.tgt.Office_48167068_TF78504181_Win32_OJ107391223.potx" id="{ED437543-EBED-4E2E-8CEE-E2D402718ED1}" vid="{82B4EAC5-61B6-41CC-B133-5165E49BA3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Formenpräsentation</Template>
  <TotalTime>0</TotalTime>
  <Words>159</Words>
  <Application>Microsoft Office PowerPoint</Application>
  <PresentationFormat>Breitbild</PresentationFormat>
  <Paragraphs>83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E-Portfolio SonarQube</vt:lpstr>
      <vt:lpstr>Agenda</vt:lpstr>
      <vt:lpstr>Motivation</vt:lpstr>
      <vt:lpstr>General Information</vt:lpstr>
      <vt:lpstr>PowerPoint-Präsentation</vt:lpstr>
      <vt:lpstr>Quality Profiles</vt:lpstr>
      <vt:lpstr>Quality Gates</vt:lpstr>
      <vt:lpstr>Issues</vt:lpstr>
      <vt:lpstr>Metrics</vt:lpstr>
      <vt:lpstr>SonarLint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SonarQube</dc:title>
  <dc:creator>Franziska Ommer</dc:creator>
  <cp:lastModifiedBy>Franziska Ommer</cp:lastModifiedBy>
  <cp:revision>5</cp:revision>
  <dcterms:created xsi:type="dcterms:W3CDTF">2022-06-06T10:39:47Z</dcterms:created>
  <dcterms:modified xsi:type="dcterms:W3CDTF">2022-06-07T13:50:38Z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