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97" r:id="rId3"/>
    <p:sldId id="283" r:id="rId4"/>
    <p:sldId id="295" r:id="rId5"/>
    <p:sldId id="296" r:id="rId6"/>
    <p:sldId id="298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BCD87-3123-4D0E-80F3-2A4D31482CBA}" v="27" dt="2023-03-12T01:16:04.02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48" y="12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iska Aman" userId="68324a950826705d" providerId="LiveId" clId="{24271741-7558-41A0-941D-82ACD303FC0A}"/>
    <pc:docChg chg="undo custSel addSld delSld modSld sldOrd">
      <pc:chgData name="Franziska Aman" userId="68324a950826705d" providerId="LiveId" clId="{24271741-7558-41A0-941D-82ACD303FC0A}" dt="2022-12-22T21:13:03.186" v="2409" actId="6549"/>
      <pc:docMkLst>
        <pc:docMk/>
      </pc:docMkLst>
      <pc:sldChg chg="modSp mod">
        <pc:chgData name="Franziska Aman" userId="68324a950826705d" providerId="LiveId" clId="{24271741-7558-41A0-941D-82ACD303FC0A}" dt="2022-12-22T21:13:03.186" v="2409" actId="6549"/>
        <pc:sldMkLst>
          <pc:docMk/>
          <pc:sldMk cId="2131568492" sldId="278"/>
        </pc:sldMkLst>
        <pc:spChg chg="mod">
          <ac:chgData name="Franziska Aman" userId="68324a950826705d" providerId="LiveId" clId="{24271741-7558-41A0-941D-82ACD303FC0A}" dt="2022-12-22T19:53:09.634" v="1078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Franziska Aman" userId="68324a950826705d" providerId="LiveId" clId="{24271741-7558-41A0-941D-82ACD303FC0A}" dt="2022-12-22T21:13:03.186" v="2409" actId="6549"/>
          <ac:spMkLst>
            <pc:docMk/>
            <pc:sldMk cId="2131568492" sldId="278"/>
            <ac:spMk id="3" creationId="{86C1060B-300F-3CE3-E5AA-D8E29791C960}"/>
          </ac:spMkLst>
        </pc:spChg>
      </pc:sldChg>
      <pc:sldChg chg="del">
        <pc:chgData name="Franziska Aman" userId="68324a950826705d" providerId="LiveId" clId="{24271741-7558-41A0-941D-82ACD303FC0A}" dt="2022-12-22T21:11:49.951" v="2310" actId="47"/>
        <pc:sldMkLst>
          <pc:docMk/>
          <pc:sldMk cId="3855531800" sldId="279"/>
        </pc:sldMkLst>
      </pc:sldChg>
      <pc:sldChg chg="del">
        <pc:chgData name="Franziska Aman" userId="68324a950826705d" providerId="LiveId" clId="{24271741-7558-41A0-941D-82ACD303FC0A}" dt="2022-12-22T21:11:51.443" v="2311" actId="47"/>
        <pc:sldMkLst>
          <pc:docMk/>
          <pc:sldMk cId="979622006" sldId="280"/>
        </pc:sldMkLst>
      </pc:sldChg>
      <pc:sldChg chg="del">
        <pc:chgData name="Franziska Aman" userId="68324a950826705d" providerId="LiveId" clId="{24271741-7558-41A0-941D-82ACD303FC0A}" dt="2022-12-22T21:12:19.472" v="2326" actId="47"/>
        <pc:sldMkLst>
          <pc:docMk/>
          <pc:sldMk cId="2952923800" sldId="281"/>
        </pc:sldMkLst>
      </pc:sldChg>
      <pc:sldChg chg="del">
        <pc:chgData name="Franziska Aman" userId="68324a950826705d" providerId="LiveId" clId="{24271741-7558-41A0-941D-82ACD303FC0A}" dt="2022-12-22T21:12:11.790" v="2321" actId="47"/>
        <pc:sldMkLst>
          <pc:docMk/>
          <pc:sldMk cId="685681062" sldId="282"/>
        </pc:sldMkLst>
      </pc:sldChg>
      <pc:sldChg chg="addSp delSp modSp mod ord">
        <pc:chgData name="Franziska Aman" userId="68324a950826705d" providerId="LiveId" clId="{24271741-7558-41A0-941D-82ACD303FC0A}" dt="2022-12-22T21:09:16.960" v="1959"/>
        <pc:sldMkLst>
          <pc:docMk/>
          <pc:sldMk cId="2903841477" sldId="283"/>
        </pc:sldMkLst>
        <pc:spChg chg="add mod">
          <ac:chgData name="Franziska Aman" userId="68324a950826705d" providerId="LiveId" clId="{24271741-7558-41A0-941D-82ACD303FC0A}" dt="2022-12-22T19:27:11.162" v="869" actId="20577"/>
          <ac:spMkLst>
            <pc:docMk/>
            <pc:sldMk cId="2903841477" sldId="283"/>
            <ac:spMk id="2" creationId="{2EF721D7-566A-06AD-A9EE-D28D4341723B}"/>
          </ac:spMkLst>
        </pc:spChg>
        <pc:spChg chg="mod">
          <ac:chgData name="Franziska Aman" userId="68324a950826705d" providerId="LiveId" clId="{24271741-7558-41A0-941D-82ACD303FC0A}" dt="2022-12-22T19:26:27.254" v="790" actId="20577"/>
          <ac:spMkLst>
            <pc:docMk/>
            <pc:sldMk cId="2903841477" sldId="283"/>
            <ac:spMk id="9" creationId="{D69C0C3C-38C6-8CDD-42E3-32CF570F7C40}"/>
          </ac:spMkLst>
        </pc:spChg>
        <pc:spChg chg="add mod">
          <ac:chgData name="Franziska Aman" userId="68324a950826705d" providerId="LiveId" clId="{24271741-7558-41A0-941D-82ACD303FC0A}" dt="2022-12-21T23:04:01.300" v="447" actId="1076"/>
          <ac:spMkLst>
            <pc:docMk/>
            <pc:sldMk cId="2903841477" sldId="283"/>
            <ac:spMk id="22" creationId="{56ECCEA9-32E4-A1A4-1156-557AB4ED124B}"/>
          </ac:spMkLst>
        </pc:spChg>
        <pc:spChg chg="add mod">
          <ac:chgData name="Franziska Aman" userId="68324a950826705d" providerId="LiveId" clId="{24271741-7558-41A0-941D-82ACD303FC0A}" dt="2022-12-21T23:03:50.139" v="445" actId="20577"/>
          <ac:spMkLst>
            <pc:docMk/>
            <pc:sldMk cId="2903841477" sldId="283"/>
            <ac:spMk id="23" creationId="{69B2AB2F-179C-922C-6771-90AB90FA57E1}"/>
          </ac:spMkLst>
        </pc:spChg>
        <pc:graphicFrameChg chg="add del mod">
          <ac:chgData name="Franziska Aman" userId="68324a950826705d" providerId="LiveId" clId="{24271741-7558-41A0-941D-82ACD303FC0A}" dt="2022-12-21T22:51:59.046" v="5" actId="478"/>
          <ac:graphicFrameMkLst>
            <pc:docMk/>
            <pc:sldMk cId="2903841477" sldId="283"/>
            <ac:graphicFrameMk id="18" creationId="{730CF453-2F70-36D1-69B5-DAB8C3AD4828}"/>
          </ac:graphicFrameMkLst>
        </pc:graphicFrameChg>
        <pc:graphicFrameChg chg="add mod modGraphic">
          <ac:chgData name="Franziska Aman" userId="68324a950826705d" providerId="LiveId" clId="{24271741-7558-41A0-941D-82ACD303FC0A}" dt="2022-12-21T23:03:55.234" v="446" actId="1076"/>
          <ac:graphicFrameMkLst>
            <pc:docMk/>
            <pc:sldMk cId="2903841477" sldId="283"/>
            <ac:graphicFrameMk id="19" creationId="{861883B1-1315-1752-6403-CCA07DAA231C}"/>
          </ac:graphicFrameMkLst>
        </pc:graphicFrameChg>
        <pc:graphicFrameChg chg="add del mod">
          <ac:chgData name="Franziska Aman" userId="68324a950826705d" providerId="LiveId" clId="{24271741-7558-41A0-941D-82ACD303FC0A}" dt="2022-12-21T23:01:51.305" v="358" actId="478"/>
          <ac:graphicFrameMkLst>
            <pc:docMk/>
            <pc:sldMk cId="2903841477" sldId="283"/>
            <ac:graphicFrameMk id="20" creationId="{CE15DD39-492D-C09B-B37B-BEB36FEE0160}"/>
          </ac:graphicFrameMkLst>
        </pc:graphicFrameChg>
        <pc:graphicFrameChg chg="add mod modGraphic">
          <ac:chgData name="Franziska Aman" userId="68324a950826705d" providerId="LiveId" clId="{24271741-7558-41A0-941D-82ACD303FC0A}" dt="2022-12-21T23:02:09.861" v="362" actId="1076"/>
          <ac:graphicFrameMkLst>
            <pc:docMk/>
            <pc:sldMk cId="2903841477" sldId="283"/>
            <ac:graphicFrameMk id="21" creationId="{5CC37587-B215-D06C-1EE6-62B777CFBDC5}"/>
          </ac:graphicFrameMkLst>
        </pc:graphicFrameChg>
        <pc:picChg chg="mod">
          <ac:chgData name="Franziska Aman" userId="68324a950826705d" providerId="LiveId" clId="{24271741-7558-41A0-941D-82ACD303FC0A}" dt="2022-12-22T19:26:48.098" v="793" actId="1076"/>
          <ac:picMkLst>
            <pc:docMk/>
            <pc:sldMk cId="2903841477" sldId="283"/>
            <ac:picMk id="17" creationId="{95B0C870-E23E-D8A7-2787-52CA6E4B1974}"/>
          </ac:picMkLst>
        </pc:picChg>
      </pc:sldChg>
      <pc:sldChg chg="del">
        <pc:chgData name="Franziska Aman" userId="68324a950826705d" providerId="LiveId" clId="{24271741-7558-41A0-941D-82ACD303FC0A}" dt="2022-12-22T21:12:10.992" v="2320" actId="47"/>
        <pc:sldMkLst>
          <pc:docMk/>
          <pc:sldMk cId="2886474736" sldId="284"/>
        </pc:sldMkLst>
      </pc:sldChg>
      <pc:sldChg chg="del">
        <pc:chgData name="Franziska Aman" userId="68324a950826705d" providerId="LiveId" clId="{24271741-7558-41A0-941D-82ACD303FC0A}" dt="2022-12-22T21:12:14.091" v="2323" actId="47"/>
        <pc:sldMkLst>
          <pc:docMk/>
          <pc:sldMk cId="2011930182" sldId="285"/>
        </pc:sldMkLst>
      </pc:sldChg>
      <pc:sldChg chg="del">
        <pc:chgData name="Franziska Aman" userId="68324a950826705d" providerId="LiveId" clId="{24271741-7558-41A0-941D-82ACD303FC0A}" dt="2022-12-22T21:12:07.309" v="2318" actId="47"/>
        <pc:sldMkLst>
          <pc:docMk/>
          <pc:sldMk cId="2452269796" sldId="287"/>
        </pc:sldMkLst>
      </pc:sldChg>
      <pc:sldChg chg="del">
        <pc:chgData name="Franziska Aman" userId="68324a950826705d" providerId="LiveId" clId="{24271741-7558-41A0-941D-82ACD303FC0A}" dt="2022-12-22T21:12:08.223" v="2319" actId="47"/>
        <pc:sldMkLst>
          <pc:docMk/>
          <pc:sldMk cId="1600494506" sldId="288"/>
        </pc:sldMkLst>
      </pc:sldChg>
      <pc:sldChg chg="del">
        <pc:chgData name="Franziska Aman" userId="68324a950826705d" providerId="LiveId" clId="{24271741-7558-41A0-941D-82ACD303FC0A}" dt="2022-12-22T21:12:02.786" v="2316" actId="47"/>
        <pc:sldMkLst>
          <pc:docMk/>
          <pc:sldMk cId="2502887943" sldId="289"/>
        </pc:sldMkLst>
      </pc:sldChg>
      <pc:sldChg chg="del">
        <pc:chgData name="Franziska Aman" userId="68324a950826705d" providerId="LiveId" clId="{24271741-7558-41A0-941D-82ACD303FC0A}" dt="2022-12-22T21:12:04.655" v="2317" actId="47"/>
        <pc:sldMkLst>
          <pc:docMk/>
          <pc:sldMk cId="3170280394" sldId="290"/>
        </pc:sldMkLst>
      </pc:sldChg>
      <pc:sldChg chg="del">
        <pc:chgData name="Franziska Aman" userId="68324a950826705d" providerId="LiveId" clId="{24271741-7558-41A0-941D-82ACD303FC0A}" dt="2022-12-22T21:12:15.430" v="2324" actId="47"/>
        <pc:sldMkLst>
          <pc:docMk/>
          <pc:sldMk cId="249904479" sldId="291"/>
        </pc:sldMkLst>
      </pc:sldChg>
      <pc:sldChg chg="add del">
        <pc:chgData name="Franziska Aman" userId="68324a950826705d" providerId="LiveId" clId="{24271741-7558-41A0-941D-82ACD303FC0A}" dt="2022-12-22T21:12:17.364" v="2325" actId="47"/>
        <pc:sldMkLst>
          <pc:docMk/>
          <pc:sldMk cId="94818171" sldId="292"/>
        </pc:sldMkLst>
      </pc:sldChg>
      <pc:sldChg chg="modSp add del mod">
        <pc:chgData name="Franziska Aman" userId="68324a950826705d" providerId="LiveId" clId="{24271741-7558-41A0-941D-82ACD303FC0A}" dt="2022-12-22T21:12:49.804" v="2398" actId="20577"/>
        <pc:sldMkLst>
          <pc:docMk/>
          <pc:sldMk cId="1003962426" sldId="293"/>
        </pc:sldMkLst>
        <pc:spChg chg="mod">
          <ac:chgData name="Franziska Aman" userId="68324a950826705d" providerId="LiveId" clId="{24271741-7558-41A0-941D-82ACD303FC0A}" dt="2022-12-22T21:12:49.804" v="2398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new del">
        <pc:chgData name="Franziska Aman" userId="68324a950826705d" providerId="LiveId" clId="{24271741-7558-41A0-941D-82ACD303FC0A}" dt="2022-12-22T21:12:12.849" v="2322" actId="47"/>
        <pc:sldMkLst>
          <pc:docMk/>
          <pc:sldMk cId="1130520388" sldId="294"/>
        </pc:sldMkLst>
      </pc:sldChg>
      <pc:sldChg chg="addSp delSp modSp new mod">
        <pc:chgData name="Franziska Aman" userId="68324a950826705d" providerId="LiveId" clId="{24271741-7558-41A0-941D-82ACD303FC0A}" dt="2022-12-22T21:09:21.293" v="1961" actId="20577"/>
        <pc:sldMkLst>
          <pc:docMk/>
          <pc:sldMk cId="2268309760" sldId="295"/>
        </pc:sldMkLst>
        <pc:spChg chg="mod">
          <ac:chgData name="Franziska Aman" userId="68324a950826705d" providerId="LiveId" clId="{24271741-7558-41A0-941D-82ACD303FC0A}" dt="2022-12-22T19:48:39.592" v="945" actId="20577"/>
          <ac:spMkLst>
            <pc:docMk/>
            <pc:sldMk cId="2268309760" sldId="295"/>
            <ac:spMk id="2" creationId="{C5283D5F-4DA6-0C51-9425-92D55F4CD2FF}"/>
          </ac:spMkLst>
        </pc:spChg>
        <pc:spChg chg="del">
          <ac:chgData name="Franziska Aman" userId="68324a950826705d" providerId="LiveId" clId="{24271741-7558-41A0-941D-82ACD303FC0A}" dt="2022-12-21T23:14:39.118" v="451" actId="22"/>
          <ac:spMkLst>
            <pc:docMk/>
            <pc:sldMk cId="2268309760" sldId="295"/>
            <ac:spMk id="3" creationId="{DCB251EB-09E1-B992-65E0-C4F68BBF9278}"/>
          </ac:spMkLst>
        </pc:spChg>
        <pc:spChg chg="del">
          <ac:chgData name="Franziska Aman" userId="68324a950826705d" providerId="LiveId" clId="{24271741-7558-41A0-941D-82ACD303FC0A}" dt="2022-12-21T23:22:00.993" v="482" actId="478"/>
          <ac:spMkLst>
            <pc:docMk/>
            <pc:sldMk cId="2268309760" sldId="295"/>
            <ac:spMk id="4" creationId="{B30CEE4F-54EF-65D4-942E-34E53D52BA05}"/>
          </ac:spMkLst>
        </pc:spChg>
        <pc:spChg chg="add mod">
          <ac:chgData name="Franziska Aman" userId="68324a950826705d" providerId="LiveId" clId="{24271741-7558-41A0-941D-82ACD303FC0A}" dt="2022-12-22T20:55:37.271" v="1615" actId="20577"/>
          <ac:spMkLst>
            <pc:docMk/>
            <pc:sldMk cId="2268309760" sldId="295"/>
            <ac:spMk id="10" creationId="{A3C96106-7FCF-B688-BA28-F42345481BD4}"/>
          </ac:spMkLst>
        </pc:spChg>
        <pc:spChg chg="add mod">
          <ac:chgData name="Franziska Aman" userId="68324a950826705d" providerId="LiveId" clId="{24271741-7558-41A0-941D-82ACD303FC0A}" dt="2022-12-22T19:48:54.819" v="950" actId="1076"/>
          <ac:spMkLst>
            <pc:docMk/>
            <pc:sldMk cId="2268309760" sldId="295"/>
            <ac:spMk id="11" creationId="{B19B6EEC-4273-0013-01C0-D728DEB312D8}"/>
          </ac:spMkLst>
        </pc:spChg>
        <pc:spChg chg="add mod">
          <ac:chgData name="Franziska Aman" userId="68324a950826705d" providerId="LiveId" clId="{24271741-7558-41A0-941D-82ACD303FC0A}" dt="2022-12-22T19:38:24.041" v="881"/>
          <ac:spMkLst>
            <pc:docMk/>
            <pc:sldMk cId="2268309760" sldId="295"/>
            <ac:spMk id="14" creationId="{AB46F796-2F30-178A-9F4F-B29AE56DADB8}"/>
          </ac:spMkLst>
        </pc:spChg>
        <pc:spChg chg="add mod">
          <ac:chgData name="Franziska Aman" userId="68324a950826705d" providerId="LiveId" clId="{24271741-7558-41A0-941D-82ACD303FC0A}" dt="2022-12-22T21:09:21.293" v="1961" actId="20577"/>
          <ac:spMkLst>
            <pc:docMk/>
            <pc:sldMk cId="2268309760" sldId="295"/>
            <ac:spMk id="15" creationId="{5495B4C9-742D-3597-E532-AFC30F92E8E8}"/>
          </ac:spMkLst>
        </pc:spChg>
        <pc:spChg chg="add mod ord">
          <ac:chgData name="Franziska Aman" userId="68324a950826705d" providerId="LiveId" clId="{24271741-7558-41A0-941D-82ACD303FC0A}" dt="2022-12-22T19:49:05.514" v="962" actId="14100"/>
          <ac:spMkLst>
            <pc:docMk/>
            <pc:sldMk cId="2268309760" sldId="295"/>
            <ac:spMk id="16" creationId="{2AA72055-94D6-C695-7F4D-E92053F86E67}"/>
          </ac:spMkLst>
        </pc:spChg>
        <pc:spChg chg="add del mod">
          <ac:chgData name="Franziska Aman" userId="68324a950826705d" providerId="LiveId" clId="{24271741-7558-41A0-941D-82ACD303FC0A}" dt="2022-12-22T19:47:17.139" v="893" actId="478"/>
          <ac:spMkLst>
            <pc:docMk/>
            <pc:sldMk cId="2268309760" sldId="295"/>
            <ac:spMk id="17" creationId="{71A11898-EDD0-537B-CE35-E0B4286B8770}"/>
          </ac:spMkLst>
        </pc:spChg>
        <pc:picChg chg="add mod">
          <ac:chgData name="Franziska Aman" userId="68324a950826705d" providerId="LiveId" clId="{24271741-7558-41A0-941D-82ACD303FC0A}" dt="2022-12-22T19:37:01.124" v="880" actId="1076"/>
          <ac:picMkLst>
            <pc:docMk/>
            <pc:sldMk cId="2268309760" sldId="295"/>
            <ac:picMk id="4" creationId="{BFA68B2D-63F4-1DBB-7499-01440C813B35}"/>
          </ac:picMkLst>
        </pc:picChg>
        <pc:picChg chg="add del mod ord modCrop">
          <ac:chgData name="Franziska Aman" userId="68324a950826705d" providerId="LiveId" clId="{24271741-7558-41A0-941D-82ACD303FC0A}" dt="2022-12-22T19:47:07.452" v="892" actId="478"/>
          <ac:picMkLst>
            <pc:docMk/>
            <pc:sldMk cId="2268309760" sldId="295"/>
            <ac:picMk id="7" creationId="{5903B438-A4F6-4737-C361-474BBB2BEC4B}"/>
          </ac:picMkLst>
        </pc:picChg>
        <pc:picChg chg="add mod">
          <ac:chgData name="Franziska Aman" userId="68324a950826705d" providerId="LiveId" clId="{24271741-7558-41A0-941D-82ACD303FC0A}" dt="2022-12-22T19:48:58.060" v="960" actId="1036"/>
          <ac:picMkLst>
            <pc:docMk/>
            <pc:sldMk cId="2268309760" sldId="295"/>
            <ac:picMk id="8" creationId="{4BCE54B1-6F19-143D-2FF7-C02BF74CC0EE}"/>
          </ac:picMkLst>
        </pc:picChg>
        <pc:picChg chg="add del mod modCrop">
          <ac:chgData name="Franziska Aman" userId="68324a950826705d" providerId="LiveId" clId="{24271741-7558-41A0-941D-82ACD303FC0A}" dt="2022-12-22T19:40:25.387" v="886" actId="478"/>
          <ac:picMkLst>
            <pc:docMk/>
            <pc:sldMk cId="2268309760" sldId="295"/>
            <ac:picMk id="9" creationId="{2DA276E7-CCC9-BC9A-49A2-C51902DFC00E}"/>
          </ac:picMkLst>
        </pc:picChg>
        <pc:picChg chg="add del mod">
          <ac:chgData name="Franziska Aman" userId="68324a950826705d" providerId="LiveId" clId="{24271741-7558-41A0-941D-82ACD303FC0A}" dt="2022-12-22T19:36:53.976" v="878" actId="478"/>
          <ac:picMkLst>
            <pc:docMk/>
            <pc:sldMk cId="2268309760" sldId="295"/>
            <ac:picMk id="13" creationId="{9A88C717-DD63-04C1-4773-9865E84673B8}"/>
          </ac:picMkLst>
        </pc:picChg>
        <pc:picChg chg="add mod">
          <ac:chgData name="Franziska Aman" userId="68324a950826705d" providerId="LiveId" clId="{24271741-7558-41A0-941D-82ACD303FC0A}" dt="2022-12-22T19:47:27.158" v="897" actId="1076"/>
          <ac:picMkLst>
            <pc:docMk/>
            <pc:sldMk cId="2268309760" sldId="295"/>
            <ac:picMk id="19" creationId="{72725535-5C43-A2DF-3FAC-0282D1CB7FD6}"/>
          </ac:picMkLst>
        </pc:picChg>
      </pc:sldChg>
      <pc:sldChg chg="addSp delSp modSp new mod">
        <pc:chgData name="Franziska Aman" userId="68324a950826705d" providerId="LiveId" clId="{24271741-7558-41A0-941D-82ACD303FC0A}" dt="2022-12-22T20:39:43.334" v="1601" actId="1035"/>
        <pc:sldMkLst>
          <pc:docMk/>
          <pc:sldMk cId="881002152" sldId="296"/>
        </pc:sldMkLst>
        <pc:spChg chg="mod">
          <ac:chgData name="Franziska Aman" userId="68324a950826705d" providerId="LiveId" clId="{24271741-7558-41A0-941D-82ACD303FC0A}" dt="2022-12-22T20:27:47.655" v="1290" actId="20577"/>
          <ac:spMkLst>
            <pc:docMk/>
            <pc:sldMk cId="881002152" sldId="296"/>
            <ac:spMk id="2" creationId="{BDD67922-6B9D-83D5-0743-A78932B1049D}"/>
          </ac:spMkLst>
        </pc:spChg>
        <pc:spChg chg="add del">
          <ac:chgData name="Franziska Aman" userId="68324a950826705d" providerId="LiveId" clId="{24271741-7558-41A0-941D-82ACD303FC0A}" dt="2022-12-22T20:26:04.442" v="1264" actId="22"/>
          <ac:spMkLst>
            <pc:docMk/>
            <pc:sldMk cId="881002152" sldId="296"/>
            <ac:spMk id="3" creationId="{04ECC62A-6160-86EB-14A0-68BBFF4E51CA}"/>
          </ac:spMkLst>
        </pc:spChg>
        <pc:spChg chg="del">
          <ac:chgData name="Franziska Aman" userId="68324a950826705d" providerId="LiveId" clId="{24271741-7558-41A0-941D-82ACD303FC0A}" dt="2022-12-22T20:29:35.418" v="1297" actId="478"/>
          <ac:spMkLst>
            <pc:docMk/>
            <pc:sldMk cId="881002152" sldId="296"/>
            <ac:spMk id="4" creationId="{F8194B6B-C898-90D1-338D-705D35FDCD39}"/>
          </ac:spMkLst>
        </pc:spChg>
        <pc:spChg chg="add mod">
          <ac:chgData name="Franziska Aman" userId="68324a950826705d" providerId="LiveId" clId="{24271741-7558-41A0-941D-82ACD303FC0A}" dt="2022-12-22T20:38:42.652" v="1591" actId="404"/>
          <ac:spMkLst>
            <pc:docMk/>
            <pc:sldMk cId="881002152" sldId="296"/>
            <ac:spMk id="10" creationId="{2285E7A8-6C74-0ED2-20EF-549058ED97C9}"/>
          </ac:spMkLst>
        </pc:spChg>
        <pc:spChg chg="add mod">
          <ac:chgData name="Franziska Aman" userId="68324a950826705d" providerId="LiveId" clId="{24271741-7558-41A0-941D-82ACD303FC0A}" dt="2022-12-22T20:39:43.334" v="1601" actId="1035"/>
          <ac:spMkLst>
            <pc:docMk/>
            <pc:sldMk cId="881002152" sldId="296"/>
            <ac:spMk id="14" creationId="{1DCD3628-5B98-A089-F9D6-57D1A98B452F}"/>
          </ac:spMkLst>
        </pc:spChg>
        <pc:graphicFrameChg chg="add del mod modGraphic">
          <ac:chgData name="Franziska Aman" userId="68324a950826705d" providerId="LiveId" clId="{24271741-7558-41A0-941D-82ACD303FC0A}" dt="2022-12-22T20:31:54.119" v="1312" actId="478"/>
          <ac:graphicFrameMkLst>
            <pc:docMk/>
            <pc:sldMk cId="881002152" sldId="296"/>
            <ac:graphicFrameMk id="13" creationId="{02722B08-3F37-0FC8-D4C8-C0FC4E9762DA}"/>
          </ac:graphicFrameMkLst>
        </pc:graphicFrameChg>
        <pc:picChg chg="add del">
          <ac:chgData name="Franziska Aman" userId="68324a950826705d" providerId="LiveId" clId="{24271741-7558-41A0-941D-82ACD303FC0A}" dt="2022-12-22T20:26:02.361" v="1262" actId="22"/>
          <ac:picMkLst>
            <pc:docMk/>
            <pc:sldMk cId="881002152" sldId="296"/>
            <ac:picMk id="7" creationId="{19BF9F86-277A-4028-25DD-51B5C47258B6}"/>
          </ac:picMkLst>
        </pc:picChg>
        <pc:picChg chg="add mod ord">
          <ac:chgData name="Franziska Aman" userId="68324a950826705d" providerId="LiveId" clId="{24271741-7558-41A0-941D-82ACD303FC0A}" dt="2022-12-22T20:28:17.215" v="1292" actId="1076"/>
          <ac:picMkLst>
            <pc:docMk/>
            <pc:sldMk cId="881002152" sldId="296"/>
            <ac:picMk id="9" creationId="{7CAF2EC0-6563-7F84-3611-BE5A0BF5B31E}"/>
          </ac:picMkLst>
        </pc:picChg>
        <pc:picChg chg="add mod">
          <ac:chgData name="Franziska Aman" userId="68324a950826705d" providerId="LiveId" clId="{24271741-7558-41A0-941D-82ACD303FC0A}" dt="2022-12-22T20:29:19.022" v="1296" actId="1076"/>
          <ac:picMkLst>
            <pc:docMk/>
            <pc:sldMk cId="881002152" sldId="296"/>
            <ac:picMk id="12" creationId="{0847B4EF-9975-41DA-16D8-30BDAB87A087}"/>
          </ac:picMkLst>
        </pc:picChg>
      </pc:sldChg>
      <pc:sldChg chg="modSp new mod">
        <pc:chgData name="Franziska Aman" userId="68324a950826705d" providerId="LiveId" clId="{24271741-7558-41A0-941D-82ACD303FC0A}" dt="2022-12-22T20:13:36.589" v="1259" actId="20577"/>
        <pc:sldMkLst>
          <pc:docMk/>
          <pc:sldMk cId="2614501009" sldId="297"/>
        </pc:sldMkLst>
        <pc:spChg chg="mod">
          <ac:chgData name="Franziska Aman" userId="68324a950826705d" providerId="LiveId" clId="{24271741-7558-41A0-941D-82ACD303FC0A}" dt="2022-12-22T19:55:45.921" v="1176" actId="1035"/>
          <ac:spMkLst>
            <pc:docMk/>
            <pc:sldMk cId="2614501009" sldId="297"/>
            <ac:spMk id="2" creationId="{6348949E-B6DC-6CB7-BBC4-3AC8CEAC21C9}"/>
          </ac:spMkLst>
        </pc:spChg>
        <pc:spChg chg="mod">
          <ac:chgData name="Franziska Aman" userId="68324a950826705d" providerId="LiveId" clId="{24271741-7558-41A0-941D-82ACD303FC0A}" dt="2022-12-22T20:13:36.589" v="1259" actId="20577"/>
          <ac:spMkLst>
            <pc:docMk/>
            <pc:sldMk cId="2614501009" sldId="297"/>
            <ac:spMk id="3" creationId="{DD50D177-4D62-9CE5-7EF9-DA3131EE7193}"/>
          </ac:spMkLst>
        </pc:spChg>
      </pc:sldChg>
      <pc:sldChg chg="delSp modSp new add del mod">
        <pc:chgData name="Franziska Aman" userId="68324a950826705d" providerId="LiveId" clId="{24271741-7558-41A0-941D-82ACD303FC0A}" dt="2022-12-22T21:12:22.714" v="2328" actId="47"/>
        <pc:sldMkLst>
          <pc:docMk/>
          <pc:sldMk cId="363556583" sldId="298"/>
        </pc:sldMkLst>
        <pc:spChg chg="mod">
          <ac:chgData name="Franziska Aman" userId="68324a950826705d" providerId="LiveId" clId="{24271741-7558-41A0-941D-82ACD303FC0A}" dt="2022-12-22T21:06:07.431" v="1724" actId="404"/>
          <ac:spMkLst>
            <pc:docMk/>
            <pc:sldMk cId="363556583" sldId="298"/>
            <ac:spMk id="2" creationId="{72027330-0BF2-780F-8F85-4A0F9BD838C2}"/>
          </ac:spMkLst>
        </pc:spChg>
        <pc:spChg chg="mod">
          <ac:chgData name="Franziska Aman" userId="68324a950826705d" providerId="LiveId" clId="{24271741-7558-41A0-941D-82ACD303FC0A}" dt="2022-12-22T21:05:02.629" v="1635" actId="20577"/>
          <ac:spMkLst>
            <pc:docMk/>
            <pc:sldMk cId="363556583" sldId="298"/>
            <ac:spMk id="5" creationId="{C2D90CBA-398A-260D-4D28-A824A72D14B9}"/>
          </ac:spMkLst>
        </pc:spChg>
        <pc:spChg chg="del">
          <ac:chgData name="Franziska Aman" userId="68324a950826705d" providerId="LiveId" clId="{24271741-7558-41A0-941D-82ACD303FC0A}" dt="2022-12-22T21:04:51.627" v="1617" actId="478"/>
          <ac:spMkLst>
            <pc:docMk/>
            <pc:sldMk cId="363556583" sldId="298"/>
            <ac:spMk id="6" creationId="{C2AAD2BA-7FF4-A557-8FBE-6633CD0DF17A}"/>
          </ac:spMkLst>
        </pc:spChg>
        <pc:spChg chg="mod">
          <ac:chgData name="Franziska Aman" userId="68324a950826705d" providerId="LiveId" clId="{24271741-7558-41A0-941D-82ACD303FC0A}" dt="2022-12-22T21:08:10.846" v="1834" actId="113"/>
          <ac:spMkLst>
            <pc:docMk/>
            <pc:sldMk cId="363556583" sldId="298"/>
            <ac:spMk id="7" creationId="{A4D79DD1-49D9-EE89-34BF-D731731A6EE5}"/>
          </ac:spMkLst>
        </pc:spChg>
        <pc:spChg chg="mod">
          <ac:chgData name="Franziska Aman" userId="68324a950826705d" providerId="LiveId" clId="{24271741-7558-41A0-941D-82ACD303FC0A}" dt="2022-12-22T21:11:43.324" v="2309" actId="20577"/>
          <ac:spMkLst>
            <pc:docMk/>
            <pc:sldMk cId="363556583" sldId="298"/>
            <ac:spMk id="8" creationId="{ECC5FAFE-8028-EC7F-9128-5D18674AABDA}"/>
          </ac:spMkLst>
        </pc:spChg>
        <pc:spChg chg="del">
          <ac:chgData name="Franziska Aman" userId="68324a950826705d" providerId="LiveId" clId="{24271741-7558-41A0-941D-82ACD303FC0A}" dt="2022-12-22T21:04:53.499" v="1618" actId="478"/>
          <ac:spMkLst>
            <pc:docMk/>
            <pc:sldMk cId="363556583" sldId="298"/>
            <ac:spMk id="9" creationId="{F35CABDB-CC06-1319-4403-6E76A250AED7}"/>
          </ac:spMkLst>
        </pc:spChg>
        <pc:spChg chg="mod">
          <ac:chgData name="Franziska Aman" userId="68324a950826705d" providerId="LiveId" clId="{24271741-7558-41A0-941D-82ACD303FC0A}" dt="2022-12-22T21:11:12.142" v="2267" actId="20577"/>
          <ac:spMkLst>
            <pc:docMk/>
            <pc:sldMk cId="363556583" sldId="298"/>
            <ac:spMk id="10" creationId="{ED53D8B6-DA6C-6D2D-8A5E-9F734766B330}"/>
          </ac:spMkLst>
        </pc:spChg>
        <pc:spChg chg="mod">
          <ac:chgData name="Franziska Aman" userId="68324a950826705d" providerId="LiveId" clId="{24271741-7558-41A0-941D-82ACD303FC0A}" dt="2022-12-22T21:05:10.136" v="1657" actId="20577"/>
          <ac:spMkLst>
            <pc:docMk/>
            <pc:sldMk cId="363556583" sldId="298"/>
            <ac:spMk id="11" creationId="{35A7F061-955C-89EB-6324-13A35A91BA67}"/>
          </ac:spMkLst>
        </pc:spChg>
        <pc:spChg chg="del">
          <ac:chgData name="Franziska Aman" userId="68324a950826705d" providerId="LiveId" clId="{24271741-7558-41A0-941D-82ACD303FC0A}" dt="2022-12-22T21:04:55.789" v="1619" actId="478"/>
          <ac:spMkLst>
            <pc:docMk/>
            <pc:sldMk cId="363556583" sldId="298"/>
            <ac:spMk id="12" creationId="{C56880E2-928B-AB35-77A3-80778EE94DF0}"/>
          </ac:spMkLst>
        </pc:spChg>
        <pc:spChg chg="mod">
          <ac:chgData name="Franziska Aman" userId="68324a950826705d" providerId="LiveId" clId="{24271741-7558-41A0-941D-82ACD303FC0A}" dt="2022-12-22T21:11:06.599" v="2265" actId="20577"/>
          <ac:spMkLst>
            <pc:docMk/>
            <pc:sldMk cId="363556583" sldId="298"/>
            <ac:spMk id="13" creationId="{BC99582C-8BA3-1BD2-4FEA-BC2FD1A09B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03565"/>
            <a:ext cx="5385816" cy="2405980"/>
          </a:xfrm>
        </p:spPr>
        <p:txBody>
          <a:bodyPr/>
          <a:lstStyle/>
          <a:p>
            <a:r>
              <a:rPr lang="en-US" sz="3600" dirty="0"/>
              <a:t>DATA ANALYSIS PROJECT:</a:t>
            </a:r>
            <a:br>
              <a:rPr lang="en-US" sz="3600" dirty="0"/>
            </a:br>
            <a:r>
              <a:rPr lang="en-US" sz="3600" dirty="0"/>
              <a:t>Company STRATEGY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949E-B6DC-6CB7-BBC4-3AC8CEAC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93093"/>
            <a:ext cx="5693664" cy="768096"/>
          </a:xfrm>
        </p:spPr>
        <p:txBody>
          <a:bodyPr/>
          <a:lstStyle/>
          <a:p>
            <a:r>
              <a:rPr lang="de-DE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D177-4D62-9CE5-7EF9-DA3131EE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745392"/>
            <a:ext cx="6552646" cy="4289647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rgbClr val="263B50"/>
                </a:solidFill>
                <a:latin typeface="Roboto-Regular"/>
              </a:rPr>
              <a:t>Customer Setup: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3B50"/>
                </a:solidFill>
                <a:latin typeface="Roboto-Regular"/>
              </a:rPr>
              <a:t>Which countries are </a:t>
            </a:r>
            <a:r>
              <a:rPr lang="en-US" sz="1800" b="0" i="0" u="none" strike="noStrike" baseline="0" dirty="0" err="1">
                <a:solidFill>
                  <a:srgbClr val="263B50"/>
                </a:solidFill>
                <a:latin typeface="Roboto-Regular"/>
              </a:rPr>
              <a:t>Rockbuster</a:t>
            </a:r>
            <a:r>
              <a:rPr lang="en-US" sz="1800" b="0" i="0" u="none" strike="noStrike" baseline="0" dirty="0">
                <a:solidFill>
                  <a:srgbClr val="263B50"/>
                </a:solidFill>
                <a:latin typeface="Roboto-Regular"/>
              </a:rPr>
              <a:t> customers based in?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3B50"/>
                </a:solidFill>
                <a:latin typeface="Roboto-Regular"/>
              </a:rPr>
              <a:t>Where are customers with a high l </a:t>
            </a:r>
            <a:r>
              <a:rPr lang="en-US" sz="1800" b="0" i="0" u="none" strike="noStrike" baseline="0" dirty="0" err="1">
                <a:solidFill>
                  <a:srgbClr val="263B50"/>
                </a:solidFill>
                <a:latin typeface="Roboto-Regular"/>
              </a:rPr>
              <a:t>ifetime</a:t>
            </a:r>
            <a:r>
              <a:rPr lang="en-US" sz="1800" b="0" i="0" u="none" strike="noStrike" baseline="0" dirty="0">
                <a:solidFill>
                  <a:srgbClr val="263B50"/>
                </a:solidFill>
                <a:latin typeface="Roboto-Regular"/>
              </a:rPr>
              <a:t> value based?</a:t>
            </a:r>
          </a:p>
          <a:p>
            <a:pPr algn="l"/>
            <a:endParaRPr lang="en-US" sz="1800" b="0" i="0" u="none" strike="noStrike" baseline="0" dirty="0">
              <a:solidFill>
                <a:srgbClr val="263B50"/>
              </a:solidFill>
              <a:latin typeface="Roboto-Regular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263B50"/>
                </a:solidFill>
                <a:latin typeface="Roboto-Regular"/>
              </a:rPr>
              <a:t>Sales Figures: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3B50"/>
                </a:solidFill>
                <a:latin typeface="Roboto-Regular"/>
              </a:rPr>
              <a:t>Which movies contributed the most/least to revenue gain?</a:t>
            </a:r>
          </a:p>
          <a:p>
            <a:r>
              <a:rPr lang="en-US" sz="1800" b="0" i="0" u="none" strike="noStrike" baseline="0" dirty="0">
                <a:solidFill>
                  <a:srgbClr val="263B50"/>
                </a:solidFill>
                <a:latin typeface="Roboto-Regular"/>
              </a:rPr>
              <a:t>Do sales figures vary between geographic regions?</a:t>
            </a:r>
          </a:p>
          <a:p>
            <a:endParaRPr lang="en-US" sz="1800" b="0" i="0" u="none" strike="noStrike" baseline="0" dirty="0">
              <a:solidFill>
                <a:srgbClr val="263B50"/>
              </a:solidFill>
              <a:latin typeface="Roboto-Regular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263B50"/>
                </a:solidFill>
                <a:latin typeface="Roboto-Regular"/>
              </a:rPr>
              <a:t>Rental Duration: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3B50"/>
                </a:solidFill>
                <a:latin typeface="Roboto-Regular"/>
              </a:rPr>
              <a:t>What was the average rental duration for all videos?</a:t>
            </a:r>
          </a:p>
          <a:p>
            <a:pPr algn="l"/>
            <a:endParaRPr lang="en-US" sz="1800" dirty="0">
              <a:solidFill>
                <a:srgbClr val="263B50"/>
              </a:solidFill>
              <a:latin typeface="Roboto-Regular"/>
            </a:endParaRPr>
          </a:p>
          <a:p>
            <a:endParaRPr lang="de-DE" sz="1800" dirty="0"/>
          </a:p>
          <a:p>
            <a:pPr algn="l"/>
            <a:endParaRPr lang="en-US" sz="1800" b="0" i="0" u="none" strike="noStrike" baseline="0" dirty="0">
              <a:solidFill>
                <a:srgbClr val="263B50"/>
              </a:solidFill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450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69C0C3C-38C6-8CDD-42E3-32CF570F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12"/>
            <a:ext cx="12192000" cy="768096"/>
          </a:xfrm>
        </p:spPr>
        <p:txBody>
          <a:bodyPr/>
          <a:lstStyle/>
          <a:p>
            <a:r>
              <a:rPr lang="de-DE" sz="3000" dirty="0"/>
              <a:t>global </a:t>
            </a:r>
            <a:r>
              <a:rPr lang="de-DE" sz="3000" dirty="0" err="1"/>
              <a:t>customers</a:t>
            </a:r>
            <a:r>
              <a:rPr lang="de-DE" sz="3000" dirty="0"/>
              <a:t> </a:t>
            </a:r>
            <a:r>
              <a:rPr lang="de-DE" sz="3000" dirty="0" err="1"/>
              <a:t>setup</a:t>
            </a:r>
            <a:endParaRPr lang="de-DE" sz="3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B0C870-E23E-D8A7-2787-52CA6E4B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32" y="1118492"/>
            <a:ext cx="5795401" cy="5741740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61883B1-1315-1752-6403-CCA07DAA2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47273"/>
              </p:ext>
            </p:extLst>
          </p:nvPr>
        </p:nvGraphicFramePr>
        <p:xfrm>
          <a:off x="7176790" y="1118492"/>
          <a:ext cx="4850940" cy="251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0188">
                  <a:extLst>
                    <a:ext uri="{9D8B030D-6E8A-4147-A177-3AD203B41FA5}">
                      <a16:colId xmlns:a16="http://schemas.microsoft.com/office/drawing/2014/main" val="3999566316"/>
                    </a:ext>
                  </a:extLst>
                </a:gridCol>
                <a:gridCol w="970188">
                  <a:extLst>
                    <a:ext uri="{9D8B030D-6E8A-4147-A177-3AD203B41FA5}">
                      <a16:colId xmlns:a16="http://schemas.microsoft.com/office/drawing/2014/main" val="2527352221"/>
                    </a:ext>
                  </a:extLst>
                </a:gridCol>
                <a:gridCol w="970188">
                  <a:extLst>
                    <a:ext uri="{9D8B030D-6E8A-4147-A177-3AD203B41FA5}">
                      <a16:colId xmlns:a16="http://schemas.microsoft.com/office/drawing/2014/main" val="3460591860"/>
                    </a:ext>
                  </a:extLst>
                </a:gridCol>
                <a:gridCol w="970188">
                  <a:extLst>
                    <a:ext uri="{9D8B030D-6E8A-4147-A177-3AD203B41FA5}">
                      <a16:colId xmlns:a16="http://schemas.microsoft.com/office/drawing/2014/main" val="1078146647"/>
                    </a:ext>
                  </a:extLst>
                </a:gridCol>
                <a:gridCol w="970188">
                  <a:extLst>
                    <a:ext uri="{9D8B030D-6E8A-4147-A177-3AD203B41FA5}">
                      <a16:colId xmlns:a16="http://schemas.microsoft.com/office/drawing/2014/main" val="141146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Arlene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Ambattur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111.76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3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Kyle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Spurlock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Shanwei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Marlene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Welch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Iwaki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Glen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Acua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2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Buffort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Auroroa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91345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5CC37587-B215-D06C-1EE6-62B777CFB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72920"/>
              </p:ext>
            </p:extLst>
          </p:nvPr>
        </p:nvGraphicFramePr>
        <p:xfrm>
          <a:off x="7176790" y="4549062"/>
          <a:ext cx="485094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5470">
                  <a:extLst>
                    <a:ext uri="{9D8B030D-6E8A-4147-A177-3AD203B41FA5}">
                      <a16:colId xmlns:a16="http://schemas.microsoft.com/office/drawing/2014/main" val="3823007405"/>
                    </a:ext>
                  </a:extLst>
                </a:gridCol>
                <a:gridCol w="2425470">
                  <a:extLst>
                    <a:ext uri="{9D8B030D-6E8A-4147-A177-3AD203B41FA5}">
                      <a16:colId xmlns:a16="http://schemas.microsoft.com/office/drawing/2014/main" val="182373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256.35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1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7674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6ECCEA9-32E4-A1A4-1156-557AB4ED124B}"/>
              </a:ext>
            </a:extLst>
          </p:cNvPr>
          <p:cNvSpPr txBox="1"/>
          <p:nvPr/>
        </p:nvSpPr>
        <p:spPr>
          <a:xfrm>
            <a:off x="7093528" y="4122396"/>
            <a:ext cx="485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Sales </a:t>
            </a:r>
            <a:r>
              <a:rPr lang="de-DE" dirty="0" err="1"/>
              <a:t>figures</a:t>
            </a:r>
            <a:r>
              <a:rPr lang="de-DE" dirty="0"/>
              <a:t> in </a:t>
            </a:r>
            <a:r>
              <a:rPr lang="de-DE" dirty="0" err="1"/>
              <a:t>geographic</a:t>
            </a:r>
            <a:r>
              <a:rPr lang="de-DE" dirty="0"/>
              <a:t> regions: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2AB2F-179C-922C-6771-90AB90FA57E1}"/>
              </a:ext>
            </a:extLst>
          </p:cNvPr>
          <p:cNvSpPr txBox="1"/>
          <p:nvPr/>
        </p:nvSpPr>
        <p:spPr>
          <a:xfrm>
            <a:off x="7093528" y="684367"/>
            <a:ext cx="485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Top 5 </a:t>
            </a:r>
            <a:r>
              <a:rPr lang="de-DE" dirty="0" err="1"/>
              <a:t>customers</a:t>
            </a:r>
            <a:r>
              <a:rPr lang="de-DE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721D7-566A-06AD-A9EE-D28D4341723B}"/>
              </a:ext>
            </a:extLst>
          </p:cNvPr>
          <p:cNvSpPr txBox="1"/>
          <p:nvPr/>
        </p:nvSpPr>
        <p:spPr>
          <a:xfrm>
            <a:off x="888032" y="728198"/>
            <a:ext cx="485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Top 10 countries and </a:t>
            </a:r>
            <a:r>
              <a:rPr lang="de-DE" dirty="0" err="1"/>
              <a:t>cities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A72055-94D6-C695-7F4D-E92053F86E67}"/>
              </a:ext>
            </a:extLst>
          </p:cNvPr>
          <p:cNvSpPr/>
          <p:nvPr/>
        </p:nvSpPr>
        <p:spPr>
          <a:xfrm>
            <a:off x="0" y="1"/>
            <a:ext cx="12192000" cy="68995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83D5F-4DA6-0C51-9425-92D55F4C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7" y="249521"/>
            <a:ext cx="10671048" cy="768096"/>
          </a:xfrm>
        </p:spPr>
        <p:txBody>
          <a:bodyPr/>
          <a:lstStyle/>
          <a:p>
            <a:r>
              <a:rPr lang="de-DE" dirty="0" err="1"/>
              <a:t>FilMS</a:t>
            </a:r>
            <a:r>
              <a:rPr lang="de-DE" dirty="0"/>
              <a:t>: ACHIEVED REVENUE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5CE17-1346-D9D8-1F08-C2E55CA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96106-7FCF-B688-BA28-F42345481BD4}"/>
              </a:ext>
            </a:extLst>
          </p:cNvPr>
          <p:cNvSpPr txBox="1"/>
          <p:nvPr/>
        </p:nvSpPr>
        <p:spPr>
          <a:xfrm>
            <a:off x="259080" y="1142857"/>
            <a:ext cx="37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Highperformers</a:t>
            </a:r>
            <a:r>
              <a:rPr lang="de-DE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B6EEC-4273-0013-01C0-D728DEB312D8}"/>
              </a:ext>
            </a:extLst>
          </p:cNvPr>
          <p:cNvSpPr txBox="1"/>
          <p:nvPr/>
        </p:nvSpPr>
        <p:spPr>
          <a:xfrm>
            <a:off x="7992411" y="1073633"/>
            <a:ext cx="387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Lowperformers</a:t>
            </a:r>
            <a:r>
              <a:rPr lang="de-DE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6F796-2F30-178A-9F4F-B29AE56DADB8}"/>
              </a:ext>
            </a:extLst>
          </p:cNvPr>
          <p:cNvSpPr txBox="1"/>
          <p:nvPr/>
        </p:nvSpPr>
        <p:spPr>
          <a:xfrm>
            <a:off x="49877" y="4811912"/>
            <a:ext cx="110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PG-13 rated files sell 1.3 times as well as G-rated films.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5B4C9-742D-3597-E532-AFC30F92E8E8}"/>
              </a:ext>
            </a:extLst>
          </p:cNvPr>
          <p:cNvSpPr txBox="1"/>
          <p:nvPr/>
        </p:nvSpPr>
        <p:spPr>
          <a:xfrm>
            <a:off x="4786691" y="1538323"/>
            <a:ext cx="2414708" cy="286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000" dirty="0" err="1"/>
              <a:t>Rockbusters</a:t>
            </a:r>
            <a:r>
              <a:rPr lang="de-DE" sz="2000" dirty="0"/>
              <a:t> total Revenue is : 61.312.64 €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This </a:t>
            </a:r>
            <a:r>
              <a:rPr lang="de-DE" sz="2000" dirty="0" err="1"/>
              <a:t>revenue</a:t>
            </a:r>
            <a:r>
              <a:rPr lang="de-DE" sz="2000" dirty="0"/>
              <a:t> was </a:t>
            </a:r>
            <a:r>
              <a:rPr lang="de-DE" sz="2000" dirty="0" err="1"/>
              <a:t>gained</a:t>
            </a:r>
            <a:r>
              <a:rPr lang="de-DE" sz="2000" dirty="0"/>
              <a:t> with a total rental duration </a:t>
            </a:r>
            <a:r>
              <a:rPr lang="de-DE" sz="2000" dirty="0" err="1"/>
              <a:t>of</a:t>
            </a:r>
            <a:r>
              <a:rPr lang="de-DE" sz="2000" dirty="0"/>
              <a:t>: </a:t>
            </a:r>
          </a:p>
          <a:p>
            <a:r>
              <a:rPr lang="de-DE" sz="2000" dirty="0"/>
              <a:t>72056 </a:t>
            </a:r>
            <a:r>
              <a:rPr lang="de-DE" sz="2000" dirty="0" err="1"/>
              <a:t>days</a:t>
            </a: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68B2D-63F4-1DBB-7499-01440C81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" y="5160028"/>
            <a:ext cx="12192000" cy="1716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E54B1-6F19-143D-2FF7-C02BF74C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58" y="1377401"/>
            <a:ext cx="4642526" cy="36678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725535-5C43-A2DF-3FAC-0282D1CB7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" y="1443984"/>
            <a:ext cx="4179082" cy="33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7922-6B9D-83D5-0743-A78932B1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0" y="731520"/>
            <a:ext cx="10671048" cy="768096"/>
          </a:xfrm>
        </p:spPr>
        <p:txBody>
          <a:bodyPr/>
          <a:lstStyle/>
          <a:p>
            <a:r>
              <a:rPr lang="de-DE" dirty="0"/>
              <a:t>RENTAL DURATION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AF2EC0-6563-7F84-3611-BE5A0BF5B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9580" y="2088341"/>
            <a:ext cx="7182337" cy="44338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F502A-A40E-034F-2CEE-410FB3CF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5E7A8-6C74-0ED2-20EF-549058ED97C9}"/>
              </a:ext>
            </a:extLst>
          </p:cNvPr>
          <p:cNvSpPr txBox="1"/>
          <p:nvPr/>
        </p:nvSpPr>
        <p:spPr>
          <a:xfrm>
            <a:off x="729580" y="1499616"/>
            <a:ext cx="532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Although the overall average rental duration is about the same, the turnover figures of the genres differ greatly.</a:t>
            </a:r>
            <a:endParaRPr lang="de-DE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47B4EF-9975-41DA-16D8-30BDAB87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84" y="1491998"/>
            <a:ext cx="1514486" cy="6286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CD3628-5B98-A089-F9D6-57D1A98B452F}"/>
              </a:ext>
            </a:extLst>
          </p:cNvPr>
          <p:cNvSpPr/>
          <p:nvPr/>
        </p:nvSpPr>
        <p:spPr>
          <a:xfrm>
            <a:off x="7954449" y="1482990"/>
            <a:ext cx="3507971" cy="5000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Total 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Rental Transactions: </a:t>
            </a:r>
          </a:p>
          <a:p>
            <a:r>
              <a:rPr lang="de-DE" sz="2000" dirty="0"/>
              <a:t>14.596</a:t>
            </a:r>
          </a:p>
          <a:p>
            <a:endParaRPr lang="de-DE" sz="2000" dirty="0"/>
          </a:p>
          <a:p>
            <a:r>
              <a:rPr lang="de-DE" sz="2000" dirty="0"/>
              <a:t>Total 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Rental Days:</a:t>
            </a:r>
          </a:p>
          <a:p>
            <a:r>
              <a:rPr lang="de-DE" sz="2000" dirty="0"/>
              <a:t>72.056</a:t>
            </a:r>
          </a:p>
          <a:p>
            <a:r>
              <a:rPr lang="de-DE" sz="2000" dirty="0"/>
              <a:t> </a:t>
            </a:r>
          </a:p>
          <a:p>
            <a:r>
              <a:rPr lang="de-DE" sz="2000" dirty="0"/>
              <a:t>Average Rental Duration: </a:t>
            </a:r>
          </a:p>
          <a:p>
            <a:r>
              <a:rPr lang="de-DE" sz="2000" dirty="0"/>
              <a:t>4.985</a:t>
            </a:r>
          </a:p>
          <a:p>
            <a:endParaRPr lang="de-DE" sz="2000" dirty="0"/>
          </a:p>
          <a:p>
            <a:r>
              <a:rPr lang="de-DE" sz="2000" dirty="0"/>
              <a:t>Maximum Rental Duration:</a:t>
            </a:r>
          </a:p>
          <a:p>
            <a:r>
              <a:rPr lang="de-DE" sz="2000" dirty="0"/>
              <a:t>7</a:t>
            </a:r>
          </a:p>
          <a:p>
            <a:endParaRPr lang="de-DE" sz="2000" dirty="0"/>
          </a:p>
          <a:p>
            <a:r>
              <a:rPr lang="de-DE" sz="2000" dirty="0"/>
              <a:t>Minimum Rental Duration:</a:t>
            </a:r>
          </a:p>
          <a:p>
            <a:r>
              <a:rPr lang="de-DE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100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330-0BF2-780F-8F85-4A0F9BD8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/>
              <a:t>sUMMARY</a:t>
            </a:r>
            <a:r>
              <a:rPr lang="de-DE" sz="4000" dirty="0"/>
              <a:t> and </a:t>
            </a:r>
            <a:r>
              <a:rPr lang="de-DE" sz="4000" dirty="0" err="1"/>
              <a:t>Recommendation</a:t>
            </a:r>
            <a:endParaRPr lang="de-DE" sz="4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81257-32ED-788D-C75A-C02CB054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5F572-945A-7201-A0C9-F789B8F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90CBA-398A-260D-4D28-A824A72D1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CUSTOMER SETUP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D79DD1-49D9-EE89-34BF-D731731A6E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Focus the marketing budget on the leading countries: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China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Japan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Mexico</a:t>
            </a:r>
          </a:p>
          <a:p>
            <a:pPr marL="0" indent="0">
              <a:buNone/>
            </a:pPr>
            <a:r>
              <a:rPr lang="en-US" b="1" dirty="0"/>
              <a:t>Reward the top 5 customers.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C5FAFE-8028-EC7F-9128-5D18674AAB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SALES FIGURES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3D8B6-DA6C-6D2D-8A5E-9F734766B3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Offer more films with PG-13 rating.</a:t>
            </a:r>
          </a:p>
          <a:p>
            <a:endParaRPr lang="de-DE" dirty="0"/>
          </a:p>
          <a:p>
            <a:r>
              <a:rPr lang="de-DE" dirty="0"/>
              <a:t>Investigate further why some films are more popular than others.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A7F061-955C-89EB-6324-13A35A91BA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RENTAL DURATION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99582C-8BA3-1BD2-4FEA-BC2FD1A09B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The overall average rental duration is the same for all Genres.</a:t>
            </a:r>
          </a:p>
          <a:p>
            <a:r>
              <a:rPr lang="de-DE" dirty="0"/>
              <a:t>Focus the marketing budget on the leading Genres.</a:t>
            </a:r>
          </a:p>
          <a:p>
            <a:r>
              <a:rPr lang="de-DE" dirty="0"/>
              <a:t>Investigate further if Genres </a:t>
            </a:r>
            <a:r>
              <a:rPr lang="de-DE"/>
              <a:t>have</a:t>
            </a:r>
            <a:r>
              <a:rPr lang="de-DE" dirty="0"/>
              <a:t> different popularity in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36355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4473079" cy="2176272"/>
          </a:xfrm>
        </p:spPr>
        <p:txBody>
          <a:bodyPr/>
          <a:lstStyle/>
          <a:p>
            <a:r>
              <a:rPr lang="en-US" dirty="0"/>
              <a:t>Franziska Aman​</a:t>
            </a:r>
          </a:p>
          <a:p>
            <a:r>
              <a:rPr lang="en-US" dirty="0"/>
              <a:t>FranziskaAman@rockbuster.com</a:t>
            </a:r>
          </a:p>
          <a:p>
            <a:r>
              <a:rPr lang="en-US" dirty="0"/>
              <a:t>19.12.2019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{AB43DB77-E595-4D2C-B56D-50EC0CEABC61}tf78438558_win32</Template>
  <TotalTime>0</TotalTime>
  <Words>324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Roboto-Regular</vt:lpstr>
      <vt:lpstr>Sabon Next LT</vt:lpstr>
      <vt:lpstr>Office Theme</vt:lpstr>
      <vt:lpstr>DATA ANALYSIS PROJECT: Company STRATEGY 2020</vt:lpstr>
      <vt:lpstr>KEY QUESTIONS</vt:lpstr>
      <vt:lpstr>global customers setup</vt:lpstr>
      <vt:lpstr>FilMS: ACHIEVED REVENUE</vt:lpstr>
      <vt:lpstr>RENTAL DURATION</vt:lpstr>
      <vt:lpstr>sUMMARY and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analytics </dc:title>
  <dc:subject/>
  <dc:creator>Franziska Aman</dc:creator>
  <cp:lastModifiedBy>Franziska Aman</cp:lastModifiedBy>
  <cp:revision>1</cp:revision>
  <dcterms:created xsi:type="dcterms:W3CDTF">2022-12-21T22:34:29Z</dcterms:created>
  <dcterms:modified xsi:type="dcterms:W3CDTF">2023-03-12T01:16:04Z</dcterms:modified>
</cp:coreProperties>
</file>