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0.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4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4" name="PlaceHolder 3"/>
          <p:cNvSpPr>
            <a:spLocks noGrp="1"/>
          </p:cNvSpPr>
          <p:nvPr>
            <p:ph type="hdr"/>
          </p:nvPr>
        </p:nvSpPr>
        <p:spPr>
          <a:xfrm>
            <a:off x="0" y="0"/>
            <a:ext cx="328032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5" name="PlaceHolder 4"/>
          <p:cNvSpPr>
            <a:spLocks noGrp="1"/>
          </p:cNvSpPr>
          <p:nvPr>
            <p:ph type="dt"/>
          </p:nvPr>
        </p:nvSpPr>
        <p:spPr>
          <a:xfrm>
            <a:off x="4279320" y="0"/>
            <a:ext cx="328032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6" name="PlaceHolder 5"/>
          <p:cNvSpPr>
            <a:spLocks noGrp="1"/>
          </p:cNvSpPr>
          <p:nvPr>
            <p:ph type="ftr"/>
          </p:nvPr>
        </p:nvSpPr>
        <p:spPr>
          <a:xfrm>
            <a:off x="0" y="10157400"/>
            <a:ext cx="328032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7" name="PlaceHolder 6"/>
          <p:cNvSpPr>
            <a:spLocks noGrp="1"/>
          </p:cNvSpPr>
          <p:nvPr>
            <p:ph type="sldNum"/>
          </p:nvPr>
        </p:nvSpPr>
        <p:spPr>
          <a:xfrm>
            <a:off x="4279320" y="10157400"/>
            <a:ext cx="3280320" cy="534240"/>
          </a:xfrm>
          <a:prstGeom prst="rect">
            <a:avLst/>
          </a:prstGeom>
        </p:spPr>
        <p:txBody>
          <a:bodyPr lIns="0" rIns="0" tIns="0" bIns="0" anchor="b"/>
          <a:p>
            <a:pPr algn="r"/>
            <a:fld id="{97D4C5A2-A39F-4AAC-890C-43894343F464}"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1143000" y="685800"/>
            <a:ext cx="4571640" cy="3428640"/>
          </a:xfrm>
          <a:prstGeom prst="rect">
            <a:avLst/>
          </a:prstGeom>
        </p:spPr>
      </p:sp>
      <p:sp>
        <p:nvSpPr>
          <p:cNvPr id="155"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latin typeface="Arial"/>
              </a:rPr>
              <a:t>Show structure from the template: miles_to_kilometers.c</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The function prototype </a:t>
            </a:r>
            <a:r>
              <a:rPr b="0" i="1" lang="en-US" sz="2000" spc="-1" strike="noStrike" u="sng">
                <a:uFillTx/>
                <a:latin typeface="Arial"/>
              </a:rPr>
              <a:t>declares</a:t>
            </a:r>
            <a:r>
              <a:rPr b="0" lang="en-US" sz="2000" spc="-1" strike="noStrike">
                <a:latin typeface="Arial"/>
              </a:rPr>
              <a:t> the return data type, the function's name, and the data types of its parameters. Any parameter names included in the list are actually ignored by the compiler. The names are included to help document the function.</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Function prototype helps reduce program errors, because by using it, the compiler can then detect the wrong </a:t>
            </a:r>
            <a:r>
              <a:rPr b="0" lang="en-US" sz="2000" spc="-1" strike="noStrike" u="sng">
                <a:uFillTx/>
                <a:latin typeface="Arial"/>
              </a:rPr>
              <a:t>number</a:t>
            </a:r>
            <a:r>
              <a:rPr b="0" lang="en-US" sz="2000" spc="-1" strike="noStrike">
                <a:latin typeface="Arial"/>
              </a:rPr>
              <a:t> or the wrong </a:t>
            </a:r>
            <a:r>
              <a:rPr b="0" lang="en-US" sz="2000" spc="-1" strike="noStrike" u="sng">
                <a:uFillTx/>
                <a:latin typeface="Arial"/>
              </a:rPr>
              <a:t>type</a:t>
            </a:r>
            <a:r>
              <a:rPr b="0" lang="en-US" sz="2000" spc="-1" strike="noStrike">
                <a:latin typeface="Arial"/>
              </a:rPr>
              <a:t> of data items that are passed to the function</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3884760" y="8685360"/>
            <a:ext cx="2971440" cy="456840"/>
          </a:xfrm>
          <a:prstGeom prst="rect">
            <a:avLst/>
          </a:prstGeom>
          <a:noFill/>
          <a:ln>
            <a:noFill/>
          </a:ln>
        </p:spPr>
        <p:txBody>
          <a:bodyPr anchor="b"/>
          <a:p>
            <a:pPr algn="r">
              <a:lnSpc>
                <a:spcPct val="100000"/>
              </a:lnSpc>
            </a:pPr>
            <a:fld id="{789E7F8C-3BEA-49D8-BF2A-E21102934276}" type="slidenum">
              <a:rPr b="0" lang="en-US" sz="1200" spc="-1" strike="noStrike">
                <a:solidFill>
                  <a:srgbClr val="000000"/>
                </a:solidFill>
                <a:latin typeface="Arial"/>
              </a:rPr>
              <a:t>1</a:t>
            </a:fld>
            <a:endParaRPr b="0" lang="en-US" sz="1200" spc="-1" strike="noStrike">
              <a:latin typeface="Times New Roman"/>
            </a:endParaRPr>
          </a:p>
        </p:txBody>
      </p:sp>
      <p:sp>
        <p:nvSpPr>
          <p:cNvPr id="150" name="PlaceHolder 2"/>
          <p:cNvSpPr>
            <a:spLocks noGrp="1"/>
          </p:cNvSpPr>
          <p:nvPr>
            <p:ph type="sldImg"/>
          </p:nvPr>
        </p:nvSpPr>
        <p:spPr>
          <a:xfrm>
            <a:off x="1143000" y="685800"/>
            <a:ext cx="4571640" cy="3428640"/>
          </a:xfrm>
          <a:prstGeom prst="rect">
            <a:avLst/>
          </a:prstGeom>
        </p:spPr>
      </p:sp>
      <p:sp>
        <p:nvSpPr>
          <p:cNvPr id="151" name="PlaceHolder 3"/>
          <p:cNvSpPr>
            <a:spLocks noGrp="1"/>
          </p:cNvSpPr>
          <p:nvPr>
            <p:ph type="body"/>
          </p:nvPr>
        </p:nvSpPr>
        <p:spPr>
          <a:xfrm>
            <a:off x="685800" y="4343400"/>
            <a:ext cx="5486040" cy="4114440"/>
          </a:xfrm>
          <a:prstGeom prst="rect">
            <a:avLst/>
          </a:prstGeom>
        </p:spPr>
        <p:txBody>
          <a:bodyPr/>
          <a:p>
            <a:pPr marL="228600" indent="-228240">
              <a:lnSpc>
                <a:spcPct val="100000"/>
              </a:lnSpc>
            </a:pPr>
            <a:r>
              <a:rPr b="0" lang="en-US" sz="2000" spc="-1" strike="noStrike">
                <a:latin typeface="Arial"/>
              </a:rPr>
              <a:t>Imagine trying to develop a huge program like the Windows or Mac OS with hundreds of thousands (or millions of lines of code). No way to do it all in one big program file. Is the work of hundreds of computer programmers, each working on smaller pieces of the problem that are then brought together. </a:t>
            </a:r>
            <a:endParaRPr b="0" lang="en-US" sz="2000" spc="-1" strike="noStrike">
              <a:latin typeface="Arial"/>
            </a:endParaRPr>
          </a:p>
          <a:p>
            <a:pPr marL="228600" indent="-228240">
              <a:lnSpc>
                <a:spcPct val="100000"/>
              </a:lnSpc>
            </a:pPr>
            <a:endParaRPr b="0" lang="en-US" sz="2000" spc="-1" strike="noStrike">
              <a:latin typeface="Arial"/>
            </a:endParaRPr>
          </a:p>
          <a:p>
            <a:pPr marL="228600" indent="-228240">
              <a:lnSpc>
                <a:spcPct val="100000"/>
              </a:lnSpc>
            </a:pPr>
            <a:r>
              <a:rPr b="0" lang="en-US" sz="2000" spc="-1" strike="noStrike">
                <a:latin typeface="Arial"/>
              </a:rPr>
              <a:t>By ‘abstraction’, I mean a way to simplify or separate the details of how a process works to an essential set of features that allow the process to be used. Example: a stick figure compared to a Leonardo da Vinci drawing or a photograph of a man. In programming a function allows you to not need to know the details of the function in order to be able to use it. Ex. sqrt()</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1143000" y="685800"/>
            <a:ext cx="4571640" cy="3428640"/>
          </a:xfrm>
          <a:prstGeom prst="rect">
            <a:avLst/>
          </a:prstGeom>
        </p:spPr>
      </p:sp>
      <p:sp>
        <p:nvSpPr>
          <p:cNvPr id="153"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latin typeface="Arial"/>
              </a:rPr>
              <a:t>The function </a:t>
            </a:r>
            <a:r>
              <a:rPr b="0" lang="en-US" sz="2000" spc="-1" strike="noStrike" u="sng">
                <a:uFillTx/>
                <a:latin typeface="Arial"/>
              </a:rPr>
              <a:t>definition</a:t>
            </a:r>
            <a:r>
              <a:rPr b="0" lang="en-US" sz="2000" spc="-1" strike="noStrike">
                <a:latin typeface="Arial"/>
              </a:rPr>
              <a:t> declares the return data type, its name, and the data types of its parameters. Any parameter names included in the list are actually ignored by the compiler. The names are included to help document the function. Contrast this with the function prototype.</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04920" y="380880"/>
            <a:ext cx="8534160" cy="685440"/>
          </a:xfrm>
          <a:prstGeom prst="rect">
            <a:avLst/>
          </a:prstGeom>
        </p:spPr>
        <p:txBody>
          <a:bodyPr lIns="0" rIns="0" tIns="0" bIns="0" anchor="ctr"/>
          <a:p>
            <a:endParaRPr b="0" lang="en-US" sz="1800" spc="-1" strike="noStrike">
              <a:solidFill>
                <a:srgbClr val="000000"/>
              </a:solidFill>
              <a:latin typeface="Arial"/>
            </a:endParaRPr>
          </a:p>
        </p:txBody>
      </p:sp>
      <p:sp>
        <p:nvSpPr>
          <p:cNvPr id="28" name="PlaceHolder 2"/>
          <p:cNvSpPr>
            <a:spLocks noGrp="1"/>
          </p:cNvSpPr>
          <p:nvPr>
            <p:ph type="body"/>
          </p:nvPr>
        </p:nvSpPr>
        <p:spPr>
          <a:xfrm>
            <a:off x="457200" y="1219320"/>
            <a:ext cx="8457840" cy="2616480"/>
          </a:xfrm>
          <a:prstGeom prst="rect">
            <a:avLst/>
          </a:prstGeom>
        </p:spPr>
        <p:txBody>
          <a:bodyPr lIns="0" rIns="0" tIns="0" bIns="0">
            <a:normAutofit/>
          </a:bodyPr>
          <a:p>
            <a:endParaRPr b="0" lang="en-US" sz="2400" spc="-1" strike="noStrike">
              <a:solidFill>
                <a:srgbClr val="0000ff"/>
              </a:solidFill>
              <a:latin typeface="Arial"/>
            </a:endParaRPr>
          </a:p>
        </p:txBody>
      </p:sp>
      <p:sp>
        <p:nvSpPr>
          <p:cNvPr id="29" name="PlaceHolder 3"/>
          <p:cNvSpPr>
            <a:spLocks noGrp="1"/>
          </p:cNvSpPr>
          <p:nvPr>
            <p:ph type="body"/>
          </p:nvPr>
        </p:nvSpPr>
        <p:spPr>
          <a:xfrm>
            <a:off x="457200" y="4084920"/>
            <a:ext cx="8457840" cy="2616480"/>
          </a:xfrm>
          <a:prstGeom prst="rect">
            <a:avLst/>
          </a:prstGeom>
        </p:spPr>
        <p:txBody>
          <a:bodyPr lIns="0" rIns="0" tIns="0" bIns="0">
            <a:normAutofit/>
          </a:bodyPr>
          <a:p>
            <a:endParaRPr b="0" lang="en-US" sz="2400" spc="-1" strike="noStrike">
              <a:solidFill>
                <a:srgbClr val="0000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04920" y="380880"/>
            <a:ext cx="8534160" cy="685440"/>
          </a:xfrm>
          <a:prstGeom prst="rect">
            <a:avLst/>
          </a:prstGeom>
        </p:spPr>
        <p:txBody>
          <a:bodyPr lIns="0" rIns="0" tIns="0" bIns="0" anchor="ctr"/>
          <a:p>
            <a:endParaRPr b="0" lang="en-US" sz="1800" spc="-1" strike="noStrike">
              <a:solidFill>
                <a:srgbClr val="000000"/>
              </a:solidFill>
              <a:latin typeface="Arial"/>
            </a:endParaRPr>
          </a:p>
        </p:txBody>
      </p:sp>
      <p:sp>
        <p:nvSpPr>
          <p:cNvPr id="31" name="PlaceHolder 2"/>
          <p:cNvSpPr>
            <a:spLocks noGrp="1"/>
          </p:cNvSpPr>
          <p:nvPr>
            <p:ph type="body"/>
          </p:nvPr>
        </p:nvSpPr>
        <p:spPr>
          <a:xfrm>
            <a:off x="457200" y="1219320"/>
            <a:ext cx="4127400" cy="2616480"/>
          </a:xfrm>
          <a:prstGeom prst="rect">
            <a:avLst/>
          </a:prstGeom>
        </p:spPr>
        <p:txBody>
          <a:bodyPr lIns="0" rIns="0" tIns="0" bIns="0">
            <a:normAutofit/>
          </a:bodyPr>
          <a:p>
            <a:endParaRPr b="0" lang="en-US" sz="2400" spc="-1" strike="noStrike">
              <a:solidFill>
                <a:srgbClr val="0000ff"/>
              </a:solidFill>
              <a:latin typeface="Arial"/>
            </a:endParaRPr>
          </a:p>
        </p:txBody>
      </p:sp>
      <p:sp>
        <p:nvSpPr>
          <p:cNvPr id="32" name="PlaceHolder 3"/>
          <p:cNvSpPr>
            <a:spLocks noGrp="1"/>
          </p:cNvSpPr>
          <p:nvPr>
            <p:ph type="body"/>
          </p:nvPr>
        </p:nvSpPr>
        <p:spPr>
          <a:xfrm>
            <a:off x="4791240" y="1219320"/>
            <a:ext cx="4127400" cy="2616480"/>
          </a:xfrm>
          <a:prstGeom prst="rect">
            <a:avLst/>
          </a:prstGeom>
        </p:spPr>
        <p:txBody>
          <a:bodyPr lIns="0" rIns="0" tIns="0" bIns="0">
            <a:normAutofit/>
          </a:bodyPr>
          <a:p>
            <a:endParaRPr b="0" lang="en-US" sz="2400" spc="-1" strike="noStrike">
              <a:solidFill>
                <a:srgbClr val="0000ff"/>
              </a:solidFill>
              <a:latin typeface="Arial"/>
            </a:endParaRPr>
          </a:p>
        </p:txBody>
      </p:sp>
      <p:sp>
        <p:nvSpPr>
          <p:cNvPr id="33" name="PlaceHolder 4"/>
          <p:cNvSpPr>
            <a:spLocks noGrp="1"/>
          </p:cNvSpPr>
          <p:nvPr>
            <p:ph type="body"/>
          </p:nvPr>
        </p:nvSpPr>
        <p:spPr>
          <a:xfrm>
            <a:off x="457200" y="4084920"/>
            <a:ext cx="4127400" cy="2616480"/>
          </a:xfrm>
          <a:prstGeom prst="rect">
            <a:avLst/>
          </a:prstGeom>
        </p:spPr>
        <p:txBody>
          <a:bodyPr lIns="0" rIns="0" tIns="0" bIns="0">
            <a:normAutofit/>
          </a:bodyPr>
          <a:p>
            <a:endParaRPr b="0" lang="en-US" sz="2400" spc="-1" strike="noStrike">
              <a:solidFill>
                <a:srgbClr val="0000ff"/>
              </a:solidFill>
              <a:latin typeface="Arial"/>
            </a:endParaRPr>
          </a:p>
        </p:txBody>
      </p:sp>
      <p:sp>
        <p:nvSpPr>
          <p:cNvPr id="34" name="PlaceHolder 5"/>
          <p:cNvSpPr>
            <a:spLocks noGrp="1"/>
          </p:cNvSpPr>
          <p:nvPr>
            <p:ph type="body"/>
          </p:nvPr>
        </p:nvSpPr>
        <p:spPr>
          <a:xfrm>
            <a:off x="4791240" y="4084920"/>
            <a:ext cx="4127400" cy="2616480"/>
          </a:xfrm>
          <a:prstGeom prst="rect">
            <a:avLst/>
          </a:prstGeom>
        </p:spPr>
        <p:txBody>
          <a:bodyPr lIns="0" rIns="0" tIns="0" bIns="0">
            <a:normAutofit/>
          </a:bodyPr>
          <a:p>
            <a:endParaRPr b="0" lang="en-US" sz="2400" spc="-1" strike="noStrike">
              <a:solidFill>
                <a:srgbClr val="0000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04920" y="380880"/>
            <a:ext cx="8534160" cy="685440"/>
          </a:xfrm>
          <a:prstGeom prst="rect">
            <a:avLst/>
          </a:prstGeom>
        </p:spPr>
        <p:txBody>
          <a:bodyPr lIns="0" rIns="0" tIns="0" bIns="0" anchor="ctr"/>
          <a:p>
            <a:endParaRPr b="0" lang="en-US" sz="1800" spc="-1" strike="noStrike">
              <a:solidFill>
                <a:srgbClr val="000000"/>
              </a:solidFill>
              <a:latin typeface="Arial"/>
            </a:endParaRPr>
          </a:p>
        </p:txBody>
      </p:sp>
      <p:sp>
        <p:nvSpPr>
          <p:cNvPr id="36" name="PlaceHolder 2"/>
          <p:cNvSpPr>
            <a:spLocks noGrp="1"/>
          </p:cNvSpPr>
          <p:nvPr>
            <p:ph type="body"/>
          </p:nvPr>
        </p:nvSpPr>
        <p:spPr>
          <a:xfrm>
            <a:off x="457200" y="1219320"/>
            <a:ext cx="2723040" cy="2616480"/>
          </a:xfrm>
          <a:prstGeom prst="rect">
            <a:avLst/>
          </a:prstGeom>
        </p:spPr>
        <p:txBody>
          <a:bodyPr lIns="0" rIns="0" tIns="0" bIns="0">
            <a:normAutofit/>
          </a:bodyPr>
          <a:p>
            <a:endParaRPr b="0" lang="en-US" sz="2400" spc="-1" strike="noStrike">
              <a:solidFill>
                <a:srgbClr val="0000ff"/>
              </a:solidFill>
              <a:latin typeface="Arial"/>
            </a:endParaRPr>
          </a:p>
        </p:txBody>
      </p:sp>
      <p:sp>
        <p:nvSpPr>
          <p:cNvPr id="37" name="PlaceHolder 3"/>
          <p:cNvSpPr>
            <a:spLocks noGrp="1"/>
          </p:cNvSpPr>
          <p:nvPr>
            <p:ph type="body"/>
          </p:nvPr>
        </p:nvSpPr>
        <p:spPr>
          <a:xfrm>
            <a:off x="3316680" y="1219320"/>
            <a:ext cx="2723040" cy="2616480"/>
          </a:xfrm>
          <a:prstGeom prst="rect">
            <a:avLst/>
          </a:prstGeom>
        </p:spPr>
        <p:txBody>
          <a:bodyPr lIns="0" rIns="0" tIns="0" bIns="0">
            <a:normAutofit/>
          </a:bodyPr>
          <a:p>
            <a:endParaRPr b="0" lang="en-US" sz="2400" spc="-1" strike="noStrike">
              <a:solidFill>
                <a:srgbClr val="0000ff"/>
              </a:solidFill>
              <a:latin typeface="Arial"/>
            </a:endParaRPr>
          </a:p>
        </p:txBody>
      </p:sp>
      <p:sp>
        <p:nvSpPr>
          <p:cNvPr id="38" name="PlaceHolder 4"/>
          <p:cNvSpPr>
            <a:spLocks noGrp="1"/>
          </p:cNvSpPr>
          <p:nvPr>
            <p:ph type="body"/>
          </p:nvPr>
        </p:nvSpPr>
        <p:spPr>
          <a:xfrm>
            <a:off x="6176520" y="1219320"/>
            <a:ext cx="2723040" cy="2616480"/>
          </a:xfrm>
          <a:prstGeom prst="rect">
            <a:avLst/>
          </a:prstGeom>
        </p:spPr>
        <p:txBody>
          <a:bodyPr lIns="0" rIns="0" tIns="0" bIns="0">
            <a:normAutofit/>
          </a:bodyPr>
          <a:p>
            <a:endParaRPr b="0" lang="en-US" sz="2400" spc="-1" strike="noStrike">
              <a:solidFill>
                <a:srgbClr val="0000ff"/>
              </a:solidFill>
              <a:latin typeface="Arial"/>
            </a:endParaRPr>
          </a:p>
        </p:txBody>
      </p:sp>
      <p:sp>
        <p:nvSpPr>
          <p:cNvPr id="39" name="PlaceHolder 5"/>
          <p:cNvSpPr>
            <a:spLocks noGrp="1"/>
          </p:cNvSpPr>
          <p:nvPr>
            <p:ph type="body"/>
          </p:nvPr>
        </p:nvSpPr>
        <p:spPr>
          <a:xfrm>
            <a:off x="457200" y="4084920"/>
            <a:ext cx="2723040" cy="2616480"/>
          </a:xfrm>
          <a:prstGeom prst="rect">
            <a:avLst/>
          </a:prstGeom>
        </p:spPr>
        <p:txBody>
          <a:bodyPr lIns="0" rIns="0" tIns="0" bIns="0">
            <a:normAutofit/>
          </a:bodyPr>
          <a:p>
            <a:endParaRPr b="0" lang="en-US" sz="2400" spc="-1" strike="noStrike">
              <a:solidFill>
                <a:srgbClr val="0000ff"/>
              </a:solidFill>
              <a:latin typeface="Arial"/>
            </a:endParaRPr>
          </a:p>
        </p:txBody>
      </p:sp>
      <p:sp>
        <p:nvSpPr>
          <p:cNvPr id="40" name="PlaceHolder 6"/>
          <p:cNvSpPr>
            <a:spLocks noGrp="1"/>
          </p:cNvSpPr>
          <p:nvPr>
            <p:ph type="body"/>
          </p:nvPr>
        </p:nvSpPr>
        <p:spPr>
          <a:xfrm>
            <a:off x="3316680" y="4084920"/>
            <a:ext cx="2723040" cy="2616480"/>
          </a:xfrm>
          <a:prstGeom prst="rect">
            <a:avLst/>
          </a:prstGeom>
        </p:spPr>
        <p:txBody>
          <a:bodyPr lIns="0" rIns="0" tIns="0" bIns="0">
            <a:normAutofit/>
          </a:bodyPr>
          <a:p>
            <a:endParaRPr b="0" lang="en-US" sz="2400" spc="-1" strike="noStrike">
              <a:solidFill>
                <a:srgbClr val="0000ff"/>
              </a:solidFill>
              <a:latin typeface="Arial"/>
            </a:endParaRPr>
          </a:p>
        </p:txBody>
      </p:sp>
      <p:sp>
        <p:nvSpPr>
          <p:cNvPr id="41" name="PlaceHolder 7"/>
          <p:cNvSpPr>
            <a:spLocks noGrp="1"/>
          </p:cNvSpPr>
          <p:nvPr>
            <p:ph type="body"/>
          </p:nvPr>
        </p:nvSpPr>
        <p:spPr>
          <a:xfrm>
            <a:off x="6176520" y="4084920"/>
            <a:ext cx="2723040" cy="2616480"/>
          </a:xfrm>
          <a:prstGeom prst="rect">
            <a:avLst/>
          </a:prstGeom>
        </p:spPr>
        <p:txBody>
          <a:bodyPr lIns="0" rIns="0" tIns="0" bIns="0">
            <a:normAutofit/>
          </a:bodyPr>
          <a:p>
            <a:endParaRPr b="0" lang="en-US" sz="2400" spc="-1" strike="noStrike">
              <a:solidFill>
                <a:srgbClr val="0000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04920" y="380880"/>
            <a:ext cx="8534160" cy="68544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subTitle"/>
          </p:nvPr>
        </p:nvSpPr>
        <p:spPr>
          <a:xfrm>
            <a:off x="457200" y="1219320"/>
            <a:ext cx="8457840" cy="548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04920" y="380880"/>
            <a:ext cx="8534160" cy="685440"/>
          </a:xfrm>
          <a:prstGeom prst="rect">
            <a:avLst/>
          </a:prstGeom>
        </p:spPr>
        <p:txBody>
          <a:bodyPr lIns="0" rIns="0" tIns="0" bIns="0" anchor="ctr"/>
          <a:p>
            <a:endParaRPr b="0" lang="en-US" sz="1800" spc="-1" strike="noStrike">
              <a:solidFill>
                <a:srgbClr val="000000"/>
              </a:solidFill>
              <a:latin typeface="Arial"/>
            </a:endParaRPr>
          </a:p>
        </p:txBody>
      </p:sp>
      <p:sp>
        <p:nvSpPr>
          <p:cNvPr id="9" name="PlaceHolder 2"/>
          <p:cNvSpPr>
            <a:spLocks noGrp="1"/>
          </p:cNvSpPr>
          <p:nvPr>
            <p:ph type="body"/>
          </p:nvPr>
        </p:nvSpPr>
        <p:spPr>
          <a:xfrm>
            <a:off x="457200" y="1219320"/>
            <a:ext cx="8457840" cy="5486040"/>
          </a:xfrm>
          <a:prstGeom prst="rect">
            <a:avLst/>
          </a:prstGeom>
        </p:spPr>
        <p:txBody>
          <a:bodyPr lIns="0" rIns="0" tIns="0" bIns="0">
            <a:normAutofit/>
          </a:bodyPr>
          <a:p>
            <a:endParaRPr b="0" lang="en-US" sz="2400" spc="-1" strike="noStrike">
              <a:solidFill>
                <a:srgbClr val="0000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04920" y="380880"/>
            <a:ext cx="8534160" cy="685440"/>
          </a:xfrm>
          <a:prstGeom prst="rect">
            <a:avLst/>
          </a:prstGeom>
        </p:spPr>
        <p:txBody>
          <a:bodyPr lIns="0" rIns="0" tIns="0" bIns="0" anchor="ctr"/>
          <a:p>
            <a:endParaRPr b="0" lang="en-US" sz="1800" spc="-1" strike="noStrike">
              <a:solidFill>
                <a:srgbClr val="000000"/>
              </a:solidFill>
              <a:latin typeface="Arial"/>
            </a:endParaRPr>
          </a:p>
        </p:txBody>
      </p:sp>
      <p:sp>
        <p:nvSpPr>
          <p:cNvPr id="11" name="PlaceHolder 2"/>
          <p:cNvSpPr>
            <a:spLocks noGrp="1"/>
          </p:cNvSpPr>
          <p:nvPr>
            <p:ph type="body"/>
          </p:nvPr>
        </p:nvSpPr>
        <p:spPr>
          <a:xfrm>
            <a:off x="457200" y="1219320"/>
            <a:ext cx="4127400" cy="5486040"/>
          </a:xfrm>
          <a:prstGeom prst="rect">
            <a:avLst/>
          </a:prstGeom>
        </p:spPr>
        <p:txBody>
          <a:bodyPr lIns="0" rIns="0" tIns="0" bIns="0">
            <a:normAutofit/>
          </a:bodyPr>
          <a:p>
            <a:endParaRPr b="0" lang="en-US" sz="2400" spc="-1" strike="noStrike">
              <a:solidFill>
                <a:srgbClr val="0000ff"/>
              </a:solidFill>
              <a:latin typeface="Arial"/>
            </a:endParaRPr>
          </a:p>
        </p:txBody>
      </p:sp>
      <p:sp>
        <p:nvSpPr>
          <p:cNvPr id="12" name="PlaceHolder 3"/>
          <p:cNvSpPr>
            <a:spLocks noGrp="1"/>
          </p:cNvSpPr>
          <p:nvPr>
            <p:ph type="body"/>
          </p:nvPr>
        </p:nvSpPr>
        <p:spPr>
          <a:xfrm>
            <a:off x="4791240" y="1219320"/>
            <a:ext cx="4127400" cy="5486040"/>
          </a:xfrm>
          <a:prstGeom prst="rect">
            <a:avLst/>
          </a:prstGeom>
        </p:spPr>
        <p:txBody>
          <a:bodyPr lIns="0" rIns="0" tIns="0" bIns="0">
            <a:normAutofit/>
          </a:bodyPr>
          <a:p>
            <a:endParaRPr b="0" lang="en-US" sz="2400" spc="-1" strike="noStrike">
              <a:solidFill>
                <a:srgbClr val="0000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04920" y="380880"/>
            <a:ext cx="8534160" cy="6854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04920" y="380880"/>
            <a:ext cx="8534160" cy="3178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04920" y="380880"/>
            <a:ext cx="8534160" cy="68544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457200" y="1219320"/>
            <a:ext cx="4127400" cy="2616480"/>
          </a:xfrm>
          <a:prstGeom prst="rect">
            <a:avLst/>
          </a:prstGeom>
        </p:spPr>
        <p:txBody>
          <a:bodyPr lIns="0" rIns="0" tIns="0" bIns="0">
            <a:normAutofit/>
          </a:bodyPr>
          <a:p>
            <a:endParaRPr b="0" lang="en-US" sz="2400" spc="-1" strike="noStrike">
              <a:solidFill>
                <a:srgbClr val="0000ff"/>
              </a:solidFill>
              <a:latin typeface="Arial"/>
            </a:endParaRPr>
          </a:p>
        </p:txBody>
      </p:sp>
      <p:sp>
        <p:nvSpPr>
          <p:cNvPr id="17" name="PlaceHolder 3"/>
          <p:cNvSpPr>
            <a:spLocks noGrp="1"/>
          </p:cNvSpPr>
          <p:nvPr>
            <p:ph type="body"/>
          </p:nvPr>
        </p:nvSpPr>
        <p:spPr>
          <a:xfrm>
            <a:off x="4791240" y="1219320"/>
            <a:ext cx="4127400" cy="5486040"/>
          </a:xfrm>
          <a:prstGeom prst="rect">
            <a:avLst/>
          </a:prstGeom>
        </p:spPr>
        <p:txBody>
          <a:bodyPr lIns="0" rIns="0" tIns="0" bIns="0">
            <a:normAutofit/>
          </a:bodyPr>
          <a:p>
            <a:endParaRPr b="0" lang="en-US" sz="2400" spc="-1" strike="noStrike">
              <a:solidFill>
                <a:srgbClr val="0000ff"/>
              </a:solidFill>
              <a:latin typeface="Arial"/>
            </a:endParaRPr>
          </a:p>
        </p:txBody>
      </p:sp>
      <p:sp>
        <p:nvSpPr>
          <p:cNvPr id="18" name="PlaceHolder 4"/>
          <p:cNvSpPr>
            <a:spLocks noGrp="1"/>
          </p:cNvSpPr>
          <p:nvPr>
            <p:ph type="body"/>
          </p:nvPr>
        </p:nvSpPr>
        <p:spPr>
          <a:xfrm>
            <a:off x="457200" y="4084920"/>
            <a:ext cx="4127400" cy="2616480"/>
          </a:xfrm>
          <a:prstGeom prst="rect">
            <a:avLst/>
          </a:prstGeom>
        </p:spPr>
        <p:txBody>
          <a:bodyPr lIns="0" rIns="0" tIns="0" bIns="0">
            <a:normAutofit/>
          </a:bodyPr>
          <a:p>
            <a:endParaRPr b="0" lang="en-US" sz="2400" spc="-1" strike="noStrike">
              <a:solidFill>
                <a:srgbClr val="0000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04920" y="380880"/>
            <a:ext cx="8534160" cy="685440"/>
          </a:xfrm>
          <a:prstGeom prst="rect">
            <a:avLst/>
          </a:prstGeom>
        </p:spPr>
        <p:txBody>
          <a:bodyPr lIns="0" rIns="0" tIns="0" bIns="0" anchor="ctr"/>
          <a:p>
            <a:endParaRPr b="0" lang="en-US" sz="1800" spc="-1" strike="noStrike">
              <a:solidFill>
                <a:srgbClr val="000000"/>
              </a:solidFill>
              <a:latin typeface="Arial"/>
            </a:endParaRPr>
          </a:p>
        </p:txBody>
      </p:sp>
      <p:sp>
        <p:nvSpPr>
          <p:cNvPr id="20" name="PlaceHolder 2"/>
          <p:cNvSpPr>
            <a:spLocks noGrp="1"/>
          </p:cNvSpPr>
          <p:nvPr>
            <p:ph type="body"/>
          </p:nvPr>
        </p:nvSpPr>
        <p:spPr>
          <a:xfrm>
            <a:off x="457200" y="1219320"/>
            <a:ext cx="4127400" cy="5486040"/>
          </a:xfrm>
          <a:prstGeom prst="rect">
            <a:avLst/>
          </a:prstGeom>
        </p:spPr>
        <p:txBody>
          <a:bodyPr lIns="0" rIns="0" tIns="0" bIns="0">
            <a:normAutofit/>
          </a:bodyPr>
          <a:p>
            <a:endParaRPr b="0" lang="en-US" sz="2400" spc="-1" strike="noStrike">
              <a:solidFill>
                <a:srgbClr val="0000ff"/>
              </a:solidFill>
              <a:latin typeface="Arial"/>
            </a:endParaRPr>
          </a:p>
        </p:txBody>
      </p:sp>
      <p:sp>
        <p:nvSpPr>
          <p:cNvPr id="21" name="PlaceHolder 3"/>
          <p:cNvSpPr>
            <a:spLocks noGrp="1"/>
          </p:cNvSpPr>
          <p:nvPr>
            <p:ph type="body"/>
          </p:nvPr>
        </p:nvSpPr>
        <p:spPr>
          <a:xfrm>
            <a:off x="4791240" y="1219320"/>
            <a:ext cx="4127400" cy="2616480"/>
          </a:xfrm>
          <a:prstGeom prst="rect">
            <a:avLst/>
          </a:prstGeom>
        </p:spPr>
        <p:txBody>
          <a:bodyPr lIns="0" rIns="0" tIns="0" bIns="0">
            <a:normAutofit/>
          </a:bodyPr>
          <a:p>
            <a:endParaRPr b="0" lang="en-US" sz="2400" spc="-1" strike="noStrike">
              <a:solidFill>
                <a:srgbClr val="0000ff"/>
              </a:solidFill>
              <a:latin typeface="Arial"/>
            </a:endParaRPr>
          </a:p>
        </p:txBody>
      </p:sp>
      <p:sp>
        <p:nvSpPr>
          <p:cNvPr id="22" name="PlaceHolder 4"/>
          <p:cNvSpPr>
            <a:spLocks noGrp="1"/>
          </p:cNvSpPr>
          <p:nvPr>
            <p:ph type="body"/>
          </p:nvPr>
        </p:nvSpPr>
        <p:spPr>
          <a:xfrm>
            <a:off x="4791240" y="4084920"/>
            <a:ext cx="4127400" cy="2616480"/>
          </a:xfrm>
          <a:prstGeom prst="rect">
            <a:avLst/>
          </a:prstGeom>
        </p:spPr>
        <p:txBody>
          <a:bodyPr lIns="0" rIns="0" tIns="0" bIns="0">
            <a:normAutofit/>
          </a:bodyPr>
          <a:p>
            <a:endParaRPr b="0" lang="en-US" sz="2400" spc="-1" strike="noStrike">
              <a:solidFill>
                <a:srgbClr val="0000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04920" y="380880"/>
            <a:ext cx="8534160" cy="685440"/>
          </a:xfrm>
          <a:prstGeom prst="rect">
            <a:avLst/>
          </a:prstGeom>
        </p:spPr>
        <p:txBody>
          <a:bodyPr lIns="0" rIns="0" tIns="0" bIns="0" anchor="ctr"/>
          <a:p>
            <a:endParaRPr b="0" lang="en-US" sz="1800" spc="-1" strike="noStrike">
              <a:solidFill>
                <a:srgbClr val="000000"/>
              </a:solidFill>
              <a:latin typeface="Arial"/>
            </a:endParaRPr>
          </a:p>
        </p:txBody>
      </p:sp>
      <p:sp>
        <p:nvSpPr>
          <p:cNvPr id="24" name="PlaceHolder 2"/>
          <p:cNvSpPr>
            <a:spLocks noGrp="1"/>
          </p:cNvSpPr>
          <p:nvPr>
            <p:ph type="body"/>
          </p:nvPr>
        </p:nvSpPr>
        <p:spPr>
          <a:xfrm>
            <a:off x="457200" y="1219320"/>
            <a:ext cx="4127400" cy="2616480"/>
          </a:xfrm>
          <a:prstGeom prst="rect">
            <a:avLst/>
          </a:prstGeom>
        </p:spPr>
        <p:txBody>
          <a:bodyPr lIns="0" rIns="0" tIns="0" bIns="0">
            <a:normAutofit/>
          </a:bodyPr>
          <a:p>
            <a:endParaRPr b="0" lang="en-US" sz="2400" spc="-1" strike="noStrike">
              <a:solidFill>
                <a:srgbClr val="0000ff"/>
              </a:solidFill>
              <a:latin typeface="Arial"/>
            </a:endParaRPr>
          </a:p>
        </p:txBody>
      </p:sp>
      <p:sp>
        <p:nvSpPr>
          <p:cNvPr id="25" name="PlaceHolder 3"/>
          <p:cNvSpPr>
            <a:spLocks noGrp="1"/>
          </p:cNvSpPr>
          <p:nvPr>
            <p:ph type="body"/>
          </p:nvPr>
        </p:nvSpPr>
        <p:spPr>
          <a:xfrm>
            <a:off x="4791240" y="1219320"/>
            <a:ext cx="4127400" cy="2616480"/>
          </a:xfrm>
          <a:prstGeom prst="rect">
            <a:avLst/>
          </a:prstGeom>
        </p:spPr>
        <p:txBody>
          <a:bodyPr lIns="0" rIns="0" tIns="0" bIns="0">
            <a:normAutofit/>
          </a:bodyPr>
          <a:p>
            <a:endParaRPr b="0" lang="en-US" sz="2400" spc="-1" strike="noStrike">
              <a:solidFill>
                <a:srgbClr val="0000ff"/>
              </a:solidFill>
              <a:latin typeface="Arial"/>
            </a:endParaRPr>
          </a:p>
        </p:txBody>
      </p:sp>
      <p:sp>
        <p:nvSpPr>
          <p:cNvPr id="26" name="PlaceHolder 4"/>
          <p:cNvSpPr>
            <a:spLocks noGrp="1"/>
          </p:cNvSpPr>
          <p:nvPr>
            <p:ph type="body"/>
          </p:nvPr>
        </p:nvSpPr>
        <p:spPr>
          <a:xfrm>
            <a:off x="457200" y="4084920"/>
            <a:ext cx="8457840" cy="2616480"/>
          </a:xfrm>
          <a:prstGeom prst="rect">
            <a:avLst/>
          </a:prstGeom>
        </p:spPr>
        <p:txBody>
          <a:bodyPr lIns="0" rIns="0" tIns="0" bIns="0">
            <a:normAutofit/>
          </a:bodyPr>
          <a:p>
            <a:endParaRPr b="0" lang="en-US" sz="2400" spc="-1" strike="noStrike">
              <a:solidFill>
                <a:srgbClr val="0000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152280" y="1143000"/>
            <a:ext cx="8839080" cy="360"/>
          </a:xfrm>
          <a:prstGeom prst="line">
            <a:avLst/>
          </a:prstGeom>
          <a:ln w="28440">
            <a:solidFill>
              <a:schemeClr val="accent1"/>
            </a:solidFill>
            <a:round/>
          </a:ln>
        </p:spPr>
        <p:style>
          <a:lnRef idx="0"/>
          <a:fillRef idx="0"/>
          <a:effectRef idx="0"/>
          <a:fontRef idx="minor"/>
        </p:style>
      </p:sp>
      <p:sp>
        <p:nvSpPr>
          <p:cNvPr id="1" name="Line 2"/>
          <p:cNvSpPr/>
          <p:nvPr/>
        </p:nvSpPr>
        <p:spPr>
          <a:xfrm>
            <a:off x="380880" y="1143000"/>
            <a:ext cx="360" cy="5562360"/>
          </a:xfrm>
          <a:prstGeom prst="line">
            <a:avLst/>
          </a:prstGeom>
          <a:ln w="28440">
            <a:solidFill>
              <a:schemeClr val="accent1"/>
            </a:solidFill>
            <a:round/>
          </a:ln>
        </p:spPr>
        <p:style>
          <a:lnRef idx="0"/>
          <a:fillRef idx="0"/>
          <a:effectRef idx="0"/>
          <a:fontRef idx="minor"/>
        </p:style>
      </p:sp>
      <p:sp>
        <p:nvSpPr>
          <p:cNvPr id="2" name="CustomShape 3"/>
          <p:cNvSpPr/>
          <p:nvPr/>
        </p:nvSpPr>
        <p:spPr>
          <a:xfrm>
            <a:off x="152280" y="152280"/>
            <a:ext cx="8838720" cy="6552720"/>
          </a:xfrm>
          <a:prstGeom prst="roundRect">
            <a:avLst>
              <a:gd name="adj" fmla="val 4144"/>
            </a:avLst>
          </a:prstGeom>
          <a:noFill/>
          <a:ln w="28440">
            <a:solidFill>
              <a:schemeClr val="accent1"/>
            </a:solidFill>
            <a:round/>
          </a:ln>
        </p:spPr>
        <p:style>
          <a:lnRef idx="0"/>
          <a:fillRef idx="0"/>
          <a:effectRef idx="0"/>
          <a:fontRef idx="minor"/>
        </p:style>
      </p:sp>
      <p:sp>
        <p:nvSpPr>
          <p:cNvPr id="3" name="PlaceHolder 4"/>
          <p:cNvSpPr>
            <a:spLocks noGrp="1"/>
          </p:cNvSpPr>
          <p:nvPr>
            <p:ph type="title"/>
          </p:nvPr>
        </p:nvSpPr>
        <p:spPr>
          <a:xfrm>
            <a:off x="304920" y="380880"/>
            <a:ext cx="8534160" cy="685440"/>
          </a:xfrm>
          <a:prstGeom prst="rect">
            <a:avLst/>
          </a:prstGeom>
        </p:spPr>
        <p:txBody>
          <a:bodyPr anchor="ctr"/>
          <a:p>
            <a:pPr>
              <a:lnSpc>
                <a:spcPct val="100000"/>
              </a:lnSpc>
            </a:pPr>
            <a:r>
              <a:rPr b="1" lang="en-US" sz="3600" spc="-1" strike="noStrike">
                <a:solidFill>
                  <a:srgbClr val="000000"/>
                </a:solidFill>
                <a:latin typeface="Arial"/>
              </a:rPr>
              <a:t>C</a:t>
            </a:r>
            <a:r>
              <a:rPr b="1" lang="en-US" sz="3600" spc="-1" strike="noStrike">
                <a:solidFill>
                  <a:srgbClr val="000000"/>
                </a:solidFill>
                <a:latin typeface="Arial"/>
              </a:rPr>
              <a:t>l</a:t>
            </a:r>
            <a:r>
              <a:rPr b="1" lang="en-US" sz="3600" spc="-1" strike="noStrike">
                <a:solidFill>
                  <a:srgbClr val="000000"/>
                </a:solidFill>
                <a:latin typeface="Arial"/>
              </a:rPr>
              <a:t>i</a:t>
            </a:r>
            <a:r>
              <a:rPr b="1" lang="en-US" sz="3600" spc="-1" strike="noStrike">
                <a:solidFill>
                  <a:srgbClr val="000000"/>
                </a:solidFill>
                <a:latin typeface="Arial"/>
              </a:rPr>
              <a:t>c</a:t>
            </a:r>
            <a:r>
              <a:rPr b="1" lang="en-US" sz="3600" spc="-1" strike="noStrike">
                <a:solidFill>
                  <a:srgbClr val="000000"/>
                </a:solidFill>
                <a:latin typeface="Arial"/>
              </a:rPr>
              <a:t>k</a:t>
            </a:r>
            <a:r>
              <a:rPr b="1" lang="en-US" sz="3600" spc="-1" strike="noStrike">
                <a:solidFill>
                  <a:srgbClr val="000000"/>
                </a:solidFill>
                <a:latin typeface="Arial"/>
              </a:rPr>
              <a:t> </a:t>
            </a:r>
            <a:r>
              <a:rPr b="1" lang="en-US" sz="3600" spc="-1" strike="noStrike">
                <a:solidFill>
                  <a:srgbClr val="000000"/>
                </a:solidFill>
                <a:latin typeface="Arial"/>
              </a:rPr>
              <a:t>t</a:t>
            </a:r>
            <a:r>
              <a:rPr b="1" lang="en-US" sz="3600" spc="-1" strike="noStrike">
                <a:solidFill>
                  <a:srgbClr val="000000"/>
                </a:solidFill>
                <a:latin typeface="Arial"/>
              </a:rPr>
              <a:t>o</a:t>
            </a:r>
            <a:r>
              <a:rPr b="1" lang="en-US" sz="3600" spc="-1" strike="noStrike">
                <a:solidFill>
                  <a:srgbClr val="000000"/>
                </a:solidFill>
                <a:latin typeface="Arial"/>
              </a:rPr>
              <a:t> </a:t>
            </a:r>
            <a:r>
              <a:rPr b="1" lang="en-US" sz="3600" spc="-1" strike="noStrike">
                <a:solidFill>
                  <a:srgbClr val="000000"/>
                </a:solidFill>
                <a:latin typeface="Arial"/>
              </a:rPr>
              <a:t>e</a:t>
            </a:r>
            <a:r>
              <a:rPr b="1" lang="en-US" sz="3600" spc="-1" strike="noStrike">
                <a:solidFill>
                  <a:srgbClr val="000000"/>
                </a:solidFill>
                <a:latin typeface="Arial"/>
              </a:rPr>
              <a:t>d</a:t>
            </a:r>
            <a:r>
              <a:rPr b="1" lang="en-US" sz="3600" spc="-1" strike="noStrike">
                <a:solidFill>
                  <a:srgbClr val="000000"/>
                </a:solidFill>
                <a:latin typeface="Arial"/>
              </a:rPr>
              <a:t>i</a:t>
            </a:r>
            <a:r>
              <a:rPr b="1" lang="en-US" sz="3600" spc="-1" strike="noStrike">
                <a:solidFill>
                  <a:srgbClr val="000000"/>
                </a:solidFill>
                <a:latin typeface="Arial"/>
              </a:rPr>
              <a:t>t </a:t>
            </a:r>
            <a:r>
              <a:rPr b="1" lang="en-US" sz="3600" spc="-1" strike="noStrike">
                <a:solidFill>
                  <a:srgbClr val="000000"/>
                </a:solidFill>
                <a:latin typeface="Arial"/>
              </a:rPr>
              <a:t>M</a:t>
            </a:r>
            <a:r>
              <a:rPr b="1" lang="en-US" sz="3600" spc="-1" strike="noStrike">
                <a:solidFill>
                  <a:srgbClr val="000000"/>
                </a:solidFill>
                <a:latin typeface="Arial"/>
              </a:rPr>
              <a:t>a</a:t>
            </a:r>
            <a:r>
              <a:rPr b="1" lang="en-US" sz="3600" spc="-1" strike="noStrike">
                <a:solidFill>
                  <a:srgbClr val="000000"/>
                </a:solidFill>
                <a:latin typeface="Arial"/>
              </a:rPr>
              <a:t>s</a:t>
            </a:r>
            <a:r>
              <a:rPr b="1" lang="en-US" sz="3600" spc="-1" strike="noStrike">
                <a:solidFill>
                  <a:srgbClr val="000000"/>
                </a:solidFill>
                <a:latin typeface="Arial"/>
              </a:rPr>
              <a:t>t</a:t>
            </a:r>
            <a:r>
              <a:rPr b="1" lang="en-US" sz="3600" spc="-1" strike="noStrike">
                <a:solidFill>
                  <a:srgbClr val="000000"/>
                </a:solidFill>
                <a:latin typeface="Arial"/>
              </a:rPr>
              <a:t>e</a:t>
            </a:r>
            <a:r>
              <a:rPr b="1" lang="en-US" sz="3600" spc="-1" strike="noStrike">
                <a:solidFill>
                  <a:srgbClr val="000000"/>
                </a:solidFill>
                <a:latin typeface="Arial"/>
              </a:rPr>
              <a:t>r </a:t>
            </a:r>
            <a:r>
              <a:rPr b="1" lang="en-US" sz="3600" spc="-1" strike="noStrike">
                <a:solidFill>
                  <a:srgbClr val="000000"/>
                </a:solidFill>
                <a:latin typeface="Arial"/>
              </a:rPr>
              <a:t>t</a:t>
            </a:r>
            <a:r>
              <a:rPr b="1" lang="en-US" sz="3600" spc="-1" strike="noStrike">
                <a:solidFill>
                  <a:srgbClr val="000000"/>
                </a:solidFill>
                <a:latin typeface="Arial"/>
              </a:rPr>
              <a:t>i</a:t>
            </a:r>
            <a:r>
              <a:rPr b="1" lang="en-US" sz="3600" spc="-1" strike="noStrike">
                <a:solidFill>
                  <a:srgbClr val="000000"/>
                </a:solidFill>
                <a:latin typeface="Arial"/>
              </a:rPr>
              <a:t>t</a:t>
            </a:r>
            <a:r>
              <a:rPr b="1" lang="en-US" sz="3600" spc="-1" strike="noStrike">
                <a:solidFill>
                  <a:srgbClr val="000000"/>
                </a:solidFill>
                <a:latin typeface="Arial"/>
              </a:rPr>
              <a:t>l</a:t>
            </a:r>
            <a:r>
              <a:rPr b="1" lang="en-US" sz="3600" spc="-1" strike="noStrike">
                <a:solidFill>
                  <a:srgbClr val="000000"/>
                </a:solidFill>
                <a:latin typeface="Arial"/>
              </a:rPr>
              <a:t>e</a:t>
            </a:r>
            <a:r>
              <a:rPr b="1" lang="en-US" sz="3600" spc="-1" strike="noStrike">
                <a:solidFill>
                  <a:srgbClr val="000000"/>
                </a:solidFill>
                <a:latin typeface="Arial"/>
              </a:rPr>
              <a:t> </a:t>
            </a:r>
            <a:r>
              <a:rPr b="1" lang="en-US" sz="3600" spc="-1" strike="noStrike">
                <a:solidFill>
                  <a:srgbClr val="000000"/>
                </a:solidFill>
                <a:latin typeface="Arial"/>
              </a:rPr>
              <a:t>s</a:t>
            </a:r>
            <a:r>
              <a:rPr b="1" lang="en-US" sz="3600" spc="-1" strike="noStrike">
                <a:solidFill>
                  <a:srgbClr val="000000"/>
                </a:solidFill>
                <a:latin typeface="Arial"/>
              </a:rPr>
              <a:t>t</a:t>
            </a:r>
            <a:r>
              <a:rPr b="1" lang="en-US" sz="3600" spc="-1" strike="noStrike">
                <a:solidFill>
                  <a:srgbClr val="000000"/>
                </a:solidFill>
                <a:latin typeface="Arial"/>
              </a:rPr>
              <a:t>y</a:t>
            </a:r>
            <a:r>
              <a:rPr b="1" lang="en-US" sz="3600" spc="-1" strike="noStrike">
                <a:solidFill>
                  <a:srgbClr val="000000"/>
                </a:solidFill>
                <a:latin typeface="Arial"/>
              </a:rPr>
              <a:t>l</a:t>
            </a:r>
            <a:r>
              <a:rPr b="1" lang="en-US" sz="3600" spc="-1" strike="noStrike">
                <a:solidFill>
                  <a:srgbClr val="000000"/>
                </a:solidFill>
                <a:latin typeface="Arial"/>
              </a:rPr>
              <a:t>e</a:t>
            </a:r>
            <a:endParaRPr b="0" lang="en-US" sz="3600" spc="-1" strike="noStrike">
              <a:solidFill>
                <a:srgbClr val="000000"/>
              </a:solidFill>
              <a:latin typeface="Arial"/>
            </a:endParaRPr>
          </a:p>
        </p:txBody>
      </p:sp>
      <p:sp>
        <p:nvSpPr>
          <p:cNvPr id="4" name="PlaceHolder 5"/>
          <p:cNvSpPr>
            <a:spLocks noGrp="1"/>
          </p:cNvSpPr>
          <p:nvPr>
            <p:ph type="body"/>
          </p:nvPr>
        </p:nvSpPr>
        <p:spPr>
          <a:xfrm>
            <a:off x="457200" y="1219320"/>
            <a:ext cx="8457840" cy="5486040"/>
          </a:xfrm>
          <a:prstGeom prst="rect">
            <a:avLst/>
          </a:prstGeom>
        </p:spPr>
        <p:txBody>
          <a:bodyPr/>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Click to edit Master text styles</a:t>
            </a:r>
            <a:endParaRPr b="0" lang="en-US" sz="2400" spc="-1" strike="noStrike">
              <a:solidFill>
                <a:srgbClr val="0000ff"/>
              </a:solidFill>
              <a:latin typeface="Arial"/>
            </a:endParaRPr>
          </a:p>
          <a:p>
            <a:pPr lvl="1" marL="563400" indent="-223560">
              <a:lnSpc>
                <a:spcPct val="100000"/>
              </a:lnSpc>
              <a:spcBef>
                <a:spcPts val="201"/>
              </a:spcBef>
              <a:buClr>
                <a:srgbClr val="000066"/>
              </a:buClr>
              <a:buFont typeface="Symbol" charset="2"/>
              <a:buChar char=""/>
            </a:pPr>
            <a:r>
              <a:rPr b="0" lang="en-US" sz="2000" spc="-1" strike="noStrike">
                <a:solidFill>
                  <a:srgbClr val="000066"/>
                </a:solidFill>
                <a:latin typeface="Arial"/>
              </a:rPr>
              <a:t>Second level</a:t>
            </a:r>
            <a:endParaRPr b="0" lang="en-US" sz="2000" spc="-1" strike="noStrike">
              <a:solidFill>
                <a:srgbClr val="000066"/>
              </a:solidFill>
              <a:latin typeface="Arial"/>
            </a:endParaRPr>
          </a:p>
          <a:p>
            <a:pPr lvl="2" marL="911160" indent="-232920">
              <a:lnSpc>
                <a:spcPct val="100000"/>
              </a:lnSpc>
              <a:spcBef>
                <a:spcPts val="201"/>
              </a:spcBef>
              <a:buClr>
                <a:srgbClr val="000066"/>
              </a:buClr>
              <a:buFont typeface="Symbol" charset="2"/>
              <a:buChar char=""/>
            </a:pPr>
            <a:r>
              <a:rPr b="0" lang="en-US" sz="2000" spc="-1" strike="noStrike">
                <a:solidFill>
                  <a:srgbClr val="000066"/>
                </a:solidFill>
                <a:latin typeface="Arial"/>
              </a:rPr>
              <a:t>Third level</a:t>
            </a:r>
            <a:endParaRPr b="0" lang="en-US" sz="2000" spc="-1" strike="noStrike">
              <a:solidFill>
                <a:srgbClr val="000066"/>
              </a:solidFill>
              <a:latin typeface="Arial"/>
            </a:endParaRPr>
          </a:p>
          <a:p>
            <a:pPr lvl="3" marL="1258920" indent="-232920">
              <a:lnSpc>
                <a:spcPct val="100000"/>
              </a:lnSpc>
              <a:spcBef>
                <a:spcPts val="201"/>
              </a:spcBef>
              <a:buClr>
                <a:srgbClr val="000066"/>
              </a:buClr>
              <a:buFont typeface="Symbol" charset="2"/>
              <a:buChar char=""/>
            </a:pPr>
            <a:r>
              <a:rPr b="0" lang="en-US" sz="2000" spc="-1" strike="noStrike">
                <a:solidFill>
                  <a:srgbClr val="000066"/>
                </a:solidFill>
                <a:latin typeface="Arial"/>
              </a:rPr>
              <a:t>Fourth level</a:t>
            </a:r>
            <a:endParaRPr b="0" lang="en-US" sz="2000" spc="-1" strike="noStrike">
              <a:solidFill>
                <a:srgbClr val="000066"/>
              </a:solidFill>
              <a:latin typeface="Arial"/>
            </a:endParaRPr>
          </a:p>
          <a:p>
            <a:pPr lvl="4" marL="1596960" indent="-223560">
              <a:lnSpc>
                <a:spcPct val="100000"/>
              </a:lnSpc>
              <a:spcBef>
                <a:spcPts val="201"/>
              </a:spcBef>
              <a:buClr>
                <a:srgbClr val="000066"/>
              </a:buClr>
              <a:buFont typeface="Symbol" charset="2"/>
              <a:buChar char=""/>
            </a:pPr>
            <a:r>
              <a:rPr b="0" lang="en-US" sz="2000" spc="-1" strike="noStrike">
                <a:solidFill>
                  <a:srgbClr val="000066"/>
                </a:solidFill>
                <a:latin typeface="Arial"/>
              </a:rPr>
              <a:t>Fifth level</a:t>
            </a:r>
            <a:endParaRPr b="0" lang="en-US" sz="2000" spc="-1" strike="noStrike">
              <a:solidFill>
                <a:srgbClr val="000066"/>
              </a:solidFill>
              <a:latin typeface="Arial"/>
            </a:endParaRPr>
          </a:p>
        </p:txBody>
      </p:sp>
      <p:sp>
        <p:nvSpPr>
          <p:cNvPr id="5" name="PlaceHolder 6"/>
          <p:cNvSpPr>
            <a:spLocks noGrp="1"/>
          </p:cNvSpPr>
          <p:nvPr>
            <p:ph type="sldNum"/>
          </p:nvPr>
        </p:nvSpPr>
        <p:spPr>
          <a:xfrm>
            <a:off x="8001000" y="6324480"/>
            <a:ext cx="914040" cy="380520"/>
          </a:xfrm>
          <a:prstGeom prst="rect">
            <a:avLst/>
          </a:prstGeom>
        </p:spPr>
        <p:txBody>
          <a:bodyPr/>
          <a:p>
            <a:pPr algn="r">
              <a:lnSpc>
                <a:spcPct val="100000"/>
              </a:lnSpc>
            </a:pPr>
            <a:fld id="{2E697E89-5ED1-4DC4-9ACD-ED9153060CCC}" type="slidenum">
              <a:rPr b="0" lang="en-US" sz="1400" spc="-1" strike="noStrike">
                <a:solidFill>
                  <a:srgbClr val="000000"/>
                </a:solidFill>
                <a:latin typeface="Arial"/>
              </a:rPr>
              <a:t>26</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TextShape 1"/>
          <p:cNvSpPr txBox="1"/>
          <p:nvPr/>
        </p:nvSpPr>
        <p:spPr>
          <a:xfrm>
            <a:off x="584280" y="2971800"/>
            <a:ext cx="8534160" cy="685440"/>
          </a:xfrm>
          <a:prstGeom prst="rect">
            <a:avLst/>
          </a:prstGeom>
          <a:noFill/>
          <a:ln>
            <a:noFill/>
          </a:ln>
        </p:spPr>
        <p:txBody>
          <a:bodyPr anchor="ctr"/>
          <a:p>
            <a:pPr algn="ctr">
              <a:lnSpc>
                <a:spcPct val="100000"/>
              </a:lnSpc>
            </a:pPr>
            <a:r>
              <a:rPr b="1" lang="en-US" sz="4000" spc="-1" strike="noStrike">
                <a:solidFill>
                  <a:srgbClr val="000000"/>
                </a:solidFill>
                <a:latin typeface="Arial"/>
              </a:rPr>
              <a:t>ITSE 3242:</a:t>
            </a:r>
            <a:br/>
            <a:r>
              <a:rPr b="1" lang="en-US" sz="4000" spc="-1" strike="noStrike">
                <a:solidFill>
                  <a:srgbClr val="000000"/>
                </a:solidFill>
                <a:latin typeface="Arial"/>
              </a:rPr>
              <a:t>Systems Programming</a:t>
            </a:r>
            <a:br/>
            <a:r>
              <a:rPr b="1" lang="en-US" sz="4000" spc="-1" strike="noStrike">
                <a:solidFill>
                  <a:srgbClr val="000000"/>
                </a:solidFill>
                <a:latin typeface="Arial"/>
              </a:rPr>
              <a:t>Functions</a:t>
            </a:r>
            <a:endParaRPr b="0" lang="en-US" sz="4000" spc="-1" strike="noStrike">
              <a:solidFill>
                <a:srgbClr val="000000"/>
              </a:solidFill>
              <a:latin typeface="Arial"/>
            </a:endParaRPr>
          </a:p>
        </p:txBody>
      </p:sp>
      <p:sp>
        <p:nvSpPr>
          <p:cNvPr id="49" name="TextShape 2"/>
          <p:cNvSpPr txBox="1"/>
          <p:nvPr/>
        </p:nvSpPr>
        <p:spPr>
          <a:xfrm>
            <a:off x="457200" y="1219320"/>
            <a:ext cx="8457840" cy="5486040"/>
          </a:xfrm>
          <a:prstGeom prst="rect">
            <a:avLst/>
          </a:prstGeom>
          <a:noFill/>
          <a:ln>
            <a:noFill/>
          </a:ln>
        </p:spPr>
        <p:txBody>
          <a:bodyPr/>
          <a:p>
            <a:endParaRPr b="0" lang="en-US" sz="2400" spc="-1" strike="noStrike">
              <a:solidFill>
                <a:srgbClr val="0000ff"/>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04920" y="380880"/>
            <a:ext cx="8534160" cy="685440"/>
          </a:xfrm>
          <a:prstGeom prst="rect">
            <a:avLst/>
          </a:prstGeom>
          <a:noFill/>
          <a:ln>
            <a:noFill/>
          </a:ln>
        </p:spPr>
        <p:txBody>
          <a:bodyPr anchor="ctr"/>
          <a:p>
            <a:pPr>
              <a:lnSpc>
                <a:spcPct val="100000"/>
              </a:lnSpc>
            </a:pPr>
            <a:r>
              <a:rPr b="1" lang="en-US" sz="3600" spc="-1" strike="noStrike">
                <a:solidFill>
                  <a:srgbClr val="000000"/>
                </a:solidFill>
                <a:latin typeface="Arial"/>
              </a:rPr>
              <a:t>Functions - Example</a:t>
            </a:r>
            <a:endParaRPr b="0" lang="en-US" sz="3600" spc="-1" strike="noStrike">
              <a:solidFill>
                <a:srgbClr val="000000"/>
              </a:solidFill>
              <a:latin typeface="Arial"/>
            </a:endParaRPr>
          </a:p>
        </p:txBody>
      </p:sp>
      <p:sp>
        <p:nvSpPr>
          <p:cNvPr id="81" name="TextShape 2"/>
          <p:cNvSpPr txBox="1"/>
          <p:nvPr/>
        </p:nvSpPr>
        <p:spPr>
          <a:xfrm>
            <a:off x="457200" y="1359000"/>
            <a:ext cx="3747600" cy="5295600"/>
          </a:xfrm>
          <a:prstGeom prst="rect">
            <a:avLst/>
          </a:prstGeom>
          <a:noFill/>
          <a:ln>
            <a:noFill/>
          </a:ln>
        </p:spPr>
        <p:txBody>
          <a:bodyPr/>
          <a:p>
            <a:pPr marL="223920" indent="-223560">
              <a:lnSpc>
                <a:spcPct val="80000"/>
              </a:lnSpc>
              <a:spcBef>
                <a:spcPts val="799"/>
              </a:spcBef>
              <a:buClr>
                <a:srgbClr val="0000ff"/>
              </a:buClr>
              <a:buFont typeface="Symbol" charset="2"/>
              <a:buChar char=""/>
            </a:pPr>
            <a:r>
              <a:rPr b="0" lang="en-US" sz="1600" spc="-1" strike="noStrike">
                <a:solidFill>
                  <a:srgbClr val="0000ff"/>
                </a:solidFill>
                <a:latin typeface="Arial"/>
              </a:rPr>
              <a:t>Function </a:t>
            </a:r>
            <a:r>
              <a:rPr b="0" i="1" lang="en-US" sz="1600" spc="-1" strike="noStrike" u="sng">
                <a:solidFill>
                  <a:srgbClr val="0000ff"/>
                </a:solidFill>
                <a:uFillTx/>
                <a:latin typeface="Arial"/>
              </a:rPr>
              <a:t>prototype</a:t>
            </a:r>
            <a:endParaRPr b="0" lang="en-US" sz="1600" spc="-1" strike="noStrike">
              <a:solidFill>
                <a:srgbClr val="0000ff"/>
              </a:solidFill>
              <a:latin typeface="Arial"/>
            </a:endParaRPr>
          </a:p>
          <a:p>
            <a:pPr lvl="1" marL="563400" indent="-223560">
              <a:lnSpc>
                <a:spcPct val="80000"/>
              </a:lnSpc>
              <a:spcBef>
                <a:spcPts val="139"/>
              </a:spcBef>
              <a:buClr>
                <a:srgbClr val="000066"/>
              </a:buClr>
              <a:buFont typeface="Symbol" charset="2"/>
              <a:buChar char=""/>
            </a:pPr>
            <a:r>
              <a:rPr b="0" lang="en-US" sz="1400" spc="-1" strike="noStrike">
                <a:solidFill>
                  <a:srgbClr val="000066"/>
                </a:solidFill>
                <a:latin typeface="Arial"/>
              </a:rPr>
              <a:t>Like a variable declaration</a:t>
            </a:r>
            <a:endParaRPr b="0" lang="en-US" sz="1400" spc="-1" strike="noStrike">
              <a:solidFill>
                <a:srgbClr val="000066"/>
              </a:solidFill>
              <a:latin typeface="Arial"/>
            </a:endParaRPr>
          </a:p>
          <a:p>
            <a:pPr lvl="2" marL="911160" indent="-232920">
              <a:lnSpc>
                <a:spcPct val="80000"/>
              </a:lnSpc>
              <a:spcBef>
                <a:spcPts val="119"/>
              </a:spcBef>
              <a:buClr>
                <a:srgbClr val="000066"/>
              </a:buClr>
              <a:buFont typeface="Symbol" charset="2"/>
              <a:buChar char=""/>
            </a:pPr>
            <a:r>
              <a:rPr b="0" lang="en-US" sz="1200" spc="-1" strike="noStrike">
                <a:solidFill>
                  <a:srgbClr val="000066"/>
                </a:solidFill>
                <a:latin typeface="Arial"/>
              </a:rPr>
              <a:t>Tells compiler that the function will be defined later</a:t>
            </a:r>
            <a:endParaRPr b="0" lang="en-US" sz="1200" spc="-1" strike="noStrike">
              <a:solidFill>
                <a:srgbClr val="000066"/>
              </a:solidFill>
              <a:latin typeface="Arial"/>
            </a:endParaRPr>
          </a:p>
          <a:p>
            <a:pPr lvl="2" marL="911160" indent="-232920">
              <a:lnSpc>
                <a:spcPct val="80000"/>
              </a:lnSpc>
              <a:spcBef>
                <a:spcPts val="119"/>
              </a:spcBef>
              <a:buClr>
                <a:srgbClr val="000066"/>
              </a:buClr>
              <a:buFont typeface="Symbol" charset="2"/>
              <a:buChar char=""/>
            </a:pPr>
            <a:r>
              <a:rPr b="0" lang="en-US" sz="1200" spc="-1" strike="noStrike">
                <a:solidFill>
                  <a:srgbClr val="000066"/>
                </a:solidFill>
                <a:latin typeface="Arial"/>
              </a:rPr>
              <a:t>Helps detect program errors</a:t>
            </a:r>
            <a:endParaRPr b="0" lang="en-US" sz="1200" spc="-1" strike="noStrike">
              <a:solidFill>
                <a:srgbClr val="000066"/>
              </a:solidFill>
              <a:latin typeface="Arial"/>
            </a:endParaRPr>
          </a:p>
          <a:p>
            <a:pPr lvl="2" marL="911160" indent="-232920">
              <a:lnSpc>
                <a:spcPct val="80000"/>
              </a:lnSpc>
              <a:spcBef>
                <a:spcPts val="119"/>
              </a:spcBef>
              <a:buClr>
                <a:srgbClr val="000066"/>
              </a:buClr>
              <a:buFont typeface="Symbol" charset="2"/>
              <a:buChar char=""/>
            </a:pPr>
            <a:r>
              <a:rPr b="0" lang="en-US" sz="1200" spc="-1" strike="noStrike">
                <a:solidFill>
                  <a:srgbClr val="000066"/>
                </a:solidFill>
                <a:latin typeface="Arial"/>
              </a:rPr>
              <a:t>Note semicolon!!</a:t>
            </a:r>
            <a:endParaRPr b="0" lang="en-US" sz="1200" spc="-1" strike="noStrike">
              <a:solidFill>
                <a:srgbClr val="000066"/>
              </a:solidFill>
              <a:latin typeface="Arial"/>
            </a:endParaRPr>
          </a:p>
          <a:p>
            <a:pPr marL="223920" indent="-223560">
              <a:lnSpc>
                <a:spcPct val="80000"/>
              </a:lnSpc>
              <a:spcBef>
                <a:spcPts val="799"/>
              </a:spcBef>
              <a:buClr>
                <a:srgbClr val="0000ff"/>
              </a:buClr>
              <a:buFont typeface="Symbol" charset="2"/>
              <a:buChar char=""/>
            </a:pPr>
            <a:r>
              <a:rPr b="0" lang="en-US" sz="1600" spc="-1" strike="noStrike">
                <a:solidFill>
                  <a:srgbClr val="0000ff"/>
                </a:solidFill>
                <a:latin typeface="Arial"/>
              </a:rPr>
              <a:t>Function </a:t>
            </a:r>
            <a:r>
              <a:rPr b="0" i="1" lang="en-US" sz="1600" spc="-1" strike="noStrike" u="sng">
                <a:solidFill>
                  <a:srgbClr val="0000ff"/>
                </a:solidFill>
                <a:uFillTx/>
                <a:latin typeface="Arial"/>
              </a:rPr>
              <a:t>definition</a:t>
            </a:r>
            <a:endParaRPr b="0" lang="en-US" sz="1600" spc="-1" strike="noStrike">
              <a:solidFill>
                <a:srgbClr val="0000ff"/>
              </a:solidFill>
              <a:latin typeface="Arial"/>
            </a:endParaRPr>
          </a:p>
          <a:p>
            <a:pPr lvl="1" marL="563400" indent="-223560">
              <a:lnSpc>
                <a:spcPct val="80000"/>
              </a:lnSpc>
              <a:spcBef>
                <a:spcPts val="139"/>
              </a:spcBef>
              <a:buClr>
                <a:srgbClr val="000066"/>
              </a:buClr>
              <a:buFont typeface="Symbol" charset="2"/>
              <a:buChar char=""/>
            </a:pPr>
            <a:r>
              <a:rPr b="0" lang="en-US" sz="1400" spc="-1" strike="noStrike">
                <a:solidFill>
                  <a:srgbClr val="000066"/>
                </a:solidFill>
                <a:latin typeface="Arial"/>
              </a:rPr>
              <a:t>Note, NO semicolon</a:t>
            </a:r>
            <a:endParaRPr b="0" lang="en-US" sz="1400" spc="-1" strike="noStrike">
              <a:solidFill>
                <a:srgbClr val="000066"/>
              </a:solidFill>
              <a:latin typeface="Arial"/>
            </a:endParaRPr>
          </a:p>
          <a:p>
            <a:pPr marL="223920" indent="-223560">
              <a:lnSpc>
                <a:spcPct val="80000"/>
              </a:lnSpc>
              <a:spcBef>
                <a:spcPts val="799"/>
              </a:spcBef>
              <a:buClr>
                <a:srgbClr val="0000ff"/>
              </a:buClr>
              <a:buFont typeface="Symbol" charset="2"/>
              <a:buChar char=""/>
            </a:pPr>
            <a:r>
              <a:rPr b="0" lang="en-US" sz="1600" spc="-1" strike="noStrike">
                <a:solidFill>
                  <a:srgbClr val="0000ff"/>
                </a:solidFill>
                <a:latin typeface="Arial"/>
              </a:rPr>
              <a:t>Function </a:t>
            </a:r>
            <a:r>
              <a:rPr b="0" i="1" lang="en-US" sz="1600" spc="-1" strike="noStrike" u="sng">
                <a:solidFill>
                  <a:srgbClr val="0000ff"/>
                </a:solidFill>
                <a:uFillTx/>
                <a:latin typeface="Arial"/>
              </a:rPr>
              <a:t>return</a:t>
            </a:r>
            <a:endParaRPr b="0" lang="en-US" sz="1600" spc="-1" strike="noStrike">
              <a:solidFill>
                <a:srgbClr val="0000ff"/>
              </a:solidFill>
              <a:latin typeface="Arial"/>
            </a:endParaRPr>
          </a:p>
          <a:p>
            <a:pPr lvl="1" marL="563400" indent="-223560">
              <a:lnSpc>
                <a:spcPct val="80000"/>
              </a:lnSpc>
              <a:spcBef>
                <a:spcPts val="139"/>
              </a:spcBef>
              <a:buClr>
                <a:srgbClr val="000066"/>
              </a:buClr>
              <a:buFont typeface="Symbol" charset="2"/>
              <a:buChar char=""/>
            </a:pPr>
            <a:r>
              <a:rPr b="0" lang="en-US" sz="1400" spc="-1" strike="noStrike">
                <a:solidFill>
                  <a:srgbClr val="000066"/>
                </a:solidFill>
                <a:latin typeface="Arial"/>
              </a:rPr>
              <a:t>return statement </a:t>
            </a:r>
            <a:r>
              <a:rPr b="0" i="1" lang="en-US" sz="1400" spc="-1" strike="noStrike">
                <a:solidFill>
                  <a:srgbClr val="000066"/>
                </a:solidFill>
                <a:latin typeface="Arial"/>
              </a:rPr>
              <a:t>terminates</a:t>
            </a:r>
            <a:r>
              <a:rPr b="0" lang="en-US" sz="1400" spc="-1" strike="noStrike">
                <a:solidFill>
                  <a:srgbClr val="000066"/>
                </a:solidFill>
                <a:latin typeface="Arial"/>
              </a:rPr>
              <a:t> execution of the current function</a:t>
            </a:r>
            <a:endParaRPr b="0" lang="en-US" sz="1400" spc="-1" strike="noStrike">
              <a:solidFill>
                <a:srgbClr val="000066"/>
              </a:solidFill>
              <a:latin typeface="Arial"/>
            </a:endParaRPr>
          </a:p>
          <a:p>
            <a:pPr lvl="1" marL="563400" indent="-223560">
              <a:lnSpc>
                <a:spcPct val="80000"/>
              </a:lnSpc>
              <a:spcBef>
                <a:spcPts val="139"/>
              </a:spcBef>
              <a:buClr>
                <a:srgbClr val="000066"/>
              </a:buClr>
              <a:buFont typeface="Symbol" charset="2"/>
              <a:buChar char=""/>
            </a:pPr>
            <a:r>
              <a:rPr b="0" lang="en-US" sz="1400" spc="-1" strike="noStrike">
                <a:solidFill>
                  <a:srgbClr val="000066"/>
                </a:solidFill>
                <a:latin typeface="Arial"/>
              </a:rPr>
              <a:t>Control returns to the calling function</a:t>
            </a:r>
            <a:endParaRPr b="0" lang="en-US" sz="1400" spc="-1" strike="noStrike">
              <a:solidFill>
                <a:srgbClr val="000066"/>
              </a:solidFill>
              <a:latin typeface="Arial"/>
            </a:endParaRPr>
          </a:p>
          <a:p>
            <a:pPr lvl="1" marL="563400" indent="-223560">
              <a:lnSpc>
                <a:spcPct val="80000"/>
              </a:lnSpc>
              <a:spcBef>
                <a:spcPts val="139"/>
              </a:spcBef>
              <a:buClr>
                <a:srgbClr val="000066"/>
              </a:buClr>
              <a:buFont typeface="Symbol" charset="2"/>
              <a:buChar char=""/>
            </a:pPr>
            <a:r>
              <a:rPr b="0" lang="en-US" sz="1400" spc="-1" strike="noStrike">
                <a:solidFill>
                  <a:srgbClr val="000066"/>
                </a:solidFill>
                <a:latin typeface="Arial"/>
              </a:rPr>
              <a:t>if </a:t>
            </a:r>
            <a:r>
              <a:rPr b="1" lang="en-US" sz="1400" spc="-1" strike="noStrike">
                <a:solidFill>
                  <a:srgbClr val="0033cc"/>
                </a:solidFill>
                <a:latin typeface="Courier New"/>
              </a:rPr>
              <a:t>return</a:t>
            </a:r>
            <a:r>
              <a:rPr b="1" lang="en-US" sz="1400" spc="-1" strike="noStrike">
                <a:solidFill>
                  <a:srgbClr val="000066"/>
                </a:solidFill>
                <a:latin typeface="Courier New"/>
              </a:rPr>
              <a:t> </a:t>
            </a:r>
            <a:r>
              <a:rPr b="1" i="1" lang="en-US" sz="1400" spc="-1" strike="noStrike">
                <a:solidFill>
                  <a:srgbClr val="000066"/>
                </a:solidFill>
                <a:latin typeface="Courier New"/>
              </a:rPr>
              <a:t>expression</a:t>
            </a:r>
            <a:r>
              <a:rPr b="1" lang="en-US" sz="1400" spc="-1" strike="noStrike">
                <a:solidFill>
                  <a:srgbClr val="000066"/>
                </a:solidFill>
                <a:latin typeface="Courier New"/>
              </a:rPr>
              <a:t>;</a:t>
            </a:r>
            <a:endParaRPr b="0" lang="en-US" sz="1400" spc="-1" strike="noStrike">
              <a:solidFill>
                <a:srgbClr val="000066"/>
              </a:solidFill>
              <a:latin typeface="Arial"/>
            </a:endParaRPr>
          </a:p>
          <a:p>
            <a:pPr lvl="2" marL="911160" indent="-232920">
              <a:lnSpc>
                <a:spcPct val="80000"/>
              </a:lnSpc>
              <a:spcBef>
                <a:spcPts val="119"/>
              </a:spcBef>
              <a:buClr>
                <a:srgbClr val="000066"/>
              </a:buClr>
              <a:buFont typeface="Symbol" charset="2"/>
              <a:buChar char=""/>
            </a:pPr>
            <a:r>
              <a:rPr b="0" lang="en-US" sz="1200" spc="-1" strike="noStrike">
                <a:solidFill>
                  <a:srgbClr val="000066"/>
                </a:solidFill>
                <a:latin typeface="Arial"/>
              </a:rPr>
              <a:t>then </a:t>
            </a:r>
            <a:r>
              <a:rPr b="0" lang="en-US" sz="1200" spc="-1" strike="noStrike" u="sng">
                <a:solidFill>
                  <a:srgbClr val="000066"/>
                </a:solidFill>
                <a:uFillTx/>
                <a:latin typeface="Arial"/>
              </a:rPr>
              <a:t>value</a:t>
            </a:r>
            <a:r>
              <a:rPr b="0" lang="en-US" sz="1200" spc="-1" strike="noStrike">
                <a:solidFill>
                  <a:srgbClr val="000066"/>
                </a:solidFill>
                <a:latin typeface="Arial"/>
              </a:rPr>
              <a:t> of </a:t>
            </a:r>
            <a:r>
              <a:rPr b="1" lang="en-US" sz="1200" spc="-1" strike="noStrike">
                <a:solidFill>
                  <a:srgbClr val="000066"/>
                </a:solidFill>
                <a:latin typeface="Courier New"/>
              </a:rPr>
              <a:t>expression</a:t>
            </a:r>
            <a:r>
              <a:rPr b="0" lang="en-US" sz="1200" spc="-1" strike="noStrike">
                <a:solidFill>
                  <a:srgbClr val="000066"/>
                </a:solidFill>
                <a:latin typeface="Arial"/>
              </a:rPr>
              <a:t> is returned as the value of the function call</a:t>
            </a:r>
            <a:endParaRPr b="0" lang="en-US" sz="1200" spc="-1" strike="noStrike">
              <a:solidFill>
                <a:srgbClr val="000066"/>
              </a:solidFill>
              <a:latin typeface="Arial"/>
            </a:endParaRPr>
          </a:p>
          <a:p>
            <a:pPr lvl="2" marL="911160" indent="-232920">
              <a:lnSpc>
                <a:spcPct val="80000"/>
              </a:lnSpc>
              <a:spcBef>
                <a:spcPts val="119"/>
              </a:spcBef>
              <a:buClr>
                <a:srgbClr val="000066"/>
              </a:buClr>
              <a:buFont typeface="Symbol" charset="2"/>
              <a:buChar char=""/>
            </a:pPr>
            <a:r>
              <a:rPr b="0" lang="en-US" sz="1200" spc="-1" strike="noStrike">
                <a:solidFill>
                  <a:srgbClr val="000066"/>
                </a:solidFill>
                <a:latin typeface="Arial"/>
              </a:rPr>
              <a:t>Only one value can be returned this way</a:t>
            </a:r>
            <a:endParaRPr b="0" lang="en-US" sz="1200" spc="-1" strike="noStrike">
              <a:solidFill>
                <a:srgbClr val="000066"/>
              </a:solidFill>
              <a:latin typeface="Arial"/>
            </a:endParaRPr>
          </a:p>
          <a:p>
            <a:pPr marL="223920" indent="-223560">
              <a:lnSpc>
                <a:spcPct val="80000"/>
              </a:lnSpc>
              <a:spcBef>
                <a:spcPts val="799"/>
              </a:spcBef>
              <a:buClr>
                <a:srgbClr val="0000ff"/>
              </a:buClr>
              <a:buFont typeface="Symbol" charset="2"/>
              <a:buChar char=""/>
            </a:pPr>
            <a:r>
              <a:rPr b="0" lang="en-US" sz="1600" spc="-1" strike="noStrike">
                <a:solidFill>
                  <a:srgbClr val="0000ff"/>
                </a:solidFill>
                <a:latin typeface="Arial"/>
              </a:rPr>
              <a:t>Function </a:t>
            </a:r>
            <a:r>
              <a:rPr b="0" i="1" lang="en-US" sz="1600" spc="-1" strike="noStrike" u="sng">
                <a:solidFill>
                  <a:srgbClr val="0000ff"/>
                </a:solidFill>
                <a:uFillTx/>
                <a:latin typeface="Arial"/>
              </a:rPr>
              <a:t>call</a:t>
            </a:r>
            <a:endParaRPr b="0" lang="en-US" sz="1600" spc="-1" strike="noStrike">
              <a:solidFill>
                <a:srgbClr val="0000ff"/>
              </a:solidFill>
              <a:latin typeface="Arial"/>
            </a:endParaRPr>
          </a:p>
          <a:p>
            <a:pPr lvl="1" marL="563400" indent="-223560">
              <a:lnSpc>
                <a:spcPct val="80000"/>
              </a:lnSpc>
              <a:spcBef>
                <a:spcPts val="139"/>
              </a:spcBef>
              <a:buClr>
                <a:srgbClr val="000066"/>
              </a:buClr>
              <a:buFont typeface="Symbol" charset="2"/>
              <a:buChar char=""/>
            </a:pPr>
            <a:r>
              <a:rPr b="1" lang="en-US" sz="1400" spc="-1" strike="noStrike">
                <a:solidFill>
                  <a:srgbClr val="000066"/>
                </a:solidFill>
                <a:latin typeface="Courier New"/>
              </a:rPr>
              <a:t>main()</a:t>
            </a:r>
            <a:r>
              <a:rPr b="0" lang="en-US" sz="1400" spc="-1" strike="noStrike">
                <a:solidFill>
                  <a:srgbClr val="000066"/>
                </a:solidFill>
                <a:latin typeface="Arial"/>
              </a:rPr>
              <a:t> is the 'calling function'</a:t>
            </a:r>
            <a:endParaRPr b="0" lang="en-US" sz="1400" spc="-1" strike="noStrike">
              <a:solidFill>
                <a:srgbClr val="000066"/>
              </a:solidFill>
              <a:latin typeface="Arial"/>
            </a:endParaRPr>
          </a:p>
          <a:p>
            <a:pPr lvl="1" marL="563400" indent="-223560">
              <a:lnSpc>
                <a:spcPct val="80000"/>
              </a:lnSpc>
              <a:spcBef>
                <a:spcPts val="139"/>
              </a:spcBef>
              <a:buClr>
                <a:srgbClr val="000066"/>
              </a:buClr>
              <a:buFont typeface="Symbol" charset="2"/>
              <a:buChar char=""/>
            </a:pPr>
            <a:r>
              <a:rPr b="1" lang="en-US" sz="1400" spc="-1" strike="noStrike">
                <a:solidFill>
                  <a:srgbClr val="000066"/>
                </a:solidFill>
                <a:latin typeface="Courier New"/>
              </a:rPr>
              <a:t>product()</a:t>
            </a:r>
            <a:r>
              <a:rPr b="0" lang="en-US" sz="1400" spc="-1" strike="noStrike">
                <a:solidFill>
                  <a:srgbClr val="000066"/>
                </a:solidFill>
                <a:latin typeface="Arial"/>
              </a:rPr>
              <a:t> is the 'called function'</a:t>
            </a:r>
            <a:endParaRPr b="0" lang="en-US" sz="1400" spc="-1" strike="noStrike">
              <a:solidFill>
                <a:srgbClr val="000066"/>
              </a:solidFill>
              <a:latin typeface="Arial"/>
            </a:endParaRPr>
          </a:p>
          <a:p>
            <a:pPr lvl="1" marL="563400" indent="-223560">
              <a:lnSpc>
                <a:spcPct val="80000"/>
              </a:lnSpc>
              <a:spcBef>
                <a:spcPts val="139"/>
              </a:spcBef>
              <a:buClr>
                <a:srgbClr val="000066"/>
              </a:buClr>
              <a:buFont typeface="Symbol" charset="2"/>
              <a:buChar char=""/>
            </a:pPr>
            <a:r>
              <a:rPr b="0" lang="en-US" sz="1400" spc="-1" strike="noStrike">
                <a:solidFill>
                  <a:srgbClr val="000066"/>
                </a:solidFill>
                <a:latin typeface="Arial"/>
              </a:rPr>
              <a:t>Control transferred to the function code</a:t>
            </a:r>
            <a:endParaRPr b="0" lang="en-US" sz="1400" spc="-1" strike="noStrike">
              <a:solidFill>
                <a:srgbClr val="000066"/>
              </a:solidFill>
              <a:latin typeface="Arial"/>
            </a:endParaRPr>
          </a:p>
          <a:p>
            <a:pPr lvl="1" marL="563400" indent="-223560">
              <a:lnSpc>
                <a:spcPct val="80000"/>
              </a:lnSpc>
              <a:spcBef>
                <a:spcPts val="139"/>
              </a:spcBef>
              <a:buClr>
                <a:srgbClr val="000066"/>
              </a:buClr>
              <a:buFont typeface="Symbol" charset="2"/>
              <a:buChar char=""/>
            </a:pPr>
            <a:r>
              <a:rPr b="0" lang="en-US" sz="1400" spc="-1" strike="noStrike">
                <a:solidFill>
                  <a:srgbClr val="000066"/>
                </a:solidFill>
                <a:latin typeface="Arial"/>
              </a:rPr>
              <a:t>Code in function definition is executed</a:t>
            </a:r>
            <a:endParaRPr b="0" lang="en-US" sz="1400" spc="-1" strike="noStrike">
              <a:solidFill>
                <a:srgbClr val="000066"/>
              </a:solidFill>
              <a:latin typeface="Arial"/>
            </a:endParaRPr>
          </a:p>
        </p:txBody>
      </p:sp>
      <p:sp>
        <p:nvSpPr>
          <p:cNvPr id="82" name="CustomShape 3"/>
          <p:cNvSpPr/>
          <p:nvPr/>
        </p:nvSpPr>
        <p:spPr>
          <a:xfrm>
            <a:off x="4319640" y="1360440"/>
            <a:ext cx="4681080" cy="5192280"/>
          </a:xfrm>
          <a:prstGeom prst="rect">
            <a:avLst/>
          </a:prstGeom>
          <a:solidFill>
            <a:srgbClr val="ffff99"/>
          </a:solidFill>
          <a:ln w="9360">
            <a:solidFill>
              <a:schemeClr val="tx1"/>
            </a:solidFill>
            <a:miter/>
          </a:ln>
        </p:spPr>
        <p:style>
          <a:lnRef idx="0"/>
          <a:fillRef idx="0"/>
          <a:effectRef idx="0"/>
          <a:fontRef idx="minor"/>
        </p:style>
        <p:txBody>
          <a:bodyPr lIns="90000" rIns="90000" tIns="45000" bIns="45000"/>
          <a:p>
            <a:pPr>
              <a:lnSpc>
                <a:spcPct val="100000"/>
              </a:lnSpc>
            </a:pPr>
            <a:r>
              <a:rPr b="1" lang="en-US" sz="1600" spc="-1" strike="noStrike">
                <a:solidFill>
                  <a:srgbClr val="0033cc"/>
                </a:solidFill>
                <a:latin typeface="Courier New"/>
              </a:rPr>
              <a:t>#include </a:t>
            </a:r>
            <a:r>
              <a:rPr b="1" lang="en-US" sz="1600" spc="-1" strike="noStrike">
                <a:solidFill>
                  <a:srgbClr val="000000"/>
                </a:solidFill>
                <a:latin typeface="Courier New"/>
              </a:rPr>
              <a:t>&lt;stdio.h&gt;</a:t>
            </a:r>
            <a:endParaRPr b="0" lang="en-US" sz="1600" spc="-1" strike="noStrike">
              <a:latin typeface="Arial"/>
            </a:endParaRPr>
          </a:p>
          <a:p>
            <a:pPr>
              <a:lnSpc>
                <a:spcPct val="20000"/>
              </a:lnSpc>
            </a:pPr>
            <a:endParaRPr b="0" lang="en-US" sz="1600" spc="-1" strike="noStrike">
              <a:latin typeface="Arial"/>
            </a:endParaRPr>
          </a:p>
          <a:p>
            <a:pPr>
              <a:lnSpc>
                <a:spcPct val="100000"/>
              </a:lnSpc>
            </a:pPr>
            <a:r>
              <a:rPr b="1" lang="en-US" sz="1600" spc="-1" strike="noStrike">
                <a:solidFill>
                  <a:srgbClr val="000000"/>
                </a:solidFill>
                <a:latin typeface="Courier New"/>
              </a:rPr>
              <a:t>/* function prototype */</a:t>
            </a:r>
            <a:endParaRPr b="0" lang="en-US" sz="1600" spc="-1" strike="noStrike">
              <a:latin typeface="Arial"/>
            </a:endParaRPr>
          </a:p>
          <a:p>
            <a:pPr>
              <a:lnSpc>
                <a:spcPct val="20000"/>
              </a:lnSpc>
            </a:pPr>
            <a:endParaRPr b="0" lang="en-US" sz="1600" spc="-1" strike="noStrike">
              <a:latin typeface="Arial"/>
            </a:endParaRPr>
          </a:p>
          <a:p>
            <a:pPr>
              <a:lnSpc>
                <a:spcPct val="100000"/>
              </a:lnSpc>
            </a:pPr>
            <a:r>
              <a:rPr b="1" lang="en-US" sz="1600" spc="-1" strike="noStrike">
                <a:solidFill>
                  <a:srgbClr val="0033cc"/>
                </a:solidFill>
                <a:latin typeface="Courier New"/>
              </a:rPr>
              <a:t>double</a:t>
            </a:r>
            <a:r>
              <a:rPr b="1" lang="en-US" sz="1600" spc="-1" strike="noStrike">
                <a:solidFill>
                  <a:srgbClr val="000000"/>
                </a:solidFill>
                <a:latin typeface="Courier New"/>
              </a:rPr>
              <a:t> product(</a:t>
            </a:r>
            <a:r>
              <a:rPr b="1" lang="en-US" sz="1600" spc="-1" strike="noStrike">
                <a:solidFill>
                  <a:srgbClr val="0033cc"/>
                </a:solidFill>
                <a:latin typeface="Courier New"/>
              </a:rPr>
              <a:t>double</a:t>
            </a:r>
            <a:r>
              <a:rPr b="1" lang="en-US" sz="1600" spc="-1" strike="noStrike">
                <a:solidFill>
                  <a:srgbClr val="000000"/>
                </a:solidFill>
                <a:latin typeface="Courier New"/>
              </a:rPr>
              <a:t> x, </a:t>
            </a:r>
            <a:r>
              <a:rPr b="1" lang="en-US" sz="1600" spc="-1" strike="noStrike">
                <a:solidFill>
                  <a:srgbClr val="0033cc"/>
                </a:solidFill>
                <a:latin typeface="Courier New"/>
              </a:rPr>
              <a:t>double</a:t>
            </a:r>
            <a:r>
              <a:rPr b="1" lang="en-US" sz="1600" spc="-1" strike="noStrike">
                <a:solidFill>
                  <a:srgbClr val="000000"/>
                </a:solidFill>
                <a:latin typeface="Courier New"/>
              </a:rPr>
              <a:t> y);</a:t>
            </a:r>
            <a:endParaRPr b="0" lang="en-US" sz="1600" spc="-1" strike="noStrike">
              <a:latin typeface="Arial"/>
            </a:endParaRPr>
          </a:p>
          <a:p>
            <a:pPr>
              <a:lnSpc>
                <a:spcPct val="50000"/>
              </a:lnSpc>
            </a:pPr>
            <a:endParaRPr b="0" lang="en-US" sz="1600" spc="-1" strike="noStrike">
              <a:latin typeface="Arial"/>
            </a:endParaRPr>
          </a:p>
          <a:p>
            <a:pPr>
              <a:lnSpc>
                <a:spcPct val="100000"/>
              </a:lnSpc>
            </a:pPr>
            <a:r>
              <a:rPr b="1" lang="en-US" sz="1600" spc="-1" strike="noStrike">
                <a:solidFill>
                  <a:srgbClr val="0033cc"/>
                </a:solidFill>
                <a:latin typeface="Courier New"/>
              </a:rPr>
              <a:t>int</a:t>
            </a:r>
            <a:r>
              <a:rPr b="1" lang="en-US" sz="1600" spc="-1" strike="noStrike">
                <a:solidFill>
                  <a:srgbClr val="000000"/>
                </a:solidFill>
                <a:latin typeface="Courier New"/>
              </a:rPr>
              <a:t> main()</a:t>
            </a:r>
            <a:endParaRPr b="0" lang="en-US" sz="1600" spc="-1" strike="noStrike">
              <a:latin typeface="Arial"/>
            </a:endParaRPr>
          </a:p>
          <a:p>
            <a:pPr>
              <a:lnSpc>
                <a:spcPct val="100000"/>
              </a:lnSpc>
            </a:pPr>
            <a:r>
              <a:rPr b="1" lang="en-US" sz="1600" spc="-1" strike="noStrike">
                <a:solidFill>
                  <a:srgbClr val="000000"/>
                </a:solidFill>
                <a:latin typeface="Courier New"/>
              </a:rPr>
              <a:t>{</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33cc"/>
                </a:solidFill>
                <a:latin typeface="Courier New"/>
              </a:rPr>
              <a:t>double</a:t>
            </a:r>
            <a:r>
              <a:rPr b="1" lang="en-US" sz="1600" spc="-1" strike="noStrike">
                <a:solidFill>
                  <a:srgbClr val="000000"/>
                </a:solidFill>
                <a:latin typeface="Courier New"/>
              </a:rPr>
              <a:t> var1 = 3.0, var2 = 5.0;</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33cc"/>
                </a:solidFill>
                <a:latin typeface="Courier New"/>
              </a:rPr>
              <a:t>double</a:t>
            </a:r>
            <a:r>
              <a:rPr b="1" lang="en-US" sz="1600" spc="-1" strike="noStrike">
                <a:solidFill>
                  <a:srgbClr val="000000"/>
                </a:solidFill>
                <a:latin typeface="Courier New"/>
              </a:rPr>
              <a:t> ans;</a:t>
            </a:r>
            <a:endParaRPr b="0" lang="en-US" sz="1600" spc="-1" strike="noStrike">
              <a:latin typeface="Arial"/>
            </a:endParaRPr>
          </a:p>
          <a:p>
            <a:pPr>
              <a:lnSpc>
                <a:spcPct val="20000"/>
              </a:lnSpc>
            </a:pP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ans = product(var1, var2);</a:t>
            </a:r>
            <a:endParaRPr b="0" lang="en-US" sz="1600" spc="-1" strike="noStrike">
              <a:latin typeface="Arial"/>
            </a:endParaRPr>
          </a:p>
          <a:p>
            <a:pPr>
              <a:lnSpc>
                <a:spcPct val="100000"/>
              </a:lnSpc>
            </a:pPr>
            <a:r>
              <a:rPr b="0" lang="en-US" sz="1800" spc="-1" strike="noStrike">
                <a:solidFill>
                  <a:srgbClr val="000000"/>
                </a:solidFill>
                <a:latin typeface="Arial"/>
              </a:rPr>
              <a:t>    </a:t>
            </a:r>
            <a:r>
              <a:rPr b="1" lang="en-US" sz="1600" spc="-1" strike="noStrike">
                <a:solidFill>
                  <a:srgbClr val="ff3300"/>
                </a:solidFill>
                <a:latin typeface="Courier New"/>
              </a:rPr>
              <a:t>printf</a:t>
            </a:r>
            <a:r>
              <a:rPr b="1" lang="en-US" sz="1600" spc="-1" strike="noStrike">
                <a:solidFill>
                  <a:srgbClr val="000000"/>
                </a:solidFill>
                <a:latin typeface="Courier New"/>
              </a:rPr>
              <a:t>("var1 = %.2f\n"</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"var2 = %.2f\n",var1,var2);</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ff3300"/>
                </a:solidFill>
                <a:latin typeface="Courier New"/>
              </a:rPr>
              <a:t>printf</a:t>
            </a:r>
            <a:r>
              <a:rPr b="1" lang="en-US" sz="1600" spc="-1" strike="noStrike">
                <a:solidFill>
                  <a:srgbClr val="000000"/>
                </a:solidFill>
                <a:latin typeface="Courier New"/>
              </a:rPr>
              <a:t>("var1*var2 = %g\n", ans);</a:t>
            </a:r>
            <a:endParaRPr b="0" lang="en-US" sz="1600" spc="-1" strike="noStrike">
              <a:latin typeface="Arial"/>
            </a:endParaRPr>
          </a:p>
          <a:p>
            <a:pPr>
              <a:lnSpc>
                <a:spcPct val="100000"/>
              </a:lnSpc>
            </a:pPr>
            <a:r>
              <a:rPr b="1" lang="en-US" sz="1600" spc="-1" strike="noStrike">
                <a:solidFill>
                  <a:srgbClr val="000000"/>
                </a:solidFill>
                <a:latin typeface="Courier New"/>
              </a:rPr>
              <a:t>}</a:t>
            </a:r>
            <a:endParaRPr b="0" lang="en-US" sz="1600" spc="-1" strike="noStrike">
              <a:latin typeface="Arial"/>
            </a:endParaRPr>
          </a:p>
          <a:p>
            <a:pPr>
              <a:lnSpc>
                <a:spcPct val="20000"/>
              </a:lnSpc>
            </a:pPr>
            <a:endParaRPr b="0" lang="en-US" sz="1600" spc="-1" strike="noStrike">
              <a:latin typeface="Arial"/>
            </a:endParaRPr>
          </a:p>
          <a:p>
            <a:pPr>
              <a:lnSpc>
                <a:spcPct val="100000"/>
              </a:lnSpc>
            </a:pPr>
            <a:r>
              <a:rPr b="1" lang="en-US" sz="1600" spc="-1" strike="noStrike">
                <a:solidFill>
                  <a:srgbClr val="000000"/>
                </a:solidFill>
                <a:latin typeface="Courier New"/>
              </a:rPr>
              <a:t>/* function definition */ </a:t>
            </a:r>
            <a:endParaRPr b="0" lang="en-US" sz="1600" spc="-1" strike="noStrike">
              <a:latin typeface="Arial"/>
            </a:endParaRPr>
          </a:p>
          <a:p>
            <a:pPr>
              <a:lnSpc>
                <a:spcPct val="100000"/>
              </a:lnSpc>
            </a:pPr>
            <a:r>
              <a:rPr b="1" lang="en-US" sz="1600" spc="-1" strike="noStrike">
                <a:solidFill>
                  <a:srgbClr val="0033cc"/>
                </a:solidFill>
                <a:latin typeface="Courier New"/>
              </a:rPr>
              <a:t>double</a:t>
            </a:r>
            <a:r>
              <a:rPr b="1" lang="en-US" sz="1600" spc="-1" strike="noStrike">
                <a:solidFill>
                  <a:srgbClr val="000000"/>
                </a:solidFill>
                <a:latin typeface="Courier New"/>
              </a:rPr>
              <a:t> product(</a:t>
            </a:r>
            <a:r>
              <a:rPr b="1" lang="en-US" sz="1600" spc="-1" strike="noStrike">
                <a:solidFill>
                  <a:srgbClr val="0033cc"/>
                </a:solidFill>
                <a:latin typeface="Courier New"/>
              </a:rPr>
              <a:t>double</a:t>
            </a:r>
            <a:r>
              <a:rPr b="1" lang="en-US" sz="1600" spc="-1" strike="noStrike">
                <a:solidFill>
                  <a:srgbClr val="000000"/>
                </a:solidFill>
                <a:latin typeface="Courier New"/>
              </a:rPr>
              <a:t> x, </a:t>
            </a:r>
            <a:r>
              <a:rPr b="1" lang="en-US" sz="1600" spc="-1" strike="noStrike">
                <a:solidFill>
                  <a:srgbClr val="0033cc"/>
                </a:solidFill>
                <a:latin typeface="Courier New"/>
              </a:rPr>
              <a:t>double</a:t>
            </a:r>
            <a:r>
              <a:rPr b="1" lang="en-US" sz="1600" spc="-1" strike="noStrike">
                <a:solidFill>
                  <a:srgbClr val="000000"/>
                </a:solidFill>
                <a:latin typeface="Courier New"/>
              </a:rPr>
              <a:t> y)</a:t>
            </a:r>
            <a:endParaRPr b="0" lang="en-US" sz="1600" spc="-1" strike="noStrike">
              <a:latin typeface="Arial"/>
            </a:endParaRPr>
          </a:p>
          <a:p>
            <a:pPr>
              <a:lnSpc>
                <a:spcPct val="20000"/>
              </a:lnSpc>
            </a:pP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33cc"/>
                </a:solidFill>
                <a:latin typeface="Courier New"/>
              </a:rPr>
              <a:t>double</a:t>
            </a:r>
            <a:r>
              <a:rPr b="1" lang="en-US" sz="1600" spc="-1" strike="noStrike">
                <a:solidFill>
                  <a:srgbClr val="000000"/>
                </a:solidFill>
                <a:latin typeface="Courier New"/>
              </a:rPr>
              <a:t> result;</a:t>
            </a:r>
            <a:endParaRPr b="0" lang="en-US" sz="1600" spc="-1" strike="noStrike">
              <a:latin typeface="Arial"/>
            </a:endParaRPr>
          </a:p>
          <a:p>
            <a:pPr>
              <a:lnSpc>
                <a:spcPct val="20000"/>
              </a:lnSpc>
            </a:pP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result = x * y;</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33cc"/>
                </a:solidFill>
                <a:latin typeface="Courier New"/>
              </a:rPr>
              <a:t>return</a:t>
            </a:r>
            <a:r>
              <a:rPr b="1" lang="en-US" sz="1600" spc="-1" strike="noStrike">
                <a:solidFill>
                  <a:srgbClr val="000000"/>
                </a:solidFill>
                <a:latin typeface="Courier New"/>
              </a:rPr>
              <a:t> result;</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a:t>
            </a:r>
            <a:endParaRPr b="0" lang="en-US" sz="1600" spc="-1" strike="noStrike">
              <a:latin typeface="Arial"/>
            </a:endParaRPr>
          </a:p>
        </p:txBody>
      </p:sp>
      <p:grpSp>
        <p:nvGrpSpPr>
          <p:cNvPr id="83" name="Group 4"/>
          <p:cNvGrpSpPr/>
          <p:nvPr/>
        </p:nvGrpSpPr>
        <p:grpSpPr>
          <a:xfrm>
            <a:off x="2654280" y="1514160"/>
            <a:ext cx="1755720" cy="527040"/>
            <a:chOff x="2654280" y="1514160"/>
            <a:chExt cx="1755720" cy="527040"/>
          </a:xfrm>
        </p:grpSpPr>
        <p:sp>
          <p:nvSpPr>
            <p:cNvPr id="84" name="Line 5"/>
            <p:cNvSpPr/>
            <p:nvPr/>
          </p:nvSpPr>
          <p:spPr>
            <a:xfrm>
              <a:off x="2654280" y="1514160"/>
              <a:ext cx="1282680" cy="360"/>
            </a:xfrm>
            <a:prstGeom prst="line">
              <a:avLst/>
            </a:prstGeom>
            <a:ln w="28440">
              <a:solidFill>
                <a:srgbClr val="0033cc"/>
              </a:solidFill>
              <a:round/>
            </a:ln>
          </p:spPr>
          <p:style>
            <a:lnRef idx="0"/>
            <a:fillRef idx="0"/>
            <a:effectRef idx="0"/>
            <a:fontRef idx="minor"/>
          </p:style>
        </p:sp>
        <p:sp>
          <p:nvSpPr>
            <p:cNvPr id="85" name="Line 6"/>
            <p:cNvSpPr/>
            <p:nvPr/>
          </p:nvSpPr>
          <p:spPr>
            <a:xfrm>
              <a:off x="3935160" y="1514160"/>
              <a:ext cx="474840" cy="527040"/>
            </a:xfrm>
            <a:prstGeom prst="line">
              <a:avLst/>
            </a:prstGeom>
            <a:ln w="28440">
              <a:solidFill>
                <a:srgbClr val="0033cc"/>
              </a:solidFill>
              <a:round/>
              <a:tailEnd len="lg" type="triangle" w="lg"/>
            </a:ln>
          </p:spPr>
          <p:style>
            <a:lnRef idx="0"/>
            <a:fillRef idx="0"/>
            <a:effectRef idx="0"/>
            <a:fontRef idx="minor"/>
          </p:style>
        </p:sp>
      </p:grpSp>
      <p:grpSp>
        <p:nvGrpSpPr>
          <p:cNvPr id="86" name="Group 7"/>
          <p:cNvGrpSpPr/>
          <p:nvPr/>
        </p:nvGrpSpPr>
        <p:grpSpPr>
          <a:xfrm>
            <a:off x="2950920" y="2220840"/>
            <a:ext cx="5651640" cy="225720"/>
            <a:chOff x="2950920" y="2220840"/>
            <a:chExt cx="5651640" cy="225720"/>
          </a:xfrm>
        </p:grpSpPr>
        <p:sp>
          <p:nvSpPr>
            <p:cNvPr id="87" name="Line 8"/>
            <p:cNvSpPr/>
            <p:nvPr/>
          </p:nvSpPr>
          <p:spPr>
            <a:xfrm>
              <a:off x="2950920" y="2446200"/>
              <a:ext cx="959040" cy="360"/>
            </a:xfrm>
            <a:prstGeom prst="line">
              <a:avLst/>
            </a:prstGeom>
            <a:ln w="28440">
              <a:solidFill>
                <a:srgbClr val="ff3300"/>
              </a:solidFill>
              <a:round/>
            </a:ln>
          </p:spPr>
          <p:style>
            <a:lnRef idx="0"/>
            <a:fillRef idx="0"/>
            <a:effectRef idx="0"/>
            <a:fontRef idx="minor"/>
          </p:style>
        </p:sp>
        <p:sp>
          <p:nvSpPr>
            <p:cNvPr id="88" name="Line 9"/>
            <p:cNvSpPr/>
            <p:nvPr/>
          </p:nvSpPr>
          <p:spPr>
            <a:xfrm flipV="1">
              <a:off x="3911400" y="2368440"/>
              <a:ext cx="135000" cy="77760"/>
            </a:xfrm>
            <a:prstGeom prst="line">
              <a:avLst/>
            </a:prstGeom>
            <a:ln w="28440">
              <a:solidFill>
                <a:srgbClr val="ff3300"/>
              </a:solidFill>
              <a:round/>
            </a:ln>
          </p:spPr>
          <p:style>
            <a:lnRef idx="0"/>
            <a:fillRef idx="0"/>
            <a:effectRef idx="0"/>
            <a:fontRef idx="minor"/>
          </p:style>
        </p:sp>
        <p:sp>
          <p:nvSpPr>
            <p:cNvPr id="89" name="Line 10"/>
            <p:cNvSpPr/>
            <p:nvPr/>
          </p:nvSpPr>
          <p:spPr>
            <a:xfrm>
              <a:off x="4043160" y="2368440"/>
              <a:ext cx="4440240" cy="360"/>
            </a:xfrm>
            <a:prstGeom prst="line">
              <a:avLst/>
            </a:prstGeom>
            <a:ln w="28440">
              <a:solidFill>
                <a:srgbClr val="ff3300"/>
              </a:solidFill>
              <a:round/>
            </a:ln>
          </p:spPr>
          <p:style>
            <a:lnRef idx="0"/>
            <a:fillRef idx="0"/>
            <a:effectRef idx="0"/>
            <a:fontRef idx="minor"/>
          </p:style>
        </p:sp>
        <p:sp>
          <p:nvSpPr>
            <p:cNvPr id="90" name="Line 11"/>
            <p:cNvSpPr/>
            <p:nvPr/>
          </p:nvSpPr>
          <p:spPr>
            <a:xfrm flipV="1">
              <a:off x="8474040" y="2220840"/>
              <a:ext cx="128520" cy="147600"/>
            </a:xfrm>
            <a:prstGeom prst="line">
              <a:avLst/>
            </a:prstGeom>
            <a:ln w="28440">
              <a:solidFill>
                <a:srgbClr val="ff3300"/>
              </a:solidFill>
              <a:round/>
              <a:tailEnd len="lg" type="triangle" w="lg"/>
            </a:ln>
          </p:spPr>
          <p:style>
            <a:lnRef idx="0"/>
            <a:fillRef idx="0"/>
            <a:effectRef idx="0"/>
            <a:fontRef idx="minor"/>
          </p:style>
        </p:sp>
      </p:grpSp>
      <p:grpSp>
        <p:nvGrpSpPr>
          <p:cNvPr id="91" name="Group 12"/>
          <p:cNvGrpSpPr/>
          <p:nvPr/>
        </p:nvGrpSpPr>
        <p:grpSpPr>
          <a:xfrm>
            <a:off x="2630160" y="2679480"/>
            <a:ext cx="1733760" cy="2424240"/>
            <a:chOff x="2630160" y="2679480"/>
            <a:chExt cx="1733760" cy="2424240"/>
          </a:xfrm>
        </p:grpSpPr>
        <p:sp>
          <p:nvSpPr>
            <p:cNvPr id="92" name="Line 13"/>
            <p:cNvSpPr/>
            <p:nvPr/>
          </p:nvSpPr>
          <p:spPr>
            <a:xfrm>
              <a:off x="2630160" y="2679480"/>
              <a:ext cx="1282680" cy="360"/>
            </a:xfrm>
            <a:prstGeom prst="line">
              <a:avLst/>
            </a:prstGeom>
            <a:ln w="28440">
              <a:solidFill>
                <a:srgbClr val="0033cc"/>
              </a:solidFill>
              <a:round/>
            </a:ln>
          </p:spPr>
          <p:style>
            <a:lnRef idx="0"/>
            <a:fillRef idx="0"/>
            <a:effectRef idx="0"/>
            <a:fontRef idx="minor"/>
          </p:style>
        </p:sp>
        <p:sp>
          <p:nvSpPr>
            <p:cNvPr id="93" name="Line 14"/>
            <p:cNvSpPr/>
            <p:nvPr/>
          </p:nvSpPr>
          <p:spPr>
            <a:xfrm>
              <a:off x="3911400" y="2679480"/>
              <a:ext cx="452520" cy="2424240"/>
            </a:xfrm>
            <a:prstGeom prst="line">
              <a:avLst/>
            </a:prstGeom>
            <a:ln w="28440">
              <a:solidFill>
                <a:srgbClr val="0033cc"/>
              </a:solidFill>
              <a:round/>
              <a:tailEnd len="lg" type="triangle" w="lg"/>
            </a:ln>
          </p:spPr>
          <p:style>
            <a:lnRef idx="0"/>
            <a:fillRef idx="0"/>
            <a:effectRef idx="0"/>
            <a:fontRef idx="minor"/>
          </p:style>
        </p:sp>
      </p:grpSp>
      <p:grpSp>
        <p:nvGrpSpPr>
          <p:cNvPr id="94" name="Group 15"/>
          <p:cNvGrpSpPr/>
          <p:nvPr/>
        </p:nvGrpSpPr>
        <p:grpSpPr>
          <a:xfrm>
            <a:off x="2151000" y="3593880"/>
            <a:ext cx="2484360" cy="1751400"/>
            <a:chOff x="2151000" y="3593880"/>
            <a:chExt cx="2484360" cy="1751400"/>
          </a:xfrm>
        </p:grpSpPr>
        <p:sp>
          <p:nvSpPr>
            <p:cNvPr id="95" name="Line 16"/>
            <p:cNvSpPr/>
            <p:nvPr/>
          </p:nvSpPr>
          <p:spPr>
            <a:xfrm>
              <a:off x="2151000" y="5344920"/>
              <a:ext cx="1282680" cy="360"/>
            </a:xfrm>
            <a:prstGeom prst="line">
              <a:avLst/>
            </a:prstGeom>
            <a:ln w="28440">
              <a:solidFill>
                <a:srgbClr val="0033cc"/>
              </a:solidFill>
              <a:round/>
            </a:ln>
          </p:spPr>
          <p:style>
            <a:lnRef idx="0"/>
            <a:fillRef idx="0"/>
            <a:effectRef idx="0"/>
            <a:fontRef idx="minor"/>
          </p:style>
        </p:sp>
        <p:sp>
          <p:nvSpPr>
            <p:cNvPr id="96" name="Line 17"/>
            <p:cNvSpPr/>
            <p:nvPr/>
          </p:nvSpPr>
          <p:spPr>
            <a:xfrm flipV="1">
              <a:off x="3431880" y="3593880"/>
              <a:ext cx="1203480" cy="1751040"/>
            </a:xfrm>
            <a:prstGeom prst="line">
              <a:avLst/>
            </a:prstGeom>
            <a:ln w="28440">
              <a:solidFill>
                <a:srgbClr val="0033cc"/>
              </a:solidFill>
              <a:round/>
              <a:tailEnd len="lg" type="triangle" w="lg"/>
            </a:ln>
          </p:spPr>
          <p:style>
            <a:lnRef idx="0"/>
            <a:fillRef idx="0"/>
            <a:effectRef idx="0"/>
            <a:fontRef idx="minor"/>
          </p:style>
        </p:sp>
      </p:grpSp>
      <p:grpSp>
        <p:nvGrpSpPr>
          <p:cNvPr id="97" name="Group 18"/>
          <p:cNvGrpSpPr/>
          <p:nvPr/>
        </p:nvGrpSpPr>
        <p:grpSpPr>
          <a:xfrm>
            <a:off x="2286000" y="3373200"/>
            <a:ext cx="2462040" cy="2711520"/>
            <a:chOff x="2286000" y="3373200"/>
            <a:chExt cx="2462040" cy="2711520"/>
          </a:xfrm>
        </p:grpSpPr>
        <p:sp>
          <p:nvSpPr>
            <p:cNvPr id="98" name="Line 19"/>
            <p:cNvSpPr/>
            <p:nvPr/>
          </p:nvSpPr>
          <p:spPr>
            <a:xfrm>
              <a:off x="2286000" y="3373200"/>
              <a:ext cx="1490400" cy="360"/>
            </a:xfrm>
            <a:prstGeom prst="line">
              <a:avLst/>
            </a:prstGeom>
            <a:ln w="28440">
              <a:solidFill>
                <a:srgbClr val="0033cc"/>
              </a:solidFill>
              <a:round/>
            </a:ln>
          </p:spPr>
          <p:style>
            <a:lnRef idx="0"/>
            <a:fillRef idx="0"/>
            <a:effectRef idx="0"/>
            <a:fontRef idx="minor"/>
          </p:style>
        </p:sp>
        <p:sp>
          <p:nvSpPr>
            <p:cNvPr id="99" name="Line 20"/>
            <p:cNvSpPr/>
            <p:nvPr/>
          </p:nvSpPr>
          <p:spPr>
            <a:xfrm>
              <a:off x="3776400" y="3373200"/>
              <a:ext cx="971640" cy="2711520"/>
            </a:xfrm>
            <a:prstGeom prst="line">
              <a:avLst/>
            </a:prstGeom>
            <a:ln w="28440">
              <a:solidFill>
                <a:srgbClr val="0033cc"/>
              </a:solidFill>
              <a:round/>
              <a:tailEnd len="lg" type="triangle" w="lg"/>
            </a:ln>
          </p:spPr>
          <p:style>
            <a:lnRef idx="0"/>
            <a:fillRef idx="0"/>
            <a:effectRef idx="0"/>
            <a:fontRef idx="minor"/>
          </p:style>
        </p:sp>
      </p:grpSp>
    </p:spTree>
  </p:cSld>
  <p:timing>
    <p:tnLst>
      <p:par>
        <p:cTn id="199" dur="indefinite" restart="never" nodeType="tmRoot">
          <p:childTnLst>
            <p:seq>
              <p:cTn id="200" dur="indefinite" nodeType="mainSeq">
                <p:childTnLst>
                  <p:par>
                    <p:cTn id="201" nodeType="clickEffect" fill="hold">
                      <p:stCondLst>
                        <p:cond delay="indefinite"/>
                      </p:stCondLst>
                      <p:childTnLst>
                        <p:par>
                          <p:cTn id="202" nodeType="withEffect" fill="hold">
                            <p:stCondLst>
                              <p:cond delay="0"/>
                            </p:stCondLst>
                            <p:childTnLst>
                              <p:par>
                                <p:cTn id="203" nodeType="clickEffect" fill="hold" presetClass="entr" presetID="9">
                                  <p:stCondLst>
                                    <p:cond delay="0"/>
                                  </p:stCondLst>
                                  <p:childTnLst>
                                    <p:set>
                                      <p:cBhvr>
                                        <p:cTn id="204" dur="1" fill="hold">
                                          <p:stCondLst>
                                            <p:cond delay="0"/>
                                          </p:stCondLst>
                                        </p:cTn>
                                        <p:tgtEl>
                                          <p:spTgt spid="82"/>
                                        </p:tgtEl>
                                        <p:attrNameLst>
                                          <p:attrName>style.visibility</p:attrName>
                                        </p:attrNameLst>
                                      </p:cBhvr>
                                      <p:to>
                                        <p:strVal val="visible"/>
                                      </p:to>
                                    </p:set>
                                    <p:animEffect filter="dissolve" transition="in">
                                      <p:cBhvr additive="repl">
                                        <p:cTn id="205" dur="500"/>
                                        <p:tgtEl>
                                          <p:spTgt spid="82"/>
                                        </p:tgtEl>
                                      </p:cBhvr>
                                    </p:animEffect>
                                  </p:childTnLst>
                                </p:cTn>
                              </p:par>
                            </p:childTnLst>
                          </p:cTn>
                        </p:par>
                      </p:childTnLst>
                    </p:cTn>
                  </p:par>
                  <p:par>
                    <p:cTn id="206" nodeType="clickEffect" fill="hold">
                      <p:stCondLst>
                        <p:cond delay="indefinite"/>
                      </p:stCondLst>
                      <p:childTnLst>
                        <p:par>
                          <p:cTn id="207" nodeType="withEffect" fill="hold">
                            <p:stCondLst>
                              <p:cond delay="0"/>
                            </p:stCondLst>
                            <p:childTnLst>
                              <p:par>
                                <p:cTn id="208" nodeType="clickEffect" fill="hold" presetClass="entr" presetID="9">
                                  <p:stCondLst>
                                    <p:cond delay="0"/>
                                  </p:stCondLst>
                                  <p:childTnLst>
                                    <p:set>
                                      <p:cBhvr>
                                        <p:cTn id="209" dur="1" fill="hold">
                                          <p:stCondLst>
                                            <p:cond delay="0"/>
                                          </p:stCondLst>
                                        </p:cTn>
                                        <p:tgtEl>
                                          <p:spTgt spid="81">
                                            <p:txEl>
                                              <p:pRg st="0" end="0"/>
                                            </p:txEl>
                                          </p:spTgt>
                                        </p:tgtEl>
                                        <p:attrNameLst>
                                          <p:attrName>style.visibility</p:attrName>
                                        </p:attrNameLst>
                                      </p:cBhvr>
                                      <p:to>
                                        <p:strVal val="visible"/>
                                      </p:to>
                                    </p:set>
                                    <p:animEffect filter="dissolve" transition="in">
                                      <p:cBhvr additive="repl">
                                        <p:cTn id="210" dur="500"/>
                                        <p:tgtEl>
                                          <p:spTgt spid="81">
                                            <p:txEl>
                                              <p:pRg st="0" end="0"/>
                                            </p:txEl>
                                          </p:spTgt>
                                        </p:tgtEl>
                                      </p:cBhvr>
                                    </p:animEffect>
                                  </p:childTnLst>
                                </p:cTn>
                              </p:par>
                            </p:childTnLst>
                          </p:cTn>
                        </p:par>
                        <p:par>
                          <p:cTn id="211" nodeType="afterEffect" fill="hold">
                            <p:stCondLst>
                              <p:cond delay="500"/>
                            </p:stCondLst>
                            <p:childTnLst>
                              <p:par>
                                <p:cTn id="212" nodeType="afterEffect" fill="hold" presetClass="entr" presetID="22" presetSubtype="8">
                                  <p:stCondLst>
                                    <p:cond delay="500"/>
                                  </p:stCondLst>
                                  <p:childTnLst>
                                    <p:set>
                                      <p:cBhvr>
                                        <p:cTn id="213" dur="1" fill="hold">
                                          <p:stCondLst>
                                            <p:cond delay="0"/>
                                          </p:stCondLst>
                                        </p:cTn>
                                        <p:tgtEl>
                                          <p:spTgt spid="83"/>
                                        </p:tgtEl>
                                        <p:attrNameLst>
                                          <p:attrName>style.visibility</p:attrName>
                                        </p:attrNameLst>
                                      </p:cBhvr>
                                      <p:to>
                                        <p:strVal val="visible"/>
                                      </p:to>
                                    </p:set>
                                    <p:animEffect filter="wipe(left)" transition="in">
                                      <p:cBhvr additive="repl">
                                        <p:cTn id="214" dur="500"/>
                                        <p:tgtEl>
                                          <p:spTgt spid="83"/>
                                        </p:tgtEl>
                                      </p:cBhvr>
                                    </p:animEffect>
                                  </p:childTnLst>
                                </p:cTn>
                              </p:par>
                            </p:childTnLst>
                          </p:cTn>
                        </p:par>
                        <p:par>
                          <p:cTn id="215" nodeType="afterEffect" fill="hold">
                            <p:stCondLst>
                              <p:cond delay="1500"/>
                            </p:stCondLst>
                            <p:childTnLst>
                              <p:par>
                                <p:cTn id="216" nodeType="afterEffect" fill="hold" presetClass="entr" presetID="9">
                                  <p:stCondLst>
                                    <p:cond delay="1000"/>
                                  </p:stCondLst>
                                  <p:childTnLst>
                                    <p:set>
                                      <p:cBhvr>
                                        <p:cTn id="217" dur="1" fill="hold">
                                          <p:stCondLst>
                                            <p:cond delay="0"/>
                                          </p:stCondLst>
                                        </p:cTn>
                                        <p:tgtEl>
                                          <p:spTgt spid="81">
                                            <p:txEl>
                                              <p:pRg st="1" end="1"/>
                                            </p:txEl>
                                          </p:spTgt>
                                        </p:tgtEl>
                                        <p:attrNameLst>
                                          <p:attrName>style.visibility</p:attrName>
                                        </p:attrNameLst>
                                      </p:cBhvr>
                                      <p:to>
                                        <p:strVal val="visible"/>
                                      </p:to>
                                    </p:set>
                                    <p:animEffect filter="dissolve" transition="in">
                                      <p:cBhvr additive="repl">
                                        <p:cTn id="218" dur="500"/>
                                        <p:tgtEl>
                                          <p:spTgt spid="81">
                                            <p:txEl>
                                              <p:pRg st="1" end="1"/>
                                            </p:txEl>
                                          </p:spTgt>
                                        </p:tgtEl>
                                      </p:cBhvr>
                                    </p:animEffect>
                                  </p:childTnLst>
                                </p:cTn>
                              </p:par>
                            </p:childTnLst>
                          </p:cTn>
                        </p:par>
                      </p:childTnLst>
                    </p:cTn>
                  </p:par>
                  <p:par>
                    <p:cTn id="219" nodeType="clickEffect" fill="hold">
                      <p:stCondLst>
                        <p:cond delay="indefinite"/>
                      </p:stCondLst>
                      <p:childTnLst>
                        <p:par>
                          <p:cTn id="220" nodeType="withEffect" fill="hold">
                            <p:stCondLst>
                              <p:cond delay="0"/>
                            </p:stCondLst>
                            <p:childTnLst>
                              <p:par>
                                <p:cTn id="221" nodeType="clickEffect" fill="hold" presetClass="entr" presetID="9">
                                  <p:stCondLst>
                                    <p:cond delay="0"/>
                                  </p:stCondLst>
                                  <p:childTnLst>
                                    <p:set>
                                      <p:cBhvr>
                                        <p:cTn id="222" dur="1" fill="hold">
                                          <p:stCondLst>
                                            <p:cond delay="0"/>
                                          </p:stCondLst>
                                        </p:cTn>
                                        <p:tgtEl>
                                          <p:spTgt spid="81">
                                            <p:txEl>
                                              <p:pRg st="2" end="2"/>
                                            </p:txEl>
                                          </p:spTgt>
                                        </p:tgtEl>
                                        <p:attrNameLst>
                                          <p:attrName>style.visibility</p:attrName>
                                        </p:attrNameLst>
                                      </p:cBhvr>
                                      <p:to>
                                        <p:strVal val="visible"/>
                                      </p:to>
                                    </p:set>
                                    <p:animEffect filter="dissolve" transition="in">
                                      <p:cBhvr additive="repl">
                                        <p:cTn id="223" dur="500"/>
                                        <p:tgtEl>
                                          <p:spTgt spid="81">
                                            <p:txEl>
                                              <p:pRg st="2" end="2"/>
                                            </p:txEl>
                                          </p:spTgt>
                                        </p:tgtEl>
                                      </p:cBhvr>
                                    </p:animEffect>
                                  </p:childTnLst>
                                </p:cTn>
                              </p:par>
                            </p:childTnLst>
                          </p:cTn>
                        </p:par>
                      </p:childTnLst>
                    </p:cTn>
                  </p:par>
                  <p:par>
                    <p:cTn id="224" nodeType="clickEffect" fill="hold">
                      <p:stCondLst>
                        <p:cond delay="indefinite"/>
                      </p:stCondLst>
                      <p:childTnLst>
                        <p:par>
                          <p:cTn id="225" nodeType="withEffect" fill="hold">
                            <p:stCondLst>
                              <p:cond delay="0"/>
                            </p:stCondLst>
                            <p:childTnLst>
                              <p:par>
                                <p:cTn id="226" nodeType="clickEffect" fill="hold" presetClass="entr" presetID="9">
                                  <p:stCondLst>
                                    <p:cond delay="0"/>
                                  </p:stCondLst>
                                  <p:childTnLst>
                                    <p:set>
                                      <p:cBhvr>
                                        <p:cTn id="227" dur="1" fill="hold">
                                          <p:stCondLst>
                                            <p:cond delay="0"/>
                                          </p:stCondLst>
                                        </p:cTn>
                                        <p:tgtEl>
                                          <p:spTgt spid="81">
                                            <p:txEl>
                                              <p:pRg st="3" end="3"/>
                                            </p:txEl>
                                          </p:spTgt>
                                        </p:tgtEl>
                                        <p:attrNameLst>
                                          <p:attrName>style.visibility</p:attrName>
                                        </p:attrNameLst>
                                      </p:cBhvr>
                                      <p:to>
                                        <p:strVal val="visible"/>
                                      </p:to>
                                    </p:set>
                                    <p:animEffect filter="dissolve" transition="in">
                                      <p:cBhvr additive="repl">
                                        <p:cTn id="228" dur="500"/>
                                        <p:tgtEl>
                                          <p:spTgt spid="81">
                                            <p:txEl>
                                              <p:pRg st="3" end="3"/>
                                            </p:txEl>
                                          </p:spTgt>
                                        </p:tgtEl>
                                      </p:cBhvr>
                                    </p:animEffect>
                                  </p:childTnLst>
                                </p:cTn>
                              </p:par>
                            </p:childTnLst>
                          </p:cTn>
                        </p:par>
                      </p:childTnLst>
                    </p:cTn>
                  </p:par>
                  <p:par>
                    <p:cTn id="229" nodeType="clickEffect" fill="hold">
                      <p:stCondLst>
                        <p:cond delay="indefinite"/>
                      </p:stCondLst>
                      <p:childTnLst>
                        <p:par>
                          <p:cTn id="230" nodeType="withEffect" fill="hold">
                            <p:stCondLst>
                              <p:cond delay="0"/>
                            </p:stCondLst>
                            <p:childTnLst>
                              <p:par>
                                <p:cTn id="231" nodeType="clickEffect" fill="hold" presetClass="entr" presetID="9">
                                  <p:stCondLst>
                                    <p:cond delay="0"/>
                                  </p:stCondLst>
                                  <p:childTnLst>
                                    <p:set>
                                      <p:cBhvr>
                                        <p:cTn id="232" dur="1" fill="hold">
                                          <p:stCondLst>
                                            <p:cond delay="0"/>
                                          </p:stCondLst>
                                        </p:cTn>
                                        <p:tgtEl>
                                          <p:spTgt spid="81">
                                            <p:txEl>
                                              <p:pRg st="4" end="4"/>
                                            </p:txEl>
                                          </p:spTgt>
                                        </p:tgtEl>
                                        <p:attrNameLst>
                                          <p:attrName>style.visibility</p:attrName>
                                        </p:attrNameLst>
                                      </p:cBhvr>
                                      <p:to>
                                        <p:strVal val="visible"/>
                                      </p:to>
                                    </p:set>
                                    <p:animEffect filter="dissolve" transition="in">
                                      <p:cBhvr additive="repl">
                                        <p:cTn id="233" dur="500"/>
                                        <p:tgtEl>
                                          <p:spTgt spid="81">
                                            <p:txEl>
                                              <p:pRg st="4" end="4"/>
                                            </p:txEl>
                                          </p:spTgt>
                                        </p:tgtEl>
                                      </p:cBhvr>
                                    </p:animEffect>
                                  </p:childTnLst>
                                </p:cTn>
                              </p:par>
                            </p:childTnLst>
                          </p:cTn>
                        </p:par>
                        <p:par>
                          <p:cTn id="234" nodeType="afterEffect" fill="hold">
                            <p:stCondLst>
                              <p:cond delay="500"/>
                            </p:stCondLst>
                            <p:childTnLst>
                              <p:par>
                                <p:cTn id="235" nodeType="afterEffect" fill="hold" presetClass="entr" presetID="22" presetSubtype="8">
                                  <p:stCondLst>
                                    <p:cond delay="0"/>
                                  </p:stCondLst>
                                  <p:childTnLst>
                                    <p:set>
                                      <p:cBhvr>
                                        <p:cTn id="236" dur="1" fill="hold">
                                          <p:stCondLst>
                                            <p:cond delay="0"/>
                                          </p:stCondLst>
                                        </p:cTn>
                                        <p:tgtEl>
                                          <p:spTgt spid="86"/>
                                        </p:tgtEl>
                                        <p:attrNameLst>
                                          <p:attrName>style.visibility</p:attrName>
                                        </p:attrNameLst>
                                      </p:cBhvr>
                                      <p:to>
                                        <p:strVal val="visible"/>
                                      </p:to>
                                    </p:set>
                                    <p:animEffect filter="wipe(left)" transition="in">
                                      <p:cBhvr additive="repl">
                                        <p:cTn id="237" dur="500"/>
                                        <p:tgtEl>
                                          <p:spTgt spid="86"/>
                                        </p:tgtEl>
                                      </p:cBhvr>
                                    </p:animEffect>
                                  </p:childTnLst>
                                </p:cTn>
                              </p:par>
                            </p:childTnLst>
                          </p:cTn>
                        </p:par>
                      </p:childTnLst>
                    </p:cTn>
                  </p:par>
                  <p:par>
                    <p:cTn id="238" nodeType="clickEffect" fill="hold">
                      <p:stCondLst>
                        <p:cond delay="indefinite"/>
                      </p:stCondLst>
                      <p:childTnLst>
                        <p:par>
                          <p:cTn id="239" nodeType="withEffect" fill="hold">
                            <p:stCondLst>
                              <p:cond delay="0"/>
                            </p:stCondLst>
                            <p:childTnLst>
                              <p:par>
                                <p:cTn id="240" nodeType="clickEffect" fill="hold" presetClass="exit" presetID="9">
                                  <p:stCondLst>
                                    <p:cond delay="0"/>
                                  </p:stCondLst>
                                  <p:childTnLst>
                                    <p:animEffect filter="dissolve" transition="out">
                                      <p:cBhvr additive="repl">
                                        <p:cTn id="241" dur="500"/>
                                        <p:tgtEl>
                                          <p:spTgt spid="86"/>
                                        </p:tgtEl>
                                      </p:cBhvr>
                                    </p:animEffect>
                                    <p:set>
                                      <p:cBhvr>
                                        <p:cTn id="242" dur="1" fill="hold">
                                          <p:stCondLst>
                                            <p:cond delay="498"/>
                                          </p:stCondLst>
                                        </p:cTn>
                                        <p:tgtEl>
                                          <p:spTgt spid="86"/>
                                        </p:tgtEl>
                                        <p:attrNameLst>
                                          <p:attrName>style.visibility</p:attrName>
                                        </p:attrNameLst>
                                      </p:cBhvr>
                                      <p:to>
                                        <p:strVal val="hidden"/>
                                      </p:to>
                                    </p:set>
                                  </p:childTnLst>
                                </p:cTn>
                              </p:par>
                              <p:par>
                                <p:cTn id="243" nodeType="withEffect" fill="hold" presetClass="exit" presetID="9">
                                  <p:stCondLst>
                                    <p:cond delay="0"/>
                                  </p:stCondLst>
                                  <p:childTnLst>
                                    <p:animEffect filter="dissolve" transition="out">
                                      <p:cBhvr additive="repl">
                                        <p:cTn id="244" dur="500"/>
                                        <p:tgtEl>
                                          <p:spTgt spid="83"/>
                                        </p:tgtEl>
                                      </p:cBhvr>
                                    </p:animEffect>
                                    <p:set>
                                      <p:cBhvr>
                                        <p:cTn id="245" dur="1" fill="hold">
                                          <p:stCondLst>
                                            <p:cond delay="498"/>
                                          </p:stCondLst>
                                        </p:cTn>
                                        <p:tgtEl>
                                          <p:spTgt spid="83"/>
                                        </p:tgtEl>
                                        <p:attrNameLst>
                                          <p:attrName>style.visibility</p:attrName>
                                        </p:attrNameLst>
                                      </p:cBhvr>
                                      <p:to>
                                        <p:strVal val="hidden"/>
                                      </p:to>
                                    </p:set>
                                  </p:childTnLst>
                                </p:cTn>
                              </p:par>
                            </p:childTnLst>
                          </p:cTn>
                        </p:par>
                      </p:childTnLst>
                    </p:cTn>
                  </p:par>
                  <p:par>
                    <p:cTn id="246" nodeType="clickEffect" fill="hold">
                      <p:stCondLst>
                        <p:cond delay="indefinite"/>
                      </p:stCondLst>
                      <p:childTnLst>
                        <p:par>
                          <p:cTn id="247" nodeType="withEffect" fill="hold">
                            <p:stCondLst>
                              <p:cond delay="0"/>
                            </p:stCondLst>
                            <p:childTnLst>
                              <p:par>
                                <p:cTn id="248" nodeType="clickEffect" fill="hold" presetClass="entr" presetID="9">
                                  <p:stCondLst>
                                    <p:cond delay="0"/>
                                  </p:stCondLst>
                                  <p:childTnLst>
                                    <p:set>
                                      <p:cBhvr>
                                        <p:cTn id="249" dur="1" fill="hold">
                                          <p:stCondLst>
                                            <p:cond delay="0"/>
                                          </p:stCondLst>
                                        </p:cTn>
                                        <p:tgtEl>
                                          <p:spTgt spid="81">
                                            <p:txEl>
                                              <p:pRg st="5" end="5"/>
                                            </p:txEl>
                                          </p:spTgt>
                                        </p:tgtEl>
                                        <p:attrNameLst>
                                          <p:attrName>style.visibility</p:attrName>
                                        </p:attrNameLst>
                                      </p:cBhvr>
                                      <p:to>
                                        <p:strVal val="visible"/>
                                      </p:to>
                                    </p:set>
                                    <p:animEffect filter="dissolve" transition="in">
                                      <p:cBhvr additive="repl">
                                        <p:cTn id="250" dur="500"/>
                                        <p:tgtEl>
                                          <p:spTgt spid="81">
                                            <p:txEl>
                                              <p:pRg st="5" end="5"/>
                                            </p:txEl>
                                          </p:spTgt>
                                        </p:tgtEl>
                                      </p:cBhvr>
                                    </p:animEffect>
                                  </p:childTnLst>
                                </p:cTn>
                              </p:par>
                            </p:childTnLst>
                          </p:cTn>
                        </p:par>
                        <p:par>
                          <p:cTn id="251" nodeType="afterEffect" fill="hold">
                            <p:stCondLst>
                              <p:cond delay="500"/>
                            </p:stCondLst>
                            <p:childTnLst>
                              <p:par>
                                <p:cTn id="252" nodeType="afterEffect" fill="hold" presetClass="entr" presetID="22" presetSubtype="8">
                                  <p:stCondLst>
                                    <p:cond delay="0"/>
                                  </p:stCondLst>
                                  <p:childTnLst>
                                    <p:set>
                                      <p:cBhvr>
                                        <p:cTn id="253" dur="1" fill="hold">
                                          <p:stCondLst>
                                            <p:cond delay="0"/>
                                          </p:stCondLst>
                                        </p:cTn>
                                        <p:tgtEl>
                                          <p:spTgt spid="91"/>
                                        </p:tgtEl>
                                        <p:attrNameLst>
                                          <p:attrName>style.visibility</p:attrName>
                                        </p:attrNameLst>
                                      </p:cBhvr>
                                      <p:to>
                                        <p:strVal val="visible"/>
                                      </p:to>
                                    </p:set>
                                    <p:animEffect filter="wipe(left)" transition="in">
                                      <p:cBhvr additive="repl">
                                        <p:cTn id="254" dur="500"/>
                                        <p:tgtEl>
                                          <p:spTgt spid="91"/>
                                        </p:tgtEl>
                                      </p:cBhvr>
                                    </p:animEffect>
                                  </p:childTnLst>
                                </p:cTn>
                              </p:par>
                              <p:par>
                                <p:cTn id="255" nodeType="withEffect" fill="hold" presetClass="entr" presetID="9">
                                  <p:stCondLst>
                                    <p:cond delay="500"/>
                                  </p:stCondLst>
                                  <p:childTnLst>
                                    <p:set>
                                      <p:cBhvr>
                                        <p:cTn id="256" dur="1" fill="hold">
                                          <p:stCondLst>
                                            <p:cond delay="0"/>
                                          </p:stCondLst>
                                        </p:cTn>
                                        <p:tgtEl>
                                          <p:spTgt spid="81">
                                            <p:txEl>
                                              <p:pRg st="6" end="6"/>
                                            </p:txEl>
                                          </p:spTgt>
                                        </p:tgtEl>
                                        <p:attrNameLst>
                                          <p:attrName>style.visibility</p:attrName>
                                        </p:attrNameLst>
                                      </p:cBhvr>
                                      <p:to>
                                        <p:strVal val="visible"/>
                                      </p:to>
                                    </p:set>
                                    <p:animEffect filter="dissolve" transition="in">
                                      <p:cBhvr additive="repl">
                                        <p:cTn id="257" dur="500"/>
                                        <p:tgtEl>
                                          <p:spTgt spid="81">
                                            <p:txEl>
                                              <p:pRg st="6" end="6"/>
                                            </p:txEl>
                                          </p:spTgt>
                                        </p:tgtEl>
                                      </p:cBhvr>
                                    </p:animEffect>
                                  </p:childTnLst>
                                </p:cTn>
                              </p:par>
                            </p:childTnLst>
                          </p:cTn>
                        </p:par>
                      </p:childTnLst>
                    </p:cTn>
                  </p:par>
                  <p:par>
                    <p:cTn id="258" nodeType="clickEffect" fill="hold">
                      <p:stCondLst>
                        <p:cond delay="indefinite"/>
                      </p:stCondLst>
                      <p:childTnLst>
                        <p:par>
                          <p:cTn id="259" nodeType="withEffect" fill="hold">
                            <p:stCondLst>
                              <p:cond delay="0"/>
                            </p:stCondLst>
                            <p:childTnLst>
                              <p:par>
                                <p:cTn id="260" nodeType="clickEffect" fill="hold" presetClass="exit" presetID="9">
                                  <p:stCondLst>
                                    <p:cond delay="0"/>
                                  </p:stCondLst>
                                  <p:childTnLst>
                                    <p:animEffect filter="dissolve" transition="out">
                                      <p:cBhvr additive="repl">
                                        <p:cTn id="261" dur="500"/>
                                        <p:tgtEl>
                                          <p:spTgt spid="91"/>
                                        </p:tgtEl>
                                      </p:cBhvr>
                                    </p:animEffect>
                                    <p:set>
                                      <p:cBhvr>
                                        <p:cTn id="262" dur="1" fill="hold">
                                          <p:stCondLst>
                                            <p:cond delay="498"/>
                                          </p:stCondLst>
                                        </p:cTn>
                                        <p:tgtEl>
                                          <p:spTgt spid="91"/>
                                        </p:tgtEl>
                                        <p:attrNameLst>
                                          <p:attrName>style.visibility</p:attrName>
                                        </p:attrNameLst>
                                      </p:cBhvr>
                                      <p:to>
                                        <p:strVal val="hidden"/>
                                      </p:to>
                                    </p:set>
                                  </p:childTnLst>
                                </p:cTn>
                              </p:par>
                            </p:childTnLst>
                          </p:cTn>
                        </p:par>
                        <p:par>
                          <p:cTn id="263" nodeType="afterEffect" fill="hold">
                            <p:stCondLst>
                              <p:cond delay="500"/>
                            </p:stCondLst>
                            <p:childTnLst>
                              <p:par>
                                <p:cTn id="264" nodeType="afterEffect" fill="hold" presetClass="entr" presetID="9">
                                  <p:stCondLst>
                                    <p:cond delay="0"/>
                                  </p:stCondLst>
                                  <p:childTnLst>
                                    <p:set>
                                      <p:cBhvr>
                                        <p:cTn id="265" dur="1" fill="hold">
                                          <p:stCondLst>
                                            <p:cond delay="0"/>
                                          </p:stCondLst>
                                        </p:cTn>
                                        <p:tgtEl>
                                          <p:spTgt spid="81">
                                            <p:txEl>
                                              <p:pRg st="7" end="7"/>
                                            </p:txEl>
                                          </p:spTgt>
                                        </p:tgtEl>
                                        <p:attrNameLst>
                                          <p:attrName>style.visibility</p:attrName>
                                        </p:attrNameLst>
                                      </p:cBhvr>
                                      <p:to>
                                        <p:strVal val="visible"/>
                                      </p:to>
                                    </p:set>
                                    <p:animEffect filter="dissolve" transition="in">
                                      <p:cBhvr additive="repl">
                                        <p:cTn id="266" dur="500"/>
                                        <p:tgtEl>
                                          <p:spTgt spid="81">
                                            <p:txEl>
                                              <p:pRg st="7" end="7"/>
                                            </p:txEl>
                                          </p:spTgt>
                                        </p:tgtEl>
                                      </p:cBhvr>
                                    </p:animEffect>
                                  </p:childTnLst>
                                </p:cTn>
                              </p:par>
                            </p:childTnLst>
                          </p:cTn>
                        </p:par>
                        <p:par>
                          <p:cTn id="267" nodeType="afterEffect" fill="hold">
                            <p:stCondLst>
                              <p:cond delay="1000"/>
                            </p:stCondLst>
                            <p:childTnLst>
                              <p:par>
                                <p:cTn id="268" nodeType="afterEffect" fill="hold" presetClass="entr" presetID="22" presetSubtype="8">
                                  <p:stCondLst>
                                    <p:cond delay="0"/>
                                  </p:stCondLst>
                                  <p:childTnLst>
                                    <p:set>
                                      <p:cBhvr>
                                        <p:cTn id="269" dur="1" fill="hold">
                                          <p:stCondLst>
                                            <p:cond delay="0"/>
                                          </p:stCondLst>
                                        </p:cTn>
                                        <p:tgtEl>
                                          <p:spTgt spid="97"/>
                                        </p:tgtEl>
                                        <p:attrNameLst>
                                          <p:attrName>style.visibility</p:attrName>
                                        </p:attrNameLst>
                                      </p:cBhvr>
                                      <p:to>
                                        <p:strVal val="visible"/>
                                      </p:to>
                                    </p:set>
                                    <p:animEffect filter="wipe(left)" transition="in">
                                      <p:cBhvr additive="repl">
                                        <p:cTn id="270" dur="500"/>
                                        <p:tgtEl>
                                          <p:spTgt spid="97"/>
                                        </p:tgtEl>
                                      </p:cBhvr>
                                    </p:animEffect>
                                  </p:childTnLst>
                                </p:cTn>
                              </p:par>
                              <p:par>
                                <p:cTn id="271" nodeType="withEffect" fill="hold" presetClass="entr" presetID="9">
                                  <p:stCondLst>
                                    <p:cond delay="0"/>
                                  </p:stCondLst>
                                  <p:childTnLst>
                                    <p:set>
                                      <p:cBhvr>
                                        <p:cTn id="272" dur="1" fill="hold">
                                          <p:stCondLst>
                                            <p:cond delay="0"/>
                                          </p:stCondLst>
                                        </p:cTn>
                                        <p:tgtEl>
                                          <p:spTgt spid="81">
                                            <p:txEl>
                                              <p:pRg st="8" end="8"/>
                                            </p:txEl>
                                          </p:spTgt>
                                        </p:tgtEl>
                                        <p:attrNameLst>
                                          <p:attrName>style.visibility</p:attrName>
                                        </p:attrNameLst>
                                      </p:cBhvr>
                                      <p:to>
                                        <p:strVal val="visible"/>
                                      </p:to>
                                    </p:set>
                                    <p:animEffect filter="dissolve" transition="in">
                                      <p:cBhvr additive="repl">
                                        <p:cTn id="273" dur="500"/>
                                        <p:tgtEl>
                                          <p:spTgt spid="81">
                                            <p:txEl>
                                              <p:pRg st="8" end="8"/>
                                            </p:txEl>
                                          </p:spTgt>
                                        </p:tgtEl>
                                      </p:cBhvr>
                                    </p:animEffect>
                                  </p:childTnLst>
                                </p:cTn>
                              </p:par>
                              <p:par>
                                <p:cTn id="274" nodeType="withEffect" fill="hold" presetClass="entr" presetID="9">
                                  <p:stCondLst>
                                    <p:cond delay="0"/>
                                  </p:stCondLst>
                                  <p:childTnLst>
                                    <p:set>
                                      <p:cBhvr>
                                        <p:cTn id="275" dur="1" fill="hold">
                                          <p:stCondLst>
                                            <p:cond delay="0"/>
                                          </p:stCondLst>
                                        </p:cTn>
                                        <p:tgtEl>
                                          <p:spTgt spid="81">
                                            <p:txEl>
                                              <p:pRg st="9" end="9"/>
                                            </p:txEl>
                                          </p:spTgt>
                                        </p:tgtEl>
                                        <p:attrNameLst>
                                          <p:attrName>style.visibility</p:attrName>
                                        </p:attrNameLst>
                                      </p:cBhvr>
                                      <p:to>
                                        <p:strVal val="visible"/>
                                      </p:to>
                                    </p:set>
                                    <p:animEffect filter="dissolve" transition="in">
                                      <p:cBhvr additive="repl">
                                        <p:cTn id="276" dur="500"/>
                                        <p:tgtEl>
                                          <p:spTgt spid="81">
                                            <p:txEl>
                                              <p:pRg st="9" end="9"/>
                                            </p:txEl>
                                          </p:spTgt>
                                        </p:tgtEl>
                                      </p:cBhvr>
                                    </p:animEffect>
                                  </p:childTnLst>
                                </p:cTn>
                              </p:par>
                              <p:par>
                                <p:cTn id="277" nodeType="withEffect" fill="hold" presetClass="entr" presetID="9">
                                  <p:stCondLst>
                                    <p:cond delay="0"/>
                                  </p:stCondLst>
                                  <p:childTnLst>
                                    <p:set>
                                      <p:cBhvr>
                                        <p:cTn id="278" dur="1" fill="hold">
                                          <p:stCondLst>
                                            <p:cond delay="0"/>
                                          </p:stCondLst>
                                        </p:cTn>
                                        <p:tgtEl>
                                          <p:spTgt spid="81">
                                            <p:txEl>
                                              <p:pRg st="10" end="10"/>
                                            </p:txEl>
                                          </p:spTgt>
                                        </p:tgtEl>
                                        <p:attrNameLst>
                                          <p:attrName>style.visibility</p:attrName>
                                        </p:attrNameLst>
                                      </p:cBhvr>
                                      <p:to>
                                        <p:strVal val="visible"/>
                                      </p:to>
                                    </p:set>
                                    <p:animEffect filter="dissolve" transition="in">
                                      <p:cBhvr additive="repl">
                                        <p:cTn id="279" dur="500"/>
                                        <p:tgtEl>
                                          <p:spTgt spid="81">
                                            <p:txEl>
                                              <p:pRg st="10" end="10"/>
                                            </p:txEl>
                                          </p:spTgt>
                                        </p:tgtEl>
                                      </p:cBhvr>
                                    </p:animEffect>
                                  </p:childTnLst>
                                </p:cTn>
                              </p:par>
                              <p:par>
                                <p:cTn id="280" nodeType="withEffect" fill="hold" presetClass="entr" presetID="9">
                                  <p:stCondLst>
                                    <p:cond delay="0"/>
                                  </p:stCondLst>
                                  <p:childTnLst>
                                    <p:set>
                                      <p:cBhvr>
                                        <p:cTn id="281" dur="1" fill="hold">
                                          <p:stCondLst>
                                            <p:cond delay="0"/>
                                          </p:stCondLst>
                                        </p:cTn>
                                        <p:tgtEl>
                                          <p:spTgt spid="81">
                                            <p:txEl>
                                              <p:pRg st="11" end="11"/>
                                            </p:txEl>
                                          </p:spTgt>
                                        </p:tgtEl>
                                        <p:attrNameLst>
                                          <p:attrName>style.visibility</p:attrName>
                                        </p:attrNameLst>
                                      </p:cBhvr>
                                      <p:to>
                                        <p:strVal val="visible"/>
                                      </p:to>
                                    </p:set>
                                    <p:animEffect filter="dissolve" transition="in">
                                      <p:cBhvr additive="repl">
                                        <p:cTn id="282" dur="500"/>
                                        <p:tgtEl>
                                          <p:spTgt spid="81">
                                            <p:txEl>
                                              <p:pRg st="11" end="11"/>
                                            </p:txEl>
                                          </p:spTgt>
                                        </p:tgtEl>
                                      </p:cBhvr>
                                    </p:animEffect>
                                  </p:childTnLst>
                                </p:cTn>
                              </p:par>
                              <p:par>
                                <p:cTn id="283" nodeType="withEffect" fill="hold" presetClass="entr" presetID="9">
                                  <p:stCondLst>
                                    <p:cond delay="0"/>
                                  </p:stCondLst>
                                  <p:childTnLst>
                                    <p:set>
                                      <p:cBhvr>
                                        <p:cTn id="284" dur="1" fill="hold">
                                          <p:stCondLst>
                                            <p:cond delay="0"/>
                                          </p:stCondLst>
                                        </p:cTn>
                                        <p:tgtEl>
                                          <p:spTgt spid="81">
                                            <p:txEl>
                                              <p:pRg st="12" end="12"/>
                                            </p:txEl>
                                          </p:spTgt>
                                        </p:tgtEl>
                                        <p:attrNameLst>
                                          <p:attrName>style.visibility</p:attrName>
                                        </p:attrNameLst>
                                      </p:cBhvr>
                                      <p:to>
                                        <p:strVal val="visible"/>
                                      </p:to>
                                    </p:set>
                                    <p:animEffect filter="dissolve" transition="in">
                                      <p:cBhvr additive="repl">
                                        <p:cTn id="285" dur="500"/>
                                        <p:tgtEl>
                                          <p:spTgt spid="81">
                                            <p:txEl>
                                              <p:pRg st="12" end="12"/>
                                            </p:txEl>
                                          </p:spTgt>
                                        </p:tgtEl>
                                      </p:cBhvr>
                                    </p:animEffect>
                                  </p:childTnLst>
                                </p:cTn>
                              </p:par>
                            </p:childTnLst>
                          </p:cTn>
                        </p:par>
                      </p:childTnLst>
                    </p:cTn>
                  </p:par>
                  <p:par>
                    <p:cTn id="286" nodeType="clickEffect" fill="hold">
                      <p:stCondLst>
                        <p:cond delay="indefinite"/>
                      </p:stCondLst>
                      <p:childTnLst>
                        <p:par>
                          <p:cTn id="287" nodeType="withEffect" fill="hold">
                            <p:stCondLst>
                              <p:cond delay="0"/>
                            </p:stCondLst>
                            <p:childTnLst>
                              <p:par>
                                <p:cTn id="288" nodeType="clickEffect" fill="hold" presetClass="entr" presetID="9">
                                  <p:stCondLst>
                                    <p:cond delay="0"/>
                                  </p:stCondLst>
                                  <p:childTnLst>
                                    <p:set>
                                      <p:cBhvr>
                                        <p:cTn id="289" dur="1" fill="hold">
                                          <p:stCondLst>
                                            <p:cond delay="0"/>
                                          </p:stCondLst>
                                        </p:cTn>
                                        <p:tgtEl>
                                          <p:spTgt spid="81">
                                            <p:txEl>
                                              <p:pRg st="13" end="13"/>
                                            </p:txEl>
                                          </p:spTgt>
                                        </p:tgtEl>
                                        <p:attrNameLst>
                                          <p:attrName>style.visibility</p:attrName>
                                        </p:attrNameLst>
                                      </p:cBhvr>
                                      <p:to>
                                        <p:strVal val="visible"/>
                                      </p:to>
                                    </p:set>
                                    <p:animEffect filter="dissolve" transition="in">
                                      <p:cBhvr additive="repl">
                                        <p:cTn id="290" dur="500"/>
                                        <p:tgtEl>
                                          <p:spTgt spid="81">
                                            <p:txEl>
                                              <p:pRg st="13" end="13"/>
                                            </p:txEl>
                                          </p:spTgt>
                                        </p:tgtEl>
                                      </p:cBhvr>
                                    </p:animEffect>
                                  </p:childTnLst>
                                </p:cTn>
                              </p:par>
                            </p:childTnLst>
                          </p:cTn>
                        </p:par>
                        <p:par>
                          <p:cTn id="291" nodeType="afterEffect" fill="hold">
                            <p:stCondLst>
                              <p:cond delay="500"/>
                            </p:stCondLst>
                            <p:childTnLst>
                              <p:par>
                                <p:cTn id="292" nodeType="afterEffect" fill="hold" presetClass="entr" presetID="22" presetSubtype="8">
                                  <p:stCondLst>
                                    <p:cond delay="0"/>
                                  </p:stCondLst>
                                  <p:childTnLst>
                                    <p:set>
                                      <p:cBhvr>
                                        <p:cTn id="293" dur="1" fill="hold">
                                          <p:stCondLst>
                                            <p:cond delay="0"/>
                                          </p:stCondLst>
                                        </p:cTn>
                                        <p:tgtEl>
                                          <p:spTgt spid="94"/>
                                        </p:tgtEl>
                                        <p:attrNameLst>
                                          <p:attrName>style.visibility</p:attrName>
                                        </p:attrNameLst>
                                      </p:cBhvr>
                                      <p:to>
                                        <p:strVal val="visible"/>
                                      </p:to>
                                    </p:set>
                                    <p:animEffect filter="wipe(left)" transition="in">
                                      <p:cBhvr additive="repl">
                                        <p:cTn id="294" dur="500"/>
                                        <p:tgtEl>
                                          <p:spTgt spid="94"/>
                                        </p:tgtEl>
                                      </p:cBhvr>
                                    </p:animEffect>
                                  </p:childTnLst>
                                </p:cTn>
                              </p:par>
                            </p:childTnLst>
                          </p:cTn>
                        </p:par>
                      </p:childTnLst>
                    </p:cTn>
                  </p:par>
                  <p:par>
                    <p:cTn id="295" nodeType="clickEffect" fill="hold">
                      <p:stCondLst>
                        <p:cond delay="indefinite"/>
                      </p:stCondLst>
                      <p:childTnLst>
                        <p:par>
                          <p:cTn id="296" nodeType="withEffect" fill="hold">
                            <p:stCondLst>
                              <p:cond delay="0"/>
                            </p:stCondLst>
                            <p:childTnLst>
                              <p:par>
                                <p:cTn id="297" nodeType="clickEffect" fill="hold" presetClass="entr" presetID="9">
                                  <p:stCondLst>
                                    <p:cond delay="0"/>
                                  </p:stCondLst>
                                  <p:childTnLst>
                                    <p:set>
                                      <p:cBhvr>
                                        <p:cTn id="298" dur="1" fill="hold">
                                          <p:stCondLst>
                                            <p:cond delay="0"/>
                                          </p:stCondLst>
                                        </p:cTn>
                                        <p:tgtEl>
                                          <p:spTgt spid="81">
                                            <p:txEl>
                                              <p:pRg st="14" end="14"/>
                                            </p:txEl>
                                          </p:spTgt>
                                        </p:tgtEl>
                                        <p:attrNameLst>
                                          <p:attrName>style.visibility</p:attrName>
                                        </p:attrNameLst>
                                      </p:cBhvr>
                                      <p:to>
                                        <p:strVal val="visible"/>
                                      </p:to>
                                    </p:set>
                                    <p:animEffect filter="dissolve" transition="in">
                                      <p:cBhvr additive="repl">
                                        <p:cTn id="299" dur="500"/>
                                        <p:tgtEl>
                                          <p:spTgt spid="81">
                                            <p:txEl>
                                              <p:pRg st="14" end="14"/>
                                            </p:txEl>
                                          </p:spTgt>
                                        </p:tgtEl>
                                      </p:cBhvr>
                                    </p:animEffect>
                                  </p:childTnLst>
                                </p:cTn>
                              </p:par>
                            </p:childTnLst>
                          </p:cTn>
                        </p:par>
                      </p:childTnLst>
                    </p:cTn>
                  </p:par>
                  <p:par>
                    <p:cTn id="300" nodeType="clickEffect" fill="hold">
                      <p:stCondLst>
                        <p:cond delay="indefinite"/>
                      </p:stCondLst>
                      <p:childTnLst>
                        <p:par>
                          <p:cTn id="301" nodeType="withEffect" fill="hold">
                            <p:stCondLst>
                              <p:cond delay="0"/>
                            </p:stCondLst>
                            <p:childTnLst>
                              <p:par>
                                <p:cTn id="302" nodeType="clickEffect" fill="hold" presetClass="entr" presetID="9">
                                  <p:stCondLst>
                                    <p:cond delay="0"/>
                                  </p:stCondLst>
                                  <p:childTnLst>
                                    <p:set>
                                      <p:cBhvr>
                                        <p:cTn id="303" dur="1" fill="hold">
                                          <p:stCondLst>
                                            <p:cond delay="0"/>
                                          </p:stCondLst>
                                        </p:cTn>
                                        <p:tgtEl>
                                          <p:spTgt spid="81">
                                            <p:txEl>
                                              <p:pRg st="15" end="15"/>
                                            </p:txEl>
                                          </p:spTgt>
                                        </p:tgtEl>
                                        <p:attrNameLst>
                                          <p:attrName>style.visibility</p:attrName>
                                        </p:attrNameLst>
                                      </p:cBhvr>
                                      <p:to>
                                        <p:strVal val="visible"/>
                                      </p:to>
                                    </p:set>
                                    <p:animEffect filter="dissolve" transition="in">
                                      <p:cBhvr additive="repl">
                                        <p:cTn id="304" dur="500"/>
                                        <p:tgtEl>
                                          <p:spTgt spid="81">
                                            <p:txEl>
                                              <p:pRg st="15" end="15"/>
                                            </p:txEl>
                                          </p:spTgt>
                                        </p:tgtEl>
                                      </p:cBhvr>
                                    </p:animEffect>
                                  </p:childTnLst>
                                </p:cTn>
                              </p:par>
                            </p:childTnLst>
                          </p:cTn>
                        </p:par>
                      </p:childTnLst>
                    </p:cTn>
                  </p:par>
                  <p:par>
                    <p:cTn id="305" nodeType="clickEffect" fill="hold">
                      <p:stCondLst>
                        <p:cond delay="indefinite"/>
                      </p:stCondLst>
                      <p:childTnLst>
                        <p:par>
                          <p:cTn id="306" nodeType="withEffect" fill="hold">
                            <p:stCondLst>
                              <p:cond delay="0"/>
                            </p:stCondLst>
                            <p:childTnLst>
                              <p:par>
                                <p:cTn id="307" nodeType="clickEffect" fill="hold" presetClass="entr" presetID="9">
                                  <p:stCondLst>
                                    <p:cond delay="0"/>
                                  </p:stCondLst>
                                  <p:childTnLst>
                                    <p:set>
                                      <p:cBhvr>
                                        <p:cTn id="308" dur="1" fill="hold">
                                          <p:stCondLst>
                                            <p:cond delay="0"/>
                                          </p:stCondLst>
                                        </p:cTn>
                                        <p:tgtEl>
                                          <p:spTgt spid="81">
                                            <p:txEl>
                                              <p:pRg st="16" end="16"/>
                                            </p:txEl>
                                          </p:spTgt>
                                        </p:tgtEl>
                                        <p:attrNameLst>
                                          <p:attrName>style.visibility</p:attrName>
                                        </p:attrNameLst>
                                      </p:cBhvr>
                                      <p:to>
                                        <p:strVal val="visible"/>
                                      </p:to>
                                    </p:set>
                                    <p:animEffect filter="dissolve" transition="in">
                                      <p:cBhvr additive="repl">
                                        <p:cTn id="309" dur="500"/>
                                        <p:tgtEl>
                                          <p:spTgt spid="81">
                                            <p:txEl>
                                              <p:pRg st="16" end="16"/>
                                            </p:txEl>
                                          </p:spTgt>
                                        </p:tgtEl>
                                      </p:cBhvr>
                                    </p:animEffect>
                                  </p:childTnLst>
                                </p:cTn>
                              </p:par>
                            </p:childTnLst>
                          </p:cTn>
                        </p:par>
                        <p:par>
                          <p:cTn id="310" nodeType="afterEffect" fill="hold">
                            <p:stCondLst>
                              <p:cond delay="500"/>
                            </p:stCondLst>
                            <p:childTnLst>
                              <p:par>
                                <p:cTn id="311" nodeType="afterEffect" fill="hold" presetClass="entr" presetID="9">
                                  <p:stCondLst>
                                    <p:cond delay="500"/>
                                  </p:stCondLst>
                                  <p:childTnLst>
                                    <p:set>
                                      <p:cBhvr>
                                        <p:cTn id="312" dur="1" fill="hold">
                                          <p:stCondLst>
                                            <p:cond delay="0"/>
                                          </p:stCondLst>
                                        </p:cTn>
                                        <p:tgtEl>
                                          <p:spTgt spid="81">
                                            <p:txEl>
                                              <p:pRg st="17" end="17"/>
                                            </p:txEl>
                                          </p:spTgt>
                                        </p:tgtEl>
                                        <p:attrNameLst>
                                          <p:attrName>style.visibility</p:attrName>
                                        </p:attrNameLst>
                                      </p:cBhvr>
                                      <p:to>
                                        <p:strVal val="visible"/>
                                      </p:to>
                                    </p:set>
                                    <p:animEffect filter="dissolve" transition="in">
                                      <p:cBhvr additive="repl">
                                        <p:cTn id="313" dur="500"/>
                                        <p:tgtEl>
                                          <p:spTgt spid="81">
                                            <p:txEl>
                                              <p:pRg st="17" end="17"/>
                                            </p:txEl>
                                          </p:spTgt>
                                        </p:tgtEl>
                                      </p:cBhvr>
                                    </p:animEffect>
                                  </p:childTnLst>
                                </p:cTn>
                              </p:par>
                            </p:childTnLst>
                          </p:cTn>
                        </p:par>
                      </p:childTnLst>
                    </p:cTn>
                  </p:par>
                  <p:par>
                    <p:cTn id="314" nodeType="clickEffect" fill="hold">
                      <p:stCondLst>
                        <p:cond delay="indefinite"/>
                      </p:stCondLst>
                      <p:childTnLst>
                        <p:par>
                          <p:cTn id="315" nodeType="withEffect" fill="hold">
                            <p:stCondLst>
                              <p:cond delay="0"/>
                            </p:stCondLst>
                            <p:childTnLst>
                              <p:par>
                                <p:cTn id="316" nodeType="clickEffect" fill="hold" presetClass="exit" presetID="9">
                                  <p:stCondLst>
                                    <p:cond delay="0"/>
                                  </p:stCondLst>
                                  <p:childTnLst>
                                    <p:animEffect filter="dissolve" transition="out">
                                      <p:cBhvr additive="repl">
                                        <p:cTn id="317" dur="500"/>
                                        <p:tgtEl>
                                          <p:spTgt spid="94"/>
                                        </p:tgtEl>
                                      </p:cBhvr>
                                    </p:animEffect>
                                    <p:set>
                                      <p:cBhvr>
                                        <p:cTn id="318" dur="1" fill="hold">
                                          <p:stCondLst>
                                            <p:cond delay="498"/>
                                          </p:stCondLst>
                                        </p:cTn>
                                        <p:tgtEl>
                                          <p:spTgt spid="94"/>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0"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Functions in C</a:t>
            </a:r>
            <a:endParaRPr b="0" lang="en-US" sz="3600" spc="-1" strike="noStrike">
              <a:solidFill>
                <a:srgbClr val="000000"/>
              </a:solidFill>
              <a:latin typeface="Arial"/>
            </a:endParaRPr>
          </a:p>
        </p:txBody>
      </p:sp>
      <p:sp>
        <p:nvSpPr>
          <p:cNvPr id="101" name="TextShape 2"/>
          <p:cNvSpPr txBox="1"/>
          <p:nvPr/>
        </p:nvSpPr>
        <p:spPr>
          <a:xfrm>
            <a:off x="457200" y="1219320"/>
            <a:ext cx="8457840" cy="5486040"/>
          </a:xfrm>
          <a:prstGeom prst="rect">
            <a:avLst/>
          </a:prstGeom>
          <a:noFill/>
          <a:ln>
            <a:noFill/>
          </a:ln>
        </p:spPr>
        <p:txBody>
          <a:bodyPr>
            <a:normAutofit/>
          </a:bodyPr>
          <a:p>
            <a:pPr>
              <a:lnSpc>
                <a:spcPct val="100000"/>
              </a:lnSpc>
              <a:spcBef>
                <a:spcPts val="1899"/>
              </a:spcBef>
            </a:pPr>
            <a:endParaRPr b="0" lang="en-US" sz="2400" spc="-1" strike="noStrike">
              <a:solidFill>
                <a:srgbClr val="0000ff"/>
              </a:solidFill>
              <a:latin typeface="Arial"/>
            </a:endParaRPr>
          </a:p>
          <a:p>
            <a:pPr>
              <a:lnSpc>
                <a:spcPct val="100000"/>
              </a:lnSpc>
              <a:spcBef>
                <a:spcPts val="1899"/>
              </a:spcBef>
            </a:pPr>
            <a:r>
              <a:rPr b="1" lang="en-US" sz="3800" spc="-1" strike="noStrike">
                <a:solidFill>
                  <a:srgbClr val="0000ff"/>
                </a:solidFill>
                <a:latin typeface="Arial"/>
              </a:rPr>
              <a:t>Scope of Function Variables</a:t>
            </a:r>
            <a:endParaRPr b="0" lang="en-US" sz="3800" spc="-1" strike="noStrike">
              <a:solidFill>
                <a:srgbClr val="0000ff"/>
              </a:solidFill>
              <a:latin typeface="Arial"/>
            </a:endParaRPr>
          </a:p>
          <a:p>
            <a:pPr marL="223920" indent="-223560">
              <a:lnSpc>
                <a:spcPct val="100000"/>
              </a:lnSpc>
              <a:spcBef>
                <a:spcPts val="1899"/>
              </a:spcBef>
              <a:buClr>
                <a:srgbClr val="0000ff"/>
              </a:buClr>
              <a:buFont typeface="Symbol" charset="2"/>
              <a:buChar char=""/>
            </a:pPr>
            <a:r>
              <a:rPr b="0" lang="en-US" sz="3800" spc="-1" strike="noStrike">
                <a:solidFill>
                  <a:srgbClr val="0000ff"/>
                </a:solidFill>
                <a:latin typeface="Arial"/>
              </a:rPr>
              <a:t>Only a limited amount of information is available within each function.</a:t>
            </a:r>
            <a:endParaRPr b="0" lang="en-US" sz="3800" spc="-1" strike="noStrike">
              <a:solidFill>
                <a:srgbClr val="0000ff"/>
              </a:solidFill>
              <a:latin typeface="Arial"/>
            </a:endParaRPr>
          </a:p>
          <a:p>
            <a:pPr marL="223920" indent="-223560">
              <a:lnSpc>
                <a:spcPct val="100000"/>
              </a:lnSpc>
              <a:spcBef>
                <a:spcPts val="1899"/>
              </a:spcBef>
              <a:buClr>
                <a:srgbClr val="0000ff"/>
              </a:buClr>
              <a:buFont typeface="Symbol" charset="2"/>
              <a:buChar char=""/>
            </a:pPr>
            <a:r>
              <a:rPr b="0" lang="en-US" sz="3800" spc="-1" strike="noStrike">
                <a:solidFill>
                  <a:srgbClr val="0000ff"/>
                </a:solidFill>
                <a:latin typeface="Arial"/>
              </a:rPr>
              <a:t>The following variable types are available for access inside a given function:</a:t>
            </a:r>
            <a:endParaRPr b="0" lang="en-US" sz="3800" spc="-1" strike="noStrike">
              <a:solidFill>
                <a:srgbClr val="0000ff"/>
              </a:solidFill>
              <a:latin typeface="Arial"/>
            </a:endParaRPr>
          </a:p>
          <a:p>
            <a:pPr marL="223920" indent="-223560">
              <a:lnSpc>
                <a:spcPct val="100000"/>
              </a:lnSpc>
              <a:spcBef>
                <a:spcPts val="1899"/>
              </a:spcBef>
              <a:buClr>
                <a:srgbClr val="0000ff"/>
              </a:buClr>
              <a:buFont typeface="Symbol" charset="2"/>
              <a:buChar char=""/>
            </a:pPr>
            <a:r>
              <a:rPr b="1" lang="en-US" sz="3800" spc="-1" strike="noStrike">
                <a:solidFill>
                  <a:srgbClr val="0000ff"/>
                </a:solidFill>
                <a:latin typeface="Arial"/>
              </a:rPr>
              <a:t>Local variables</a:t>
            </a:r>
            <a:r>
              <a:rPr b="0" lang="en-US" sz="3800" spc="-1" strike="noStrike">
                <a:solidFill>
                  <a:srgbClr val="0000ff"/>
                </a:solidFill>
                <a:latin typeface="Arial"/>
              </a:rPr>
              <a:t> are declared within a function. </a:t>
            </a:r>
            <a:endParaRPr b="0" lang="en-US" sz="3800" spc="-1" strike="noStrike">
              <a:solidFill>
                <a:srgbClr val="0000ff"/>
              </a:solidFill>
              <a:latin typeface="Arial"/>
            </a:endParaRPr>
          </a:p>
          <a:p>
            <a:pPr lvl="1" marL="563400" indent="-223560">
              <a:lnSpc>
                <a:spcPct val="100000"/>
              </a:lnSpc>
              <a:spcBef>
                <a:spcPts val="340"/>
              </a:spcBef>
              <a:buClr>
                <a:srgbClr val="000066"/>
              </a:buClr>
              <a:buFont typeface="Symbol" charset="2"/>
              <a:buChar char=""/>
            </a:pPr>
            <a:r>
              <a:rPr b="0" lang="en-US" sz="3400" spc="-1" strike="noStrike">
                <a:solidFill>
                  <a:srgbClr val="000066"/>
                </a:solidFill>
                <a:latin typeface="Arial"/>
              </a:rPr>
              <a:t>Values passed to the function as arguments can also be treated like local variables. </a:t>
            </a:r>
            <a:endParaRPr b="0" lang="en-US" sz="3400" spc="-1" strike="noStrike">
              <a:solidFill>
                <a:srgbClr val="000066"/>
              </a:solidFill>
              <a:latin typeface="Arial"/>
            </a:endParaRPr>
          </a:p>
          <a:p>
            <a:pPr marL="223920" indent="-223560">
              <a:lnSpc>
                <a:spcPct val="100000"/>
              </a:lnSpc>
              <a:spcBef>
                <a:spcPts val="1899"/>
              </a:spcBef>
              <a:buClr>
                <a:srgbClr val="0000ff"/>
              </a:buClr>
              <a:buFont typeface="Symbol" charset="2"/>
              <a:buChar char=""/>
            </a:pPr>
            <a:r>
              <a:rPr b="1" lang="en-US" sz="3800" spc="-1" strike="noStrike">
                <a:solidFill>
                  <a:srgbClr val="0000ff"/>
                </a:solidFill>
                <a:latin typeface="Arial"/>
              </a:rPr>
              <a:t>Static variables</a:t>
            </a:r>
            <a:r>
              <a:rPr b="0" lang="en-US" sz="3800" spc="-1" strike="noStrike">
                <a:solidFill>
                  <a:srgbClr val="0000ff"/>
                </a:solidFill>
                <a:latin typeface="Arial"/>
              </a:rPr>
              <a:t> are slightly different; they don't die on return from the function. </a:t>
            </a:r>
            <a:endParaRPr b="0" lang="en-US" sz="3800" spc="-1" strike="noStrike">
              <a:solidFill>
                <a:srgbClr val="0000ff"/>
              </a:solidFill>
              <a:latin typeface="Arial"/>
            </a:endParaRPr>
          </a:p>
          <a:p>
            <a:pPr lvl="1" marL="563400" indent="-223560">
              <a:lnSpc>
                <a:spcPct val="100000"/>
              </a:lnSpc>
              <a:spcBef>
                <a:spcPts val="340"/>
              </a:spcBef>
              <a:buClr>
                <a:srgbClr val="000066"/>
              </a:buClr>
              <a:buFont typeface="Symbol" charset="2"/>
              <a:buChar char=""/>
            </a:pPr>
            <a:r>
              <a:rPr b="0" lang="en-US" sz="3400" spc="-1" strike="noStrike">
                <a:solidFill>
                  <a:srgbClr val="000066"/>
                </a:solidFill>
                <a:latin typeface="Arial"/>
              </a:rPr>
              <a:t>Instead their last value is retained, and it becomes available when the function is called again. </a:t>
            </a:r>
            <a:endParaRPr b="0" lang="en-US" sz="3400" spc="-1" strike="noStrike">
              <a:solidFill>
                <a:srgbClr val="000066"/>
              </a:solidFill>
              <a:latin typeface="Arial"/>
            </a:endParaRPr>
          </a:p>
          <a:p>
            <a:pPr marL="223920" indent="-223560">
              <a:lnSpc>
                <a:spcPct val="100000"/>
              </a:lnSpc>
              <a:spcBef>
                <a:spcPts val="1899"/>
              </a:spcBef>
              <a:buClr>
                <a:srgbClr val="0000ff"/>
              </a:buClr>
              <a:buFont typeface="Symbol" charset="2"/>
              <a:buChar char=""/>
            </a:pPr>
            <a:r>
              <a:rPr b="1" lang="en-US" sz="3800" spc="-1" strike="noStrike">
                <a:solidFill>
                  <a:srgbClr val="0000ff"/>
                </a:solidFill>
                <a:latin typeface="Arial"/>
              </a:rPr>
              <a:t>Global variables</a:t>
            </a:r>
            <a:r>
              <a:rPr b="0" lang="en-US" sz="3800" spc="-1" strike="noStrike">
                <a:solidFill>
                  <a:srgbClr val="0000ff"/>
                </a:solidFill>
                <a:latin typeface="Arial"/>
              </a:rPr>
              <a:t> don't die on return from a function. </a:t>
            </a:r>
            <a:endParaRPr b="0" lang="en-US" sz="3800" spc="-1" strike="noStrike">
              <a:solidFill>
                <a:srgbClr val="0000ff"/>
              </a:solidFill>
              <a:latin typeface="Arial"/>
            </a:endParaRPr>
          </a:p>
          <a:p>
            <a:pPr lvl="1" marL="563400" indent="-223560">
              <a:lnSpc>
                <a:spcPct val="100000"/>
              </a:lnSpc>
              <a:spcBef>
                <a:spcPts val="340"/>
              </a:spcBef>
              <a:buClr>
                <a:srgbClr val="000066"/>
              </a:buClr>
              <a:buFont typeface="Symbol" charset="2"/>
              <a:buChar char=""/>
            </a:pPr>
            <a:r>
              <a:rPr b="0" lang="en-US" sz="3400" spc="-1" strike="noStrike">
                <a:solidFill>
                  <a:srgbClr val="000066"/>
                </a:solidFill>
                <a:latin typeface="Arial"/>
              </a:rPr>
              <a:t>Their value is retained, and is available to any other function which accesses them.</a:t>
            </a:r>
            <a:endParaRPr b="0" lang="en-US" sz="3400" spc="-1" strike="noStrike">
              <a:solidFill>
                <a:srgbClr val="000066"/>
              </a:solidFill>
              <a:latin typeface="Arial"/>
            </a:endParaRPr>
          </a:p>
          <a:p>
            <a:pPr>
              <a:lnSpc>
                <a:spcPct val="100000"/>
              </a:lnSpc>
              <a:spcBef>
                <a:spcPts val="1650"/>
              </a:spcBef>
            </a:pPr>
            <a:endParaRPr b="0" lang="en-US" sz="3400" spc="-1" strike="noStrike">
              <a:solidFill>
                <a:srgbClr val="0000ff"/>
              </a:solidFill>
              <a:latin typeface="Arial"/>
            </a:endParaRPr>
          </a:p>
          <a:p>
            <a:pPr>
              <a:lnSpc>
                <a:spcPct val="100000"/>
              </a:lnSpc>
              <a:spcBef>
                <a:spcPts val="1400"/>
              </a:spcBef>
            </a:pPr>
            <a:endParaRPr b="0" lang="en-US" sz="3400" spc="-1" strike="noStrike">
              <a:solidFill>
                <a:srgbClr val="0000ff"/>
              </a:solidFill>
              <a:latin typeface="Arial"/>
            </a:endParaRPr>
          </a:p>
          <a:p>
            <a:pPr>
              <a:lnSpc>
                <a:spcPct val="100000"/>
              </a:lnSpc>
              <a:spcBef>
                <a:spcPts val="1400"/>
              </a:spcBef>
            </a:pPr>
            <a:endParaRPr b="0" lang="en-US" sz="3400" spc="-1" strike="noStrike">
              <a:solidFill>
                <a:srgbClr val="0000ff"/>
              </a:solidFill>
              <a:latin typeface="Arial"/>
            </a:endParaRPr>
          </a:p>
        </p:txBody>
      </p:sp>
    </p:spTree>
  </p:cSld>
  <p:timing>
    <p:tnLst>
      <p:par>
        <p:cTn id="319" dur="indefinite" restart="never" nodeType="tmRoot">
          <p:childTnLst>
            <p:seq>
              <p:cTn id="320"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Types of variables</a:t>
            </a:r>
            <a:endParaRPr b="0" lang="en-US" sz="3600" spc="-1" strike="noStrike">
              <a:solidFill>
                <a:srgbClr val="000000"/>
              </a:solidFill>
              <a:latin typeface="Arial"/>
            </a:endParaRPr>
          </a:p>
        </p:txBody>
      </p:sp>
      <p:sp>
        <p:nvSpPr>
          <p:cNvPr id="103" name="TextShape 2"/>
          <p:cNvSpPr txBox="1"/>
          <p:nvPr/>
        </p:nvSpPr>
        <p:spPr>
          <a:xfrm>
            <a:off x="457200" y="1219320"/>
            <a:ext cx="8457840" cy="5486040"/>
          </a:xfrm>
          <a:prstGeom prst="rect">
            <a:avLst/>
          </a:prstGeom>
          <a:noFill/>
          <a:ln>
            <a:noFill/>
          </a:ln>
        </p:spPr>
        <p:txBody>
          <a:bodyPr>
            <a:normAutofit/>
          </a:bodyPr>
          <a:p>
            <a:pPr>
              <a:lnSpc>
                <a:spcPct val="100000"/>
              </a:lnSpc>
              <a:spcBef>
                <a:spcPts val="1400"/>
              </a:spcBef>
            </a:pPr>
            <a:r>
              <a:rPr b="1" lang="en-US" sz="2800" spc="-1" strike="noStrike">
                <a:solidFill>
                  <a:srgbClr val="0000ff"/>
                </a:solidFill>
                <a:latin typeface="Arial"/>
              </a:rPr>
              <a:t>Local Variables</a:t>
            </a:r>
            <a:endParaRPr b="0" lang="en-US" sz="2800" spc="-1" strike="noStrike">
              <a:solidFill>
                <a:srgbClr val="0000ff"/>
              </a:solidFill>
              <a:latin typeface="Arial"/>
            </a:endParaRPr>
          </a:p>
          <a:p>
            <a:pPr marL="223920" indent="-223560">
              <a:lnSpc>
                <a:spcPct val="100000"/>
              </a:lnSpc>
              <a:spcBef>
                <a:spcPts val="1400"/>
              </a:spcBef>
              <a:buClr>
                <a:srgbClr val="0000ff"/>
              </a:buClr>
              <a:buFont typeface="Symbol" charset="2"/>
              <a:buChar char=""/>
            </a:pPr>
            <a:r>
              <a:rPr b="0" lang="en-US" sz="2800" spc="-1" strike="noStrike">
                <a:solidFill>
                  <a:srgbClr val="0000ff"/>
                </a:solidFill>
                <a:latin typeface="Arial"/>
              </a:rPr>
              <a:t>Local variables are declared within the body of a function.</a:t>
            </a:r>
            <a:endParaRPr b="0" lang="en-US" sz="2800" spc="-1" strike="noStrike">
              <a:solidFill>
                <a:srgbClr val="0000ff"/>
              </a:solidFill>
              <a:latin typeface="Arial"/>
            </a:endParaRPr>
          </a:p>
          <a:p>
            <a:pPr marL="223920" indent="-223560">
              <a:lnSpc>
                <a:spcPct val="100000"/>
              </a:lnSpc>
              <a:spcBef>
                <a:spcPts val="1400"/>
              </a:spcBef>
              <a:buClr>
                <a:srgbClr val="0000ff"/>
              </a:buClr>
              <a:buFont typeface="Symbol" charset="2"/>
              <a:buChar char=""/>
            </a:pPr>
            <a:r>
              <a:rPr b="0" lang="en-US" sz="2800" spc="-1" strike="noStrike">
                <a:solidFill>
                  <a:srgbClr val="0000ff"/>
                </a:solidFill>
                <a:latin typeface="Arial"/>
              </a:rPr>
              <a:t>They can only be used within the function or block in which they are defined. </a:t>
            </a:r>
            <a:endParaRPr b="0" lang="en-US" sz="2800" spc="-1" strike="noStrike">
              <a:solidFill>
                <a:srgbClr val="0000ff"/>
              </a:solidFill>
              <a:latin typeface="Arial"/>
            </a:endParaRPr>
          </a:p>
          <a:p>
            <a:pPr marL="223920" indent="-223560">
              <a:lnSpc>
                <a:spcPct val="100000"/>
              </a:lnSpc>
              <a:spcBef>
                <a:spcPts val="1400"/>
              </a:spcBef>
              <a:buClr>
                <a:srgbClr val="0000ff"/>
              </a:buClr>
              <a:buFont typeface="Symbol" charset="2"/>
              <a:buChar char=""/>
            </a:pPr>
            <a:r>
              <a:rPr b="0" lang="en-US" sz="2800" spc="-1" strike="noStrike">
                <a:solidFill>
                  <a:srgbClr val="0000ff"/>
                </a:solidFill>
                <a:latin typeface="Arial"/>
              </a:rPr>
              <a:t>Their value will be lost upon the function return. </a:t>
            </a:r>
            <a:endParaRPr b="0" lang="en-US" sz="2800" spc="-1" strike="noStrike">
              <a:solidFill>
                <a:srgbClr val="0000ff"/>
              </a:solidFill>
              <a:latin typeface="Arial"/>
            </a:endParaRPr>
          </a:p>
          <a:p>
            <a:pPr marL="223920" indent="-223560">
              <a:lnSpc>
                <a:spcPct val="100000"/>
              </a:lnSpc>
              <a:spcBef>
                <a:spcPts val="1400"/>
              </a:spcBef>
              <a:buClr>
                <a:srgbClr val="0000ff"/>
              </a:buClr>
              <a:buFont typeface="Symbol" charset="2"/>
              <a:buChar char=""/>
            </a:pPr>
            <a:r>
              <a:rPr b="0" lang="en-US" sz="2800" spc="-1" strike="noStrike">
                <a:solidFill>
                  <a:srgbClr val="0000ff"/>
                </a:solidFill>
                <a:latin typeface="Arial"/>
              </a:rPr>
              <a:t>They will be removed from memory when the function returns.</a:t>
            </a:r>
            <a:endParaRPr b="0" lang="en-US" sz="2800" spc="-1" strike="noStrike">
              <a:solidFill>
                <a:srgbClr val="0000ff"/>
              </a:solidFill>
              <a:latin typeface="Arial"/>
            </a:endParaRPr>
          </a:p>
          <a:p>
            <a:pPr>
              <a:lnSpc>
                <a:spcPct val="100000"/>
              </a:lnSpc>
              <a:spcBef>
                <a:spcPts val="1400"/>
              </a:spcBef>
            </a:pPr>
            <a:r>
              <a:rPr b="0" i="1" lang="en-US" sz="2800" spc="-1" strike="noStrike">
                <a:solidFill>
                  <a:srgbClr val="0000ff"/>
                </a:solidFill>
                <a:latin typeface="Arial"/>
              </a:rPr>
              <a:t>Example: </a:t>
            </a:r>
            <a:endParaRPr b="0" lang="en-US" sz="2800" spc="-1" strike="noStrike">
              <a:solidFill>
                <a:srgbClr val="0000ff"/>
              </a:solidFill>
              <a:latin typeface="Arial"/>
            </a:endParaRPr>
          </a:p>
          <a:p>
            <a:pPr>
              <a:lnSpc>
                <a:spcPct val="100000"/>
              </a:lnSpc>
              <a:spcBef>
                <a:spcPts val="1400"/>
              </a:spcBef>
            </a:pPr>
            <a:r>
              <a:rPr b="0" i="1" lang="en-US" sz="2800" spc="-1" strike="noStrike">
                <a:solidFill>
                  <a:srgbClr val="0000ff"/>
                </a:solidFill>
                <a:latin typeface="Arial"/>
              </a:rPr>
              <a:t>	</a:t>
            </a:r>
            <a:r>
              <a:rPr b="0" i="1" lang="en-US" sz="2800" spc="-1" strike="noStrike">
                <a:solidFill>
                  <a:srgbClr val="0000ff"/>
                </a:solidFill>
                <a:latin typeface="Arial"/>
              </a:rPr>
              <a:t>	</a:t>
            </a:r>
            <a:r>
              <a:rPr b="0" i="1" lang="en-US" sz="2800" spc="-1" strike="noStrike">
                <a:solidFill>
                  <a:srgbClr val="0000ff"/>
                </a:solidFill>
                <a:latin typeface="Arial"/>
              </a:rPr>
              <a:t>int addition (int x, int y){</a:t>
            </a:r>
            <a:endParaRPr b="0" lang="en-US" sz="2800" spc="-1" strike="noStrike">
              <a:solidFill>
                <a:srgbClr val="0000ff"/>
              </a:solidFill>
              <a:latin typeface="Arial"/>
            </a:endParaRPr>
          </a:p>
          <a:p>
            <a:pPr>
              <a:lnSpc>
                <a:spcPct val="100000"/>
              </a:lnSpc>
              <a:spcBef>
                <a:spcPts val="1400"/>
              </a:spcBef>
            </a:pPr>
            <a:r>
              <a:rPr b="0" i="1" lang="en-US" sz="2800" spc="-1" strike="noStrike">
                <a:solidFill>
                  <a:srgbClr val="0000ff"/>
                </a:solidFill>
                <a:latin typeface="Arial"/>
              </a:rPr>
              <a:t>	</a:t>
            </a:r>
            <a:r>
              <a:rPr b="0" i="1" lang="en-US" sz="2800" spc="-1" strike="noStrike">
                <a:solidFill>
                  <a:srgbClr val="0000ff"/>
                </a:solidFill>
                <a:latin typeface="Arial"/>
              </a:rPr>
              <a:t>	</a:t>
            </a:r>
            <a:r>
              <a:rPr b="0" i="1" lang="en-US" sz="2800" spc="-1" strike="noStrike">
                <a:solidFill>
                  <a:srgbClr val="0000ff"/>
                </a:solidFill>
                <a:latin typeface="Arial"/>
              </a:rPr>
              <a:t>        </a:t>
            </a:r>
            <a:r>
              <a:rPr b="0" i="1" lang="en-US" sz="2800" spc="-1" strike="noStrike">
                <a:solidFill>
                  <a:srgbClr val="0000ff"/>
                </a:solidFill>
                <a:latin typeface="Arial"/>
              </a:rPr>
              <a:t>int sum;</a:t>
            </a:r>
            <a:endParaRPr b="0" lang="en-US" sz="2800" spc="-1" strike="noStrike">
              <a:solidFill>
                <a:srgbClr val="0000ff"/>
              </a:solidFill>
              <a:latin typeface="Arial"/>
            </a:endParaRPr>
          </a:p>
          <a:p>
            <a:pPr>
              <a:lnSpc>
                <a:spcPct val="100000"/>
              </a:lnSpc>
              <a:spcBef>
                <a:spcPts val="1400"/>
              </a:spcBef>
            </a:pPr>
            <a:r>
              <a:rPr b="0" i="1" lang="en-US" sz="2800" spc="-1" strike="noStrike">
                <a:solidFill>
                  <a:srgbClr val="0000ff"/>
                </a:solidFill>
                <a:latin typeface="Arial"/>
              </a:rPr>
              <a:t>	</a:t>
            </a:r>
            <a:r>
              <a:rPr b="0" i="1" lang="en-US" sz="2800" spc="-1" strike="noStrike">
                <a:solidFill>
                  <a:srgbClr val="0000ff"/>
                </a:solidFill>
                <a:latin typeface="Arial"/>
              </a:rPr>
              <a:t>	</a:t>
            </a:r>
            <a:r>
              <a:rPr b="0" i="1" lang="en-US" sz="2800" spc="-1" strike="noStrike">
                <a:solidFill>
                  <a:srgbClr val="0000ff"/>
                </a:solidFill>
                <a:latin typeface="Arial"/>
              </a:rPr>
              <a:t>       </a:t>
            </a:r>
            <a:r>
              <a:rPr b="0" i="1" lang="en-US" sz="2800" spc="-1" strike="noStrike">
                <a:solidFill>
                  <a:srgbClr val="0000ff"/>
                </a:solidFill>
                <a:latin typeface="Arial"/>
              </a:rPr>
              <a:t>sum = x + y;</a:t>
            </a:r>
            <a:endParaRPr b="0" lang="en-US" sz="2800" spc="-1" strike="noStrike">
              <a:solidFill>
                <a:srgbClr val="0000ff"/>
              </a:solidFill>
              <a:latin typeface="Arial"/>
            </a:endParaRPr>
          </a:p>
          <a:p>
            <a:pPr>
              <a:lnSpc>
                <a:spcPct val="100000"/>
              </a:lnSpc>
              <a:spcBef>
                <a:spcPts val="1400"/>
              </a:spcBef>
            </a:pPr>
            <a:r>
              <a:rPr b="0" i="1" lang="en-US" sz="2800" spc="-1" strike="noStrike">
                <a:solidFill>
                  <a:srgbClr val="0000ff"/>
                </a:solidFill>
                <a:latin typeface="Arial"/>
              </a:rPr>
              <a:t>	</a:t>
            </a:r>
            <a:r>
              <a:rPr b="0" i="1" lang="en-US" sz="2800" spc="-1" strike="noStrike">
                <a:solidFill>
                  <a:srgbClr val="0000ff"/>
                </a:solidFill>
                <a:latin typeface="Arial"/>
              </a:rPr>
              <a:t>	</a:t>
            </a:r>
            <a:r>
              <a:rPr b="0" i="1" lang="en-US" sz="2800" spc="-1" strike="noStrike">
                <a:solidFill>
                  <a:srgbClr val="0000ff"/>
                </a:solidFill>
                <a:latin typeface="Arial"/>
              </a:rPr>
              <a:t>       </a:t>
            </a:r>
            <a:r>
              <a:rPr b="0" i="1" lang="en-US" sz="2800" spc="-1" strike="noStrike">
                <a:solidFill>
                  <a:srgbClr val="0000ff"/>
                </a:solidFill>
                <a:latin typeface="Arial"/>
              </a:rPr>
              <a:t>return sum; </a:t>
            </a:r>
            <a:endParaRPr b="0" lang="en-US" sz="2800" spc="-1" strike="noStrike">
              <a:solidFill>
                <a:srgbClr val="0000ff"/>
              </a:solidFill>
              <a:latin typeface="Arial"/>
            </a:endParaRPr>
          </a:p>
          <a:p>
            <a:pPr>
              <a:lnSpc>
                <a:spcPct val="100000"/>
              </a:lnSpc>
              <a:spcBef>
                <a:spcPts val="1400"/>
              </a:spcBef>
            </a:pPr>
            <a:r>
              <a:rPr b="0" i="1" lang="en-US" sz="2800" spc="-1" strike="noStrike">
                <a:solidFill>
                  <a:srgbClr val="0000ff"/>
                </a:solidFill>
                <a:latin typeface="Arial"/>
              </a:rPr>
              <a:t>	</a:t>
            </a:r>
            <a:r>
              <a:rPr b="0" i="1" lang="en-US" sz="2800" spc="-1" strike="noStrike">
                <a:solidFill>
                  <a:srgbClr val="0000ff"/>
                </a:solidFill>
                <a:latin typeface="Arial"/>
              </a:rPr>
              <a:t>	</a:t>
            </a:r>
            <a:r>
              <a:rPr b="0" i="1" lang="en-US" sz="2800" spc="-1" strike="noStrike">
                <a:solidFill>
                  <a:srgbClr val="0000ff"/>
                </a:solidFill>
                <a:latin typeface="Arial"/>
              </a:rPr>
              <a:t>}</a:t>
            </a:r>
            <a:endParaRPr b="0" lang="en-US" sz="2800" spc="-1" strike="noStrike">
              <a:solidFill>
                <a:srgbClr val="0000ff"/>
              </a:solidFill>
              <a:latin typeface="Arial"/>
            </a:endParaRPr>
          </a:p>
          <a:p>
            <a:pPr>
              <a:lnSpc>
                <a:spcPct val="100000"/>
              </a:lnSpc>
              <a:spcBef>
                <a:spcPts val="1400"/>
              </a:spcBef>
            </a:pPr>
            <a:endParaRPr b="0" lang="en-US" sz="2800" spc="-1" strike="noStrike">
              <a:solidFill>
                <a:srgbClr val="0000ff"/>
              </a:solidFill>
              <a:latin typeface="Arial"/>
            </a:endParaRPr>
          </a:p>
          <a:p>
            <a:pPr>
              <a:lnSpc>
                <a:spcPct val="100000"/>
              </a:lnSpc>
              <a:spcBef>
                <a:spcPts val="1400"/>
              </a:spcBef>
            </a:pPr>
            <a:endParaRPr b="0" lang="en-US" sz="2800" spc="-1" strike="noStrike">
              <a:solidFill>
                <a:srgbClr val="0000ff"/>
              </a:solidFill>
              <a:latin typeface="Arial"/>
            </a:endParaRPr>
          </a:p>
          <a:p>
            <a:pPr>
              <a:lnSpc>
                <a:spcPct val="100000"/>
              </a:lnSpc>
              <a:spcBef>
                <a:spcPts val="1400"/>
              </a:spcBef>
            </a:pPr>
            <a:endParaRPr b="0" lang="en-US" sz="2800" spc="-1" strike="noStrike">
              <a:solidFill>
                <a:srgbClr val="0000ff"/>
              </a:solidFill>
              <a:latin typeface="Arial"/>
            </a:endParaRPr>
          </a:p>
          <a:p>
            <a:pPr>
              <a:lnSpc>
                <a:spcPct val="100000"/>
              </a:lnSpc>
              <a:spcBef>
                <a:spcPts val="1400"/>
              </a:spcBef>
            </a:pPr>
            <a:endParaRPr b="0" lang="en-US" sz="2800" spc="-1" strike="noStrike">
              <a:solidFill>
                <a:srgbClr val="0000ff"/>
              </a:solidFill>
              <a:latin typeface="Arial"/>
            </a:endParaRPr>
          </a:p>
        </p:txBody>
      </p:sp>
    </p:spTree>
  </p:cSld>
  <p:timing>
    <p:tnLst>
      <p:par>
        <p:cTn id="321" dur="indefinite" restart="never" nodeType="tmRoot">
          <p:childTnLst>
            <p:seq>
              <p:cTn id="322"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Types of variables</a:t>
            </a:r>
            <a:endParaRPr b="0" lang="en-US" sz="3600" spc="-1" strike="noStrike">
              <a:solidFill>
                <a:srgbClr val="000000"/>
              </a:solidFill>
              <a:latin typeface="Arial"/>
            </a:endParaRPr>
          </a:p>
        </p:txBody>
      </p:sp>
      <p:sp>
        <p:nvSpPr>
          <p:cNvPr id="105" name="TextShape 2"/>
          <p:cNvSpPr txBox="1"/>
          <p:nvPr/>
        </p:nvSpPr>
        <p:spPr>
          <a:xfrm>
            <a:off x="457200" y="1219320"/>
            <a:ext cx="8457840" cy="5486040"/>
          </a:xfrm>
          <a:prstGeom prst="rect">
            <a:avLst/>
          </a:prstGeom>
          <a:noFill/>
          <a:ln>
            <a:noFill/>
          </a:ln>
        </p:spPr>
        <p:txBody>
          <a:bodyPr>
            <a:normAutofit/>
          </a:bodyPr>
          <a:p>
            <a:pPr>
              <a:lnSpc>
                <a:spcPct val="100000"/>
              </a:lnSpc>
              <a:spcBef>
                <a:spcPts val="1400"/>
              </a:spcBef>
            </a:pPr>
            <a:r>
              <a:rPr b="1" lang="en-US" sz="2800" spc="-1" strike="noStrike">
                <a:solidFill>
                  <a:srgbClr val="0000ff"/>
                </a:solidFill>
                <a:latin typeface="Arial"/>
              </a:rPr>
              <a:t>Global Variables</a:t>
            </a:r>
            <a:endParaRPr b="0" lang="en-US" sz="2800" spc="-1" strike="noStrike">
              <a:solidFill>
                <a:srgbClr val="0000ff"/>
              </a:solidFill>
              <a:latin typeface="Arial"/>
            </a:endParaRPr>
          </a:p>
          <a:p>
            <a:pPr marL="223920" indent="-223560">
              <a:lnSpc>
                <a:spcPct val="100000"/>
              </a:lnSpc>
              <a:spcBef>
                <a:spcPts val="1400"/>
              </a:spcBef>
              <a:buClr>
                <a:srgbClr val="0000ff"/>
              </a:buClr>
              <a:buFont typeface="Symbol" charset="2"/>
              <a:buChar char=""/>
            </a:pPr>
            <a:r>
              <a:rPr b="0" lang="en-US" sz="2800" spc="-1" strike="noStrike">
                <a:solidFill>
                  <a:srgbClr val="0000ff"/>
                </a:solidFill>
                <a:latin typeface="Arial"/>
              </a:rPr>
              <a:t>variable can be declared globally so it is available to all functions. </a:t>
            </a:r>
            <a:endParaRPr b="0" lang="en-US" sz="2800" spc="-1" strike="noStrike">
              <a:solidFill>
                <a:srgbClr val="0000ff"/>
              </a:solidFill>
              <a:latin typeface="Arial"/>
            </a:endParaRPr>
          </a:p>
          <a:p>
            <a:pPr marL="223920" indent="-223560">
              <a:lnSpc>
                <a:spcPct val="100000"/>
              </a:lnSpc>
              <a:spcBef>
                <a:spcPts val="1400"/>
              </a:spcBef>
              <a:buClr>
                <a:srgbClr val="0000ff"/>
              </a:buClr>
              <a:buFont typeface="Symbol" charset="2"/>
              <a:buChar char=""/>
            </a:pPr>
            <a:r>
              <a:rPr b="0" lang="en-US" sz="2800" spc="-1" strike="noStrike">
                <a:solidFill>
                  <a:srgbClr val="0000ff"/>
                </a:solidFill>
                <a:latin typeface="Arial"/>
              </a:rPr>
              <a:t>A global variable declaration looks normal, but is located outside any of the program's functions. </a:t>
            </a:r>
            <a:endParaRPr b="0" lang="en-US" sz="2800" spc="-1" strike="noStrike">
              <a:solidFill>
                <a:srgbClr val="0000ff"/>
              </a:solidFill>
              <a:latin typeface="Arial"/>
            </a:endParaRPr>
          </a:p>
          <a:p>
            <a:pPr marL="223920" indent="-223560">
              <a:lnSpc>
                <a:spcPct val="100000"/>
              </a:lnSpc>
              <a:spcBef>
                <a:spcPts val="1400"/>
              </a:spcBef>
              <a:buClr>
                <a:srgbClr val="0000ff"/>
              </a:buClr>
              <a:buFont typeface="Symbol" charset="2"/>
              <a:buChar char=""/>
            </a:pPr>
            <a:r>
              <a:rPr b="0" lang="en-US" sz="2800" spc="-1" strike="noStrike">
                <a:solidFill>
                  <a:srgbClr val="0000ff"/>
                </a:solidFill>
                <a:latin typeface="Arial"/>
              </a:rPr>
              <a:t>This is usually done at the beginning of the program file, but after pre-processor directives. </a:t>
            </a:r>
            <a:endParaRPr b="0" lang="en-US" sz="2800" spc="-1" strike="noStrike">
              <a:solidFill>
                <a:srgbClr val="0000ff"/>
              </a:solidFill>
              <a:latin typeface="Arial"/>
            </a:endParaRPr>
          </a:p>
          <a:p>
            <a:pPr>
              <a:lnSpc>
                <a:spcPct val="100000"/>
              </a:lnSpc>
              <a:spcBef>
                <a:spcPts val="1400"/>
              </a:spcBef>
            </a:pPr>
            <a:endParaRPr b="0" lang="en-US" sz="2800" spc="-1" strike="noStrike">
              <a:solidFill>
                <a:srgbClr val="0000ff"/>
              </a:solidFill>
              <a:latin typeface="Arial"/>
            </a:endParaRPr>
          </a:p>
          <a:p>
            <a:pPr>
              <a:lnSpc>
                <a:spcPct val="100000"/>
              </a:lnSpc>
              <a:spcBef>
                <a:spcPts val="1400"/>
              </a:spcBef>
            </a:pPr>
            <a:endParaRPr b="0" lang="en-US" sz="2800" spc="-1" strike="noStrike">
              <a:solidFill>
                <a:srgbClr val="0000ff"/>
              </a:solidFill>
              <a:latin typeface="Arial"/>
            </a:endParaRPr>
          </a:p>
        </p:txBody>
      </p:sp>
    </p:spTree>
  </p:cSld>
  <p:timing>
    <p:tnLst>
      <p:par>
        <p:cTn id="323" dur="indefinite" restart="never" nodeType="tmRoot">
          <p:childTnLst>
            <p:seq>
              <p:cTn id="324"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Types of variables</a:t>
            </a:r>
            <a:endParaRPr b="0" lang="en-US" sz="3600" spc="-1" strike="noStrike">
              <a:solidFill>
                <a:srgbClr val="000000"/>
              </a:solidFill>
              <a:latin typeface="Arial"/>
            </a:endParaRPr>
          </a:p>
        </p:txBody>
      </p:sp>
      <p:sp>
        <p:nvSpPr>
          <p:cNvPr id="107" name="TextShape 2"/>
          <p:cNvSpPr txBox="1"/>
          <p:nvPr/>
        </p:nvSpPr>
        <p:spPr>
          <a:xfrm>
            <a:off x="457200" y="1219320"/>
            <a:ext cx="8457840" cy="5486040"/>
          </a:xfrm>
          <a:prstGeom prst="rect">
            <a:avLst/>
          </a:prstGeom>
          <a:noFill/>
          <a:ln>
            <a:noFill/>
          </a:ln>
        </p:spPr>
        <p:txBody>
          <a:bodyPr>
            <a:normAutofit/>
          </a:bodyPr>
          <a:p>
            <a:pPr>
              <a:lnSpc>
                <a:spcPct val="100000"/>
              </a:lnSpc>
              <a:spcBef>
                <a:spcPts val="1400"/>
              </a:spcBef>
            </a:pPr>
            <a:endParaRPr b="0" lang="en-US" sz="2400" spc="-1" strike="noStrike">
              <a:solidFill>
                <a:srgbClr val="0000ff"/>
              </a:solidFill>
              <a:latin typeface="Arial"/>
            </a:endParaRPr>
          </a:p>
          <a:p>
            <a:pPr>
              <a:lnSpc>
                <a:spcPct val="100000"/>
              </a:lnSpc>
              <a:spcBef>
                <a:spcPts val="1400"/>
              </a:spcBef>
            </a:pPr>
            <a:endParaRPr b="0" lang="en-US" sz="2400" spc="-1" strike="noStrike">
              <a:solidFill>
                <a:srgbClr val="0000ff"/>
              </a:solidFill>
              <a:latin typeface="Arial"/>
            </a:endParaRPr>
          </a:p>
          <a:p>
            <a:pPr>
              <a:lnSpc>
                <a:spcPct val="100000"/>
              </a:lnSpc>
              <a:spcBef>
                <a:spcPts val="1400"/>
              </a:spcBef>
            </a:pPr>
            <a:endParaRPr b="0" lang="en-US" sz="2400" spc="-1" strike="noStrike">
              <a:solidFill>
                <a:srgbClr val="0000ff"/>
              </a:solidFill>
              <a:latin typeface="Arial"/>
            </a:endParaRPr>
          </a:p>
        </p:txBody>
      </p:sp>
      <p:pic>
        <p:nvPicPr>
          <p:cNvPr id="108" name="Picture 2" descr=""/>
          <p:cNvPicPr/>
          <p:nvPr/>
        </p:nvPicPr>
        <p:blipFill>
          <a:blip r:embed="rId1"/>
          <a:stretch/>
        </p:blipFill>
        <p:spPr>
          <a:xfrm>
            <a:off x="609480" y="1447920"/>
            <a:ext cx="7691760" cy="4952520"/>
          </a:xfrm>
          <a:prstGeom prst="rect">
            <a:avLst/>
          </a:prstGeom>
          <a:ln>
            <a:noFill/>
          </a:ln>
        </p:spPr>
      </p:pic>
    </p:spTree>
  </p:cSld>
  <p:timing>
    <p:tnLst>
      <p:par>
        <p:cTn id="325" dur="indefinite" restart="never" nodeType="tmRoot">
          <p:childTnLst>
            <p:seq>
              <p:cTn id="326"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9" name="TextShape 1"/>
          <p:cNvSpPr txBox="1"/>
          <p:nvPr/>
        </p:nvSpPr>
        <p:spPr>
          <a:xfrm>
            <a:off x="304920" y="380880"/>
            <a:ext cx="8534160" cy="685440"/>
          </a:xfrm>
          <a:prstGeom prst="rect">
            <a:avLst/>
          </a:prstGeom>
          <a:noFill/>
          <a:ln>
            <a:noFill/>
          </a:ln>
        </p:spPr>
        <p:txBody>
          <a:bodyPr>
            <a:normAutofit/>
          </a:bodyPr>
          <a:p>
            <a:pPr>
              <a:lnSpc>
                <a:spcPct val="100000"/>
              </a:lnSpc>
            </a:pPr>
            <a:r>
              <a:rPr b="1" lang="en-US" sz="3600" spc="-1" strike="noStrike">
                <a:solidFill>
                  <a:srgbClr val="000000"/>
                </a:solidFill>
                <a:latin typeface="Arial"/>
              </a:rPr>
              <a:t>Types of variables</a:t>
            </a:r>
            <a:endParaRPr b="0" lang="en-US" sz="3600" spc="-1" strike="noStrike">
              <a:solidFill>
                <a:srgbClr val="000000"/>
              </a:solidFill>
              <a:latin typeface="Arial"/>
            </a:endParaRPr>
          </a:p>
        </p:txBody>
      </p:sp>
      <p:sp>
        <p:nvSpPr>
          <p:cNvPr id="110" name="TextShape 2"/>
          <p:cNvSpPr txBox="1"/>
          <p:nvPr/>
        </p:nvSpPr>
        <p:spPr>
          <a:xfrm>
            <a:off x="457200" y="1219320"/>
            <a:ext cx="8457840" cy="5486040"/>
          </a:xfrm>
          <a:prstGeom prst="rect">
            <a:avLst/>
          </a:prstGeom>
          <a:noFill/>
          <a:ln>
            <a:noFill/>
          </a:ln>
        </p:spPr>
        <p:txBody>
          <a:bodyPr>
            <a:normAutofit/>
          </a:bodyPr>
          <a:p>
            <a:pPr>
              <a:lnSpc>
                <a:spcPct val="100000"/>
              </a:lnSpc>
              <a:spcBef>
                <a:spcPts val="2001"/>
              </a:spcBef>
            </a:pPr>
            <a:r>
              <a:rPr b="1" lang="en-US" sz="4000" spc="-1" strike="noStrike">
                <a:solidFill>
                  <a:srgbClr val="0000ff"/>
                </a:solidFill>
                <a:latin typeface="Arial"/>
              </a:rPr>
              <a:t>External Variables</a:t>
            </a:r>
            <a:endParaRPr b="0" lang="en-US" sz="4000" spc="-1" strike="noStrike">
              <a:solidFill>
                <a:srgbClr val="0000ff"/>
              </a:solidFill>
              <a:latin typeface="Arial"/>
            </a:endParaRPr>
          </a:p>
          <a:p>
            <a:pPr marL="223920" indent="-223560">
              <a:lnSpc>
                <a:spcPct val="100000"/>
              </a:lnSpc>
              <a:spcBef>
                <a:spcPts val="2001"/>
              </a:spcBef>
              <a:buClr>
                <a:srgbClr val="0000ff"/>
              </a:buClr>
              <a:buFont typeface="Symbol" charset="2"/>
              <a:buChar char=""/>
            </a:pPr>
            <a:r>
              <a:rPr b="0" lang="en-US" sz="4000" spc="-1" strike="noStrike">
                <a:solidFill>
                  <a:srgbClr val="0000ff"/>
                </a:solidFill>
                <a:latin typeface="Arial"/>
              </a:rPr>
              <a:t>A global variable declared in one file, but used by functions from another is called external variable.</a:t>
            </a:r>
            <a:endParaRPr b="0" lang="en-US" sz="4000" spc="-1" strike="noStrike">
              <a:solidFill>
                <a:srgbClr val="0000ff"/>
              </a:solidFill>
              <a:latin typeface="Arial"/>
            </a:endParaRPr>
          </a:p>
          <a:p>
            <a:pPr marL="223920" indent="-223560">
              <a:lnSpc>
                <a:spcPct val="100000"/>
              </a:lnSpc>
              <a:spcBef>
                <a:spcPts val="2001"/>
              </a:spcBef>
              <a:buClr>
                <a:srgbClr val="0000ff"/>
              </a:buClr>
              <a:buFont typeface="Symbol" charset="2"/>
              <a:buChar char=""/>
            </a:pPr>
            <a:r>
              <a:rPr b="0" lang="en-US" sz="4000" spc="-1" strike="noStrike">
                <a:solidFill>
                  <a:srgbClr val="0000ff"/>
                </a:solidFill>
                <a:latin typeface="Arial"/>
              </a:rPr>
              <a:t>In those files it must be declared as an external variable. </a:t>
            </a:r>
            <a:endParaRPr b="0" lang="en-US" sz="4000" spc="-1" strike="noStrike">
              <a:solidFill>
                <a:srgbClr val="0000ff"/>
              </a:solidFill>
              <a:latin typeface="Arial"/>
            </a:endParaRPr>
          </a:p>
          <a:p>
            <a:pPr marL="223920" indent="-223560">
              <a:lnSpc>
                <a:spcPct val="100000"/>
              </a:lnSpc>
              <a:spcBef>
                <a:spcPts val="2001"/>
              </a:spcBef>
              <a:buClr>
                <a:srgbClr val="0000ff"/>
              </a:buClr>
              <a:buFont typeface="Symbol" charset="2"/>
              <a:buChar char=""/>
            </a:pPr>
            <a:r>
              <a:rPr b="0" lang="en-US" sz="4000" spc="-1" strike="noStrike">
                <a:solidFill>
                  <a:srgbClr val="0000ff"/>
                </a:solidFill>
                <a:latin typeface="Arial"/>
              </a:rPr>
              <a:t>The declaration must be preceded by the word </a:t>
            </a:r>
            <a:r>
              <a:rPr b="1" lang="en-US" sz="4000" spc="-1" strike="noStrike">
                <a:solidFill>
                  <a:srgbClr val="0000ff"/>
                </a:solidFill>
                <a:latin typeface="Arial"/>
              </a:rPr>
              <a:t>extern</a:t>
            </a:r>
            <a:r>
              <a:rPr b="0" lang="en-US" sz="4000" spc="-1" strike="noStrike">
                <a:solidFill>
                  <a:srgbClr val="0000ff"/>
                </a:solidFill>
                <a:latin typeface="Arial"/>
              </a:rPr>
              <a:t>. </a:t>
            </a:r>
            <a:endParaRPr b="0" lang="en-US" sz="4000" spc="-1" strike="noStrike">
              <a:solidFill>
                <a:srgbClr val="0000ff"/>
              </a:solidFill>
              <a:latin typeface="Arial"/>
            </a:endParaRPr>
          </a:p>
          <a:p>
            <a:pPr marL="223920" indent="-223560">
              <a:lnSpc>
                <a:spcPct val="100000"/>
              </a:lnSpc>
              <a:spcBef>
                <a:spcPts val="2001"/>
              </a:spcBef>
              <a:buClr>
                <a:srgbClr val="0000ff"/>
              </a:buClr>
              <a:buFont typeface="Symbol" charset="2"/>
              <a:buChar char=""/>
            </a:pPr>
            <a:r>
              <a:rPr b="0" lang="en-US" sz="4000" spc="-1" strike="noStrike">
                <a:solidFill>
                  <a:srgbClr val="0000ff"/>
                </a:solidFill>
                <a:latin typeface="Arial"/>
              </a:rPr>
              <a:t>Global and external variables can be of any legal type. </a:t>
            </a:r>
            <a:endParaRPr b="0" lang="en-US" sz="4000" spc="-1" strike="noStrike">
              <a:solidFill>
                <a:srgbClr val="0000ff"/>
              </a:solidFill>
              <a:latin typeface="Arial"/>
            </a:endParaRPr>
          </a:p>
          <a:p>
            <a:pPr>
              <a:lnSpc>
                <a:spcPct val="100000"/>
              </a:lnSpc>
              <a:spcBef>
                <a:spcPts val="1451"/>
              </a:spcBef>
            </a:pPr>
            <a:r>
              <a:rPr b="0" i="1" lang="en-US" sz="2800" spc="-1" strike="noStrike">
                <a:solidFill>
                  <a:srgbClr val="0000ff"/>
                </a:solidFill>
                <a:latin typeface="Arial"/>
              </a:rPr>
              <a:t>	</a:t>
            </a:r>
            <a:r>
              <a:rPr b="0" i="1" lang="en-US" sz="2900" spc="-1" strike="noStrike">
                <a:solidFill>
                  <a:srgbClr val="0000ff"/>
                </a:solidFill>
                <a:latin typeface="Arial"/>
              </a:rPr>
              <a:t>syntax:   extern  data_type varibale_name;</a:t>
            </a:r>
            <a:endParaRPr b="0" lang="en-US" sz="2900" spc="-1" strike="noStrike">
              <a:solidFill>
                <a:srgbClr val="0000ff"/>
              </a:solidFill>
              <a:latin typeface="Arial"/>
            </a:endParaRPr>
          </a:p>
          <a:p>
            <a:pPr>
              <a:lnSpc>
                <a:spcPct val="100000"/>
              </a:lnSpc>
              <a:spcBef>
                <a:spcPts val="1451"/>
              </a:spcBef>
            </a:pPr>
            <a:r>
              <a:rPr b="0" lang="en-US" sz="2900" spc="-1" strike="noStrike">
                <a:solidFill>
                  <a:srgbClr val="0000ff"/>
                </a:solidFill>
                <a:latin typeface="Arial"/>
              </a:rPr>
              <a:t>	</a:t>
            </a:r>
            <a:r>
              <a:rPr b="0" lang="en-US" sz="2900" spc="-1" strike="noStrike">
                <a:solidFill>
                  <a:srgbClr val="0000ff"/>
                </a:solidFill>
                <a:latin typeface="Arial"/>
              </a:rPr>
              <a:t>	</a:t>
            </a:r>
            <a:endParaRPr b="0" lang="en-US" sz="2900" spc="-1" strike="noStrike">
              <a:solidFill>
                <a:srgbClr val="0000ff"/>
              </a:solidFill>
              <a:latin typeface="Arial"/>
            </a:endParaRPr>
          </a:p>
          <a:p>
            <a:pPr>
              <a:lnSpc>
                <a:spcPct val="100000"/>
              </a:lnSpc>
              <a:spcBef>
                <a:spcPts val="1400"/>
              </a:spcBef>
            </a:pPr>
            <a:endParaRPr b="0" lang="en-US" sz="2900" spc="-1" strike="noStrike">
              <a:solidFill>
                <a:srgbClr val="0000ff"/>
              </a:solidFill>
              <a:latin typeface="Arial"/>
            </a:endParaRPr>
          </a:p>
        </p:txBody>
      </p:sp>
    </p:spTree>
  </p:cSld>
  <p:timing>
    <p:tnLst>
      <p:par>
        <p:cTn id="327" dur="indefinite" restart="never" nodeType="tmRoot">
          <p:childTnLst>
            <p:seq>
              <p:cTn id="328"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TextShape 1"/>
          <p:cNvSpPr txBox="1"/>
          <p:nvPr/>
        </p:nvSpPr>
        <p:spPr>
          <a:xfrm>
            <a:off x="304920" y="380880"/>
            <a:ext cx="8534160" cy="685440"/>
          </a:xfrm>
          <a:prstGeom prst="rect">
            <a:avLst/>
          </a:prstGeom>
          <a:noFill/>
          <a:ln>
            <a:noFill/>
          </a:ln>
        </p:spPr>
        <p:txBody>
          <a:bodyPr>
            <a:normAutofit/>
          </a:bodyPr>
          <a:p>
            <a:pPr>
              <a:lnSpc>
                <a:spcPct val="100000"/>
              </a:lnSpc>
            </a:pPr>
            <a:r>
              <a:rPr b="1" lang="en-US" sz="3600" spc="-1" strike="noStrike">
                <a:solidFill>
                  <a:srgbClr val="000000"/>
                </a:solidFill>
                <a:latin typeface="Arial"/>
              </a:rPr>
              <a:t>Types of variables</a:t>
            </a:r>
            <a:endParaRPr b="0" lang="en-US" sz="3600" spc="-1" strike="noStrike">
              <a:solidFill>
                <a:srgbClr val="000000"/>
              </a:solidFill>
              <a:latin typeface="Arial"/>
            </a:endParaRPr>
          </a:p>
        </p:txBody>
      </p:sp>
      <p:sp>
        <p:nvSpPr>
          <p:cNvPr id="112" name="TextShape 2"/>
          <p:cNvSpPr txBox="1"/>
          <p:nvPr/>
        </p:nvSpPr>
        <p:spPr>
          <a:xfrm>
            <a:off x="457200" y="1219320"/>
            <a:ext cx="8457840" cy="5486040"/>
          </a:xfrm>
          <a:prstGeom prst="rect">
            <a:avLst/>
          </a:prstGeom>
          <a:noFill/>
          <a:ln>
            <a:noFill/>
          </a:ln>
        </p:spPr>
        <p:txBody>
          <a:bodyPr>
            <a:normAutofit/>
          </a:bodyPr>
          <a:p>
            <a:pPr>
              <a:lnSpc>
                <a:spcPct val="100000"/>
              </a:lnSpc>
              <a:spcBef>
                <a:spcPts val="2001"/>
              </a:spcBef>
            </a:pPr>
            <a:endParaRPr b="0" lang="en-US" sz="2400" spc="-1" strike="noStrike">
              <a:solidFill>
                <a:srgbClr val="0000ff"/>
              </a:solidFill>
              <a:latin typeface="Arial"/>
            </a:endParaRPr>
          </a:p>
          <a:p>
            <a:pPr>
              <a:lnSpc>
                <a:spcPct val="100000"/>
              </a:lnSpc>
              <a:spcBef>
                <a:spcPts val="1451"/>
              </a:spcBef>
            </a:pPr>
            <a:r>
              <a:rPr b="0" lang="en-US" sz="2900" spc="-1" strike="noStrike">
                <a:solidFill>
                  <a:srgbClr val="0000ff"/>
                </a:solidFill>
                <a:latin typeface="Arial"/>
              </a:rPr>
              <a:t>	</a:t>
            </a:r>
            <a:r>
              <a:rPr b="1" lang="en-US" sz="2900" spc="-1" strike="noStrike">
                <a:solidFill>
                  <a:srgbClr val="0000ff"/>
                </a:solidFill>
                <a:latin typeface="Arial"/>
              </a:rPr>
              <a:t>Example</a:t>
            </a:r>
            <a:r>
              <a:rPr b="0" lang="en-US" sz="2900" spc="-1" strike="noStrike">
                <a:solidFill>
                  <a:srgbClr val="0000ff"/>
                </a:solidFill>
                <a:latin typeface="Arial"/>
              </a:rPr>
              <a:t>:</a:t>
            </a:r>
            <a:endParaRPr b="0" lang="en-US" sz="2900" spc="-1" strike="noStrike">
              <a:solidFill>
                <a:srgbClr val="0000ff"/>
              </a:solidFill>
              <a:latin typeface="Arial"/>
            </a:endParaRPr>
          </a:p>
          <a:p>
            <a:pPr>
              <a:lnSpc>
                <a:spcPct val="100000"/>
              </a:lnSpc>
              <a:spcBef>
                <a:spcPts val="1451"/>
              </a:spcBef>
            </a:pPr>
            <a:r>
              <a:rPr b="0" lang="en-US" sz="2900" spc="-1" strike="noStrike">
                <a:solidFill>
                  <a:srgbClr val="0000ff"/>
                </a:solidFill>
                <a:latin typeface="Arial"/>
              </a:rPr>
              <a:t>	</a:t>
            </a:r>
            <a:r>
              <a:rPr b="0" lang="en-US" sz="2900" spc="-1" strike="noStrike">
                <a:solidFill>
                  <a:srgbClr val="0000ff"/>
                </a:solidFill>
                <a:latin typeface="Arial"/>
              </a:rPr>
              <a:t>file3.h</a:t>
            </a:r>
            <a:endParaRPr b="0" lang="en-US" sz="2900" spc="-1" strike="noStrike">
              <a:solidFill>
                <a:srgbClr val="0000ff"/>
              </a:solidFill>
              <a:latin typeface="Arial"/>
            </a:endParaRPr>
          </a:p>
          <a:p>
            <a:pPr>
              <a:lnSpc>
                <a:spcPct val="100000"/>
              </a:lnSpc>
              <a:spcBef>
                <a:spcPts val="1451"/>
              </a:spcBef>
            </a:pPr>
            <a:r>
              <a:rPr b="0" i="1" lang="en-US" sz="2900" spc="-1" strike="noStrike">
                <a:solidFill>
                  <a:srgbClr val="0000ff"/>
                </a:solidFill>
                <a:latin typeface="Arial"/>
              </a:rPr>
              <a:t>	</a:t>
            </a:r>
            <a:r>
              <a:rPr b="0" i="1" lang="en-US" sz="2900" spc="-1" strike="noStrike">
                <a:solidFill>
                  <a:srgbClr val="0000ff"/>
                </a:solidFill>
                <a:latin typeface="Arial"/>
              </a:rPr>
              <a:t>	</a:t>
            </a:r>
            <a:r>
              <a:rPr b="0" i="1" lang="en-US" sz="2900" spc="-1" strike="noStrike">
                <a:solidFill>
                  <a:srgbClr val="0000ff"/>
                </a:solidFill>
                <a:latin typeface="Arial"/>
              </a:rPr>
              <a:t>extern int global_variable;  /* Declaration of the variable */</a:t>
            </a:r>
            <a:endParaRPr b="0" lang="en-US" sz="2900" spc="-1" strike="noStrike">
              <a:solidFill>
                <a:srgbClr val="0000ff"/>
              </a:solidFill>
              <a:latin typeface="Arial"/>
            </a:endParaRPr>
          </a:p>
          <a:p>
            <a:pPr>
              <a:lnSpc>
                <a:spcPct val="100000"/>
              </a:lnSpc>
              <a:spcBef>
                <a:spcPts val="1451"/>
              </a:spcBef>
            </a:pPr>
            <a:r>
              <a:rPr b="0" lang="en-US" sz="2900" spc="-1" strike="noStrike">
                <a:solidFill>
                  <a:srgbClr val="0000ff"/>
                </a:solidFill>
                <a:latin typeface="Arial"/>
              </a:rPr>
              <a:t>	</a:t>
            </a:r>
            <a:r>
              <a:rPr b="0" lang="en-US" sz="2900" spc="-1" strike="noStrike">
                <a:solidFill>
                  <a:srgbClr val="0000ff"/>
                </a:solidFill>
                <a:latin typeface="Arial"/>
              </a:rPr>
              <a:t>file1.c</a:t>
            </a:r>
            <a:endParaRPr b="0" lang="en-US" sz="2900" spc="-1" strike="noStrike">
              <a:solidFill>
                <a:srgbClr val="0000ff"/>
              </a:solidFill>
              <a:latin typeface="Arial"/>
            </a:endParaRPr>
          </a:p>
          <a:p>
            <a:pPr marL="457200">
              <a:lnSpc>
                <a:spcPct val="100000"/>
              </a:lnSpc>
              <a:spcBef>
                <a:spcPts val="289"/>
              </a:spcBef>
            </a:pPr>
            <a:r>
              <a:rPr b="0" i="1" lang="en-US" sz="2900" spc="-1" strike="noStrike">
                <a:solidFill>
                  <a:srgbClr val="000066"/>
                </a:solidFill>
                <a:latin typeface="Arial"/>
              </a:rPr>
              <a:t>	</a:t>
            </a:r>
            <a:r>
              <a:rPr b="0" i="1" lang="en-US" sz="2900" spc="-1" strike="noStrike">
                <a:solidFill>
                  <a:srgbClr val="000066"/>
                </a:solidFill>
                <a:latin typeface="Arial"/>
              </a:rPr>
              <a:t>	</a:t>
            </a:r>
            <a:r>
              <a:rPr b="0" i="1" lang="en-US" sz="2900" spc="-1" strike="noStrike">
                <a:solidFill>
                  <a:srgbClr val="000066"/>
                </a:solidFill>
                <a:latin typeface="Arial"/>
              </a:rPr>
              <a:t>#include "file3.h"  /* Declaration made available here */</a:t>
            </a:r>
            <a:endParaRPr b="0" lang="en-US" sz="2900" spc="-1" strike="noStrike">
              <a:solidFill>
                <a:srgbClr val="0000ff"/>
              </a:solidFill>
              <a:latin typeface="Arial"/>
            </a:endParaRPr>
          </a:p>
          <a:p>
            <a:pPr>
              <a:lnSpc>
                <a:spcPct val="100000"/>
              </a:lnSpc>
              <a:spcBef>
                <a:spcPts val="1451"/>
              </a:spcBef>
            </a:pPr>
            <a:r>
              <a:rPr b="0" i="1" lang="en-US" sz="2900" spc="-1" strike="noStrike">
                <a:solidFill>
                  <a:srgbClr val="0000ff"/>
                </a:solidFill>
                <a:latin typeface="Arial"/>
              </a:rPr>
              <a:t>	</a:t>
            </a:r>
            <a:r>
              <a:rPr b="0" i="1" lang="en-US" sz="2900" spc="-1" strike="noStrike">
                <a:solidFill>
                  <a:srgbClr val="0000ff"/>
                </a:solidFill>
                <a:latin typeface="Arial"/>
              </a:rPr>
              <a:t>	</a:t>
            </a:r>
            <a:r>
              <a:rPr b="0" i="1" lang="en-US" sz="2900" spc="-1" strike="noStrike">
                <a:solidFill>
                  <a:srgbClr val="0000ff"/>
                </a:solidFill>
                <a:latin typeface="Arial"/>
              </a:rPr>
              <a:t>int global_variable = 37;   /</a:t>
            </a:r>
            <a:r>
              <a:rPr b="0" i="1" lang="en-US" sz="2300" spc="-1" strike="noStrike">
                <a:solidFill>
                  <a:srgbClr val="0000ff"/>
                </a:solidFill>
                <a:latin typeface="Arial"/>
              </a:rPr>
              <a:t>* Definition checked against declaration */</a:t>
            </a:r>
            <a:endParaRPr b="0" lang="en-US" sz="2300" spc="-1" strike="noStrike">
              <a:solidFill>
                <a:srgbClr val="0000ff"/>
              </a:solidFill>
              <a:latin typeface="Arial"/>
            </a:endParaRPr>
          </a:p>
          <a:p>
            <a:pPr>
              <a:lnSpc>
                <a:spcPct val="100000"/>
              </a:lnSpc>
              <a:spcBef>
                <a:spcPts val="1451"/>
              </a:spcBef>
            </a:pPr>
            <a:r>
              <a:rPr b="0" i="1" lang="en-US" sz="2900" spc="-1" strike="noStrike">
                <a:solidFill>
                  <a:srgbClr val="0000ff"/>
                </a:solidFill>
                <a:latin typeface="Arial"/>
              </a:rPr>
              <a:t>	</a:t>
            </a:r>
            <a:r>
              <a:rPr b="0" i="1" lang="en-US" sz="2900" spc="-1" strike="noStrike">
                <a:solidFill>
                  <a:srgbClr val="0000ff"/>
                </a:solidFill>
                <a:latin typeface="Arial"/>
              </a:rPr>
              <a:t>	</a:t>
            </a:r>
            <a:r>
              <a:rPr b="0" i="1" lang="en-US" sz="2900" spc="-1" strike="noStrike">
                <a:solidFill>
                  <a:srgbClr val="0000ff"/>
                </a:solidFill>
                <a:latin typeface="Arial"/>
              </a:rPr>
              <a:t>int increment(void) { </a:t>
            </a:r>
            <a:endParaRPr b="0" lang="en-US" sz="2900" spc="-1" strike="noStrike">
              <a:solidFill>
                <a:srgbClr val="0000ff"/>
              </a:solidFill>
              <a:latin typeface="Arial"/>
            </a:endParaRPr>
          </a:p>
          <a:p>
            <a:pPr>
              <a:lnSpc>
                <a:spcPct val="100000"/>
              </a:lnSpc>
              <a:spcBef>
                <a:spcPts val="1451"/>
              </a:spcBef>
            </a:pPr>
            <a:r>
              <a:rPr b="0" i="1" lang="en-US" sz="2900" spc="-1" strike="noStrike">
                <a:solidFill>
                  <a:srgbClr val="0000ff"/>
                </a:solidFill>
                <a:latin typeface="Arial"/>
              </a:rPr>
              <a:t>	</a:t>
            </a:r>
            <a:r>
              <a:rPr b="0" i="1" lang="en-US" sz="2900" spc="-1" strike="noStrike">
                <a:solidFill>
                  <a:srgbClr val="0000ff"/>
                </a:solidFill>
                <a:latin typeface="Arial"/>
              </a:rPr>
              <a:t>	</a:t>
            </a:r>
            <a:r>
              <a:rPr b="0" i="1" lang="en-US" sz="2900" spc="-1" strike="noStrike">
                <a:solidFill>
                  <a:srgbClr val="0000ff"/>
                </a:solidFill>
                <a:latin typeface="Arial"/>
              </a:rPr>
              <a:t>	</a:t>
            </a:r>
            <a:r>
              <a:rPr b="0" i="1" lang="en-US" sz="2900" spc="-1" strike="noStrike">
                <a:solidFill>
                  <a:srgbClr val="0000ff"/>
                </a:solidFill>
                <a:latin typeface="Arial"/>
              </a:rPr>
              <a:t>return global_variable++; </a:t>
            </a:r>
            <a:endParaRPr b="0" lang="en-US" sz="2900" spc="-1" strike="noStrike">
              <a:solidFill>
                <a:srgbClr val="0000ff"/>
              </a:solidFill>
              <a:latin typeface="Arial"/>
            </a:endParaRPr>
          </a:p>
          <a:p>
            <a:pPr>
              <a:lnSpc>
                <a:spcPct val="100000"/>
              </a:lnSpc>
              <a:spcBef>
                <a:spcPts val="1451"/>
              </a:spcBef>
            </a:pPr>
            <a:r>
              <a:rPr b="0" i="1" lang="en-US" sz="2900" spc="-1" strike="noStrike">
                <a:solidFill>
                  <a:srgbClr val="0000ff"/>
                </a:solidFill>
                <a:latin typeface="Arial"/>
              </a:rPr>
              <a:t>	</a:t>
            </a:r>
            <a:r>
              <a:rPr b="0" i="1" lang="en-US" sz="2900" spc="-1" strike="noStrike">
                <a:solidFill>
                  <a:srgbClr val="0000ff"/>
                </a:solidFill>
                <a:latin typeface="Arial"/>
              </a:rPr>
              <a:t>	</a:t>
            </a:r>
            <a:r>
              <a:rPr b="0" i="1" lang="en-US" sz="2900" spc="-1" strike="noStrike">
                <a:solidFill>
                  <a:srgbClr val="0000ff"/>
                </a:solidFill>
                <a:latin typeface="Arial"/>
              </a:rPr>
              <a:t>}</a:t>
            </a:r>
            <a:endParaRPr b="0" lang="en-US" sz="2900" spc="-1" strike="noStrike">
              <a:solidFill>
                <a:srgbClr val="0000ff"/>
              </a:solidFill>
              <a:latin typeface="Arial"/>
            </a:endParaRPr>
          </a:p>
          <a:p>
            <a:pPr>
              <a:lnSpc>
                <a:spcPct val="100000"/>
              </a:lnSpc>
              <a:spcBef>
                <a:spcPts val="1451"/>
              </a:spcBef>
            </a:pPr>
            <a:r>
              <a:rPr b="0" lang="en-US" sz="2900" spc="-1" strike="noStrike">
                <a:solidFill>
                  <a:srgbClr val="0000ff"/>
                </a:solidFill>
                <a:latin typeface="Arial"/>
              </a:rPr>
              <a:t>	</a:t>
            </a:r>
            <a:r>
              <a:rPr b="0" lang="en-US" sz="2900" spc="-1" strike="noStrike">
                <a:solidFill>
                  <a:srgbClr val="0000ff"/>
                </a:solidFill>
                <a:latin typeface="Arial"/>
              </a:rPr>
              <a:t>file2.c</a:t>
            </a:r>
            <a:endParaRPr b="0" lang="en-US" sz="2900" spc="-1" strike="noStrike">
              <a:solidFill>
                <a:srgbClr val="0000ff"/>
              </a:solidFill>
              <a:latin typeface="Arial"/>
            </a:endParaRPr>
          </a:p>
          <a:p>
            <a:pPr>
              <a:lnSpc>
                <a:spcPct val="100000"/>
              </a:lnSpc>
              <a:spcBef>
                <a:spcPts val="1451"/>
              </a:spcBef>
            </a:pPr>
            <a:r>
              <a:rPr b="0" lang="en-US" sz="2900" spc="-1" strike="noStrike">
                <a:solidFill>
                  <a:srgbClr val="0000ff"/>
                </a:solidFill>
                <a:latin typeface="Arial"/>
              </a:rPr>
              <a:t>	</a:t>
            </a:r>
            <a:r>
              <a:rPr b="0" lang="en-US" sz="2900" spc="-1" strike="noStrike">
                <a:solidFill>
                  <a:srgbClr val="0000ff"/>
                </a:solidFill>
                <a:latin typeface="Arial"/>
              </a:rPr>
              <a:t>	</a:t>
            </a:r>
            <a:r>
              <a:rPr b="0" lang="en-US" sz="2900" spc="-1" strike="noStrike">
                <a:solidFill>
                  <a:srgbClr val="0000ff"/>
                </a:solidFill>
                <a:latin typeface="Arial"/>
              </a:rPr>
              <a:t>#include "file3.h"</a:t>
            </a:r>
            <a:endParaRPr b="0" lang="en-US" sz="2900" spc="-1" strike="noStrike">
              <a:solidFill>
                <a:srgbClr val="0000ff"/>
              </a:solidFill>
              <a:latin typeface="Arial"/>
            </a:endParaRPr>
          </a:p>
          <a:p>
            <a:pPr>
              <a:lnSpc>
                <a:spcPct val="100000"/>
              </a:lnSpc>
              <a:spcBef>
                <a:spcPts val="1451"/>
              </a:spcBef>
            </a:pPr>
            <a:r>
              <a:rPr b="0" lang="en-US" sz="2900" spc="-1" strike="noStrike">
                <a:solidFill>
                  <a:srgbClr val="0000ff"/>
                </a:solidFill>
                <a:latin typeface="Arial"/>
              </a:rPr>
              <a:t>	</a:t>
            </a:r>
            <a:r>
              <a:rPr b="0" lang="en-US" sz="2900" spc="-1" strike="noStrike">
                <a:solidFill>
                  <a:srgbClr val="0000ff"/>
                </a:solidFill>
                <a:latin typeface="Arial"/>
              </a:rPr>
              <a:t>	</a:t>
            </a:r>
            <a:r>
              <a:rPr b="0" lang="en-US" sz="2900" spc="-1" strike="noStrike">
                <a:solidFill>
                  <a:srgbClr val="0000ff"/>
                </a:solidFill>
                <a:latin typeface="Arial"/>
              </a:rPr>
              <a:t>#include &lt;stdio.h&gt;</a:t>
            </a:r>
            <a:endParaRPr b="0" lang="en-US" sz="2900" spc="-1" strike="noStrike">
              <a:solidFill>
                <a:srgbClr val="0000ff"/>
              </a:solidFill>
              <a:latin typeface="Arial"/>
            </a:endParaRPr>
          </a:p>
          <a:p>
            <a:pPr>
              <a:lnSpc>
                <a:spcPct val="100000"/>
              </a:lnSpc>
              <a:spcBef>
                <a:spcPts val="1451"/>
              </a:spcBef>
            </a:pPr>
            <a:r>
              <a:rPr b="0" lang="en-US" sz="2900" spc="-1" strike="noStrike">
                <a:solidFill>
                  <a:srgbClr val="0000ff"/>
                </a:solidFill>
                <a:latin typeface="Arial"/>
              </a:rPr>
              <a:t>	</a:t>
            </a:r>
            <a:r>
              <a:rPr b="0" lang="en-US" sz="2900" spc="-1" strike="noStrike">
                <a:solidFill>
                  <a:srgbClr val="0000ff"/>
                </a:solidFill>
                <a:latin typeface="Arial"/>
              </a:rPr>
              <a:t>	</a:t>
            </a:r>
            <a:r>
              <a:rPr b="0" lang="en-US" sz="2900" spc="-1" strike="noStrike">
                <a:solidFill>
                  <a:srgbClr val="0000ff"/>
                </a:solidFill>
                <a:latin typeface="Arial"/>
              </a:rPr>
              <a:t>void use_it(void) {</a:t>
            </a:r>
            <a:r>
              <a:rPr b="0" lang="en-US" sz="2900" spc="-1" strike="noStrike">
                <a:solidFill>
                  <a:srgbClr val="0000ff"/>
                </a:solidFill>
                <a:latin typeface="Arial"/>
              </a:rPr>
              <a:t>	</a:t>
            </a:r>
            <a:r>
              <a:rPr b="0" lang="en-US" sz="2900" spc="-1" strike="noStrike">
                <a:solidFill>
                  <a:srgbClr val="0000ff"/>
                </a:solidFill>
                <a:latin typeface="Arial"/>
              </a:rPr>
              <a:t>	</a:t>
            </a:r>
            <a:endParaRPr b="0" lang="en-US" sz="2900" spc="-1" strike="noStrike">
              <a:solidFill>
                <a:srgbClr val="0000ff"/>
              </a:solidFill>
              <a:latin typeface="Arial"/>
            </a:endParaRPr>
          </a:p>
          <a:p>
            <a:pPr>
              <a:lnSpc>
                <a:spcPct val="100000"/>
              </a:lnSpc>
              <a:spcBef>
                <a:spcPts val="1451"/>
              </a:spcBef>
            </a:pPr>
            <a:r>
              <a:rPr b="0" lang="en-US" sz="2900" spc="-1" strike="noStrike">
                <a:solidFill>
                  <a:srgbClr val="0000ff"/>
                </a:solidFill>
                <a:latin typeface="Arial"/>
              </a:rPr>
              <a:t>	</a:t>
            </a:r>
            <a:r>
              <a:rPr b="0" lang="en-US" sz="2900" spc="-1" strike="noStrike">
                <a:solidFill>
                  <a:srgbClr val="0000ff"/>
                </a:solidFill>
                <a:latin typeface="Arial"/>
              </a:rPr>
              <a:t>	</a:t>
            </a:r>
            <a:r>
              <a:rPr b="0" lang="en-US" sz="2900" spc="-1" strike="noStrike">
                <a:solidFill>
                  <a:srgbClr val="0000ff"/>
                </a:solidFill>
                <a:latin typeface="Arial"/>
              </a:rPr>
              <a:t>	</a:t>
            </a:r>
            <a:r>
              <a:rPr b="0" lang="en-US" sz="2900" spc="-1" strike="noStrike">
                <a:solidFill>
                  <a:srgbClr val="0000ff"/>
                </a:solidFill>
                <a:latin typeface="Arial"/>
              </a:rPr>
              <a:t>printf("Global variable: %d\n", global_variable++);</a:t>
            </a:r>
            <a:endParaRPr b="0" lang="en-US" sz="2900" spc="-1" strike="noStrike">
              <a:solidFill>
                <a:srgbClr val="0000ff"/>
              </a:solidFill>
              <a:latin typeface="Arial"/>
            </a:endParaRPr>
          </a:p>
          <a:p>
            <a:pPr>
              <a:lnSpc>
                <a:spcPct val="100000"/>
              </a:lnSpc>
              <a:spcBef>
                <a:spcPts val="1451"/>
              </a:spcBef>
            </a:pPr>
            <a:r>
              <a:rPr b="0" lang="en-US" sz="2900" spc="-1" strike="noStrike">
                <a:solidFill>
                  <a:srgbClr val="0000ff"/>
                </a:solidFill>
                <a:latin typeface="Arial"/>
              </a:rPr>
              <a:t>	</a:t>
            </a:r>
            <a:r>
              <a:rPr b="0" lang="en-US" sz="2900" spc="-1" strike="noStrike">
                <a:solidFill>
                  <a:srgbClr val="0000ff"/>
                </a:solidFill>
                <a:latin typeface="Arial"/>
              </a:rPr>
              <a:t>	</a:t>
            </a:r>
            <a:r>
              <a:rPr b="0" lang="en-US" sz="2900" spc="-1" strike="noStrike">
                <a:solidFill>
                  <a:srgbClr val="0000ff"/>
                </a:solidFill>
                <a:latin typeface="Arial"/>
              </a:rPr>
              <a:t>}</a:t>
            </a:r>
            <a:endParaRPr b="0" lang="en-US" sz="2900" spc="-1" strike="noStrike">
              <a:solidFill>
                <a:srgbClr val="0000ff"/>
              </a:solidFill>
              <a:latin typeface="Arial"/>
            </a:endParaRPr>
          </a:p>
          <a:p>
            <a:pPr>
              <a:lnSpc>
                <a:spcPct val="100000"/>
              </a:lnSpc>
              <a:spcBef>
                <a:spcPts val="1400"/>
              </a:spcBef>
            </a:pPr>
            <a:endParaRPr b="0" lang="en-US" sz="2900" spc="-1" strike="noStrike">
              <a:solidFill>
                <a:srgbClr val="0000ff"/>
              </a:solidFill>
              <a:latin typeface="Arial"/>
            </a:endParaRPr>
          </a:p>
          <a:p>
            <a:pPr>
              <a:lnSpc>
                <a:spcPct val="100000"/>
              </a:lnSpc>
              <a:spcBef>
                <a:spcPts val="1400"/>
              </a:spcBef>
            </a:pPr>
            <a:endParaRPr b="0" lang="en-US" sz="2900" spc="-1" strike="noStrike">
              <a:solidFill>
                <a:srgbClr val="0000ff"/>
              </a:solidFill>
              <a:latin typeface="Arial"/>
            </a:endParaRPr>
          </a:p>
        </p:txBody>
      </p:sp>
    </p:spTree>
  </p:cSld>
  <p:timing>
    <p:tnLst>
      <p:par>
        <p:cTn id="329" dur="indefinite" restart="never" nodeType="tmRoot">
          <p:childTnLst>
            <p:seq>
              <p:cTn id="330"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Types of variables</a:t>
            </a:r>
            <a:endParaRPr b="0" lang="en-US" sz="3600" spc="-1" strike="noStrike">
              <a:solidFill>
                <a:srgbClr val="000000"/>
              </a:solidFill>
              <a:latin typeface="Arial"/>
            </a:endParaRPr>
          </a:p>
        </p:txBody>
      </p:sp>
      <p:sp>
        <p:nvSpPr>
          <p:cNvPr id="114" name="TextShape 2"/>
          <p:cNvSpPr txBox="1"/>
          <p:nvPr/>
        </p:nvSpPr>
        <p:spPr>
          <a:xfrm>
            <a:off x="457200" y="1219320"/>
            <a:ext cx="8457840" cy="5486040"/>
          </a:xfrm>
          <a:prstGeom prst="rect">
            <a:avLst/>
          </a:prstGeom>
          <a:noFill/>
          <a:ln>
            <a:noFill/>
          </a:ln>
        </p:spPr>
        <p:txBody>
          <a:bodyPr>
            <a:normAutofit/>
          </a:bodyPr>
          <a:p>
            <a:pPr>
              <a:lnSpc>
                <a:spcPct val="100000"/>
              </a:lnSpc>
              <a:spcBef>
                <a:spcPts val="1199"/>
              </a:spcBef>
            </a:pPr>
            <a:r>
              <a:rPr b="1" lang="en-US" sz="2400" spc="-1" strike="noStrike">
                <a:solidFill>
                  <a:srgbClr val="0000ff"/>
                </a:solidFill>
                <a:latin typeface="Arial"/>
              </a:rPr>
              <a:t>Static Variables</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Another class of local variable is the static type. </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The static variable is not destroyed on exit from the function; </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Its value is preserved, and becomes available again when the function is next called. </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Static variables are declared as local variables, but the declaration is preceded by the word </a:t>
            </a:r>
            <a:r>
              <a:rPr b="1" lang="en-US" sz="2400" spc="-1" strike="noStrike">
                <a:solidFill>
                  <a:srgbClr val="0000ff"/>
                </a:solidFill>
                <a:latin typeface="Arial"/>
              </a:rPr>
              <a:t>static</a:t>
            </a:r>
            <a:r>
              <a:rPr b="0" lang="en-US" sz="2400" spc="-1" strike="noStrike">
                <a:solidFill>
                  <a:srgbClr val="0000ff"/>
                </a:solidFill>
                <a:latin typeface="Arial"/>
              </a:rPr>
              <a:t>. </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Static variables can be initialised as normal; the initialisation is performed once only, when the program starts up.</a:t>
            </a:r>
            <a:endParaRPr b="0" lang="en-US" sz="2400" spc="-1" strike="noStrike">
              <a:solidFill>
                <a:srgbClr val="0000ff"/>
              </a:solidFill>
              <a:latin typeface="Arial"/>
            </a:endParaRPr>
          </a:p>
          <a:p>
            <a:pPr>
              <a:lnSpc>
                <a:spcPct val="100000"/>
              </a:lnSpc>
              <a:spcBef>
                <a:spcPts val="1199"/>
              </a:spcBef>
            </a:pPr>
            <a:r>
              <a:rPr b="0" i="1" lang="en-US" sz="2400" spc="-1" strike="noStrike">
                <a:solidFill>
                  <a:srgbClr val="0000ff"/>
                </a:solidFill>
                <a:latin typeface="Arial"/>
              </a:rPr>
              <a:t>	</a:t>
            </a:r>
            <a:r>
              <a:rPr b="0" i="1" lang="en-US" sz="2400" spc="-1" strike="noStrike">
                <a:solidFill>
                  <a:srgbClr val="0000ff"/>
                </a:solidFill>
                <a:latin typeface="Arial"/>
              </a:rPr>
              <a:t>Syntax:  static data_type variable_name;</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A global static variable is one that can only be accessed in the file where it is created. This variable is said to have file scope.</a:t>
            </a:r>
            <a:endParaRPr b="0" lang="en-US" sz="2400" spc="-1" strike="noStrike">
              <a:solidFill>
                <a:srgbClr val="0000ff"/>
              </a:solidFill>
              <a:latin typeface="Arial"/>
            </a:endParaRPr>
          </a:p>
          <a:p>
            <a:pPr>
              <a:lnSpc>
                <a:spcPct val="100000"/>
              </a:lnSpc>
              <a:spcBef>
                <a:spcPts val="1199"/>
              </a:spcBef>
            </a:pPr>
            <a:endParaRPr b="0" lang="en-US" sz="2400" spc="-1" strike="noStrike">
              <a:solidFill>
                <a:srgbClr val="0000ff"/>
              </a:solidFill>
              <a:latin typeface="Arial"/>
            </a:endParaRPr>
          </a:p>
          <a:p>
            <a:pPr>
              <a:lnSpc>
                <a:spcPct val="100000"/>
              </a:lnSpc>
              <a:spcBef>
                <a:spcPts val="1400"/>
              </a:spcBef>
            </a:pPr>
            <a:endParaRPr b="0" lang="en-US" sz="2400" spc="-1" strike="noStrike">
              <a:solidFill>
                <a:srgbClr val="0000ff"/>
              </a:solidFill>
              <a:latin typeface="Arial"/>
            </a:endParaRPr>
          </a:p>
          <a:p>
            <a:pPr>
              <a:lnSpc>
                <a:spcPct val="100000"/>
              </a:lnSpc>
              <a:spcBef>
                <a:spcPts val="1400"/>
              </a:spcBef>
            </a:pPr>
            <a:endParaRPr b="0" lang="en-US" sz="2400" spc="-1" strike="noStrike">
              <a:solidFill>
                <a:srgbClr val="0000ff"/>
              </a:solidFill>
              <a:latin typeface="Arial"/>
            </a:endParaRPr>
          </a:p>
        </p:txBody>
      </p:sp>
    </p:spTree>
  </p:cSld>
  <p:timing>
    <p:tnLst>
      <p:par>
        <p:cTn id="331" dur="indefinite" restart="never" nodeType="tmRoot">
          <p:childTnLst>
            <p:seq>
              <p:cTn id="332"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TextShape 1"/>
          <p:cNvSpPr txBox="1"/>
          <p:nvPr/>
        </p:nvSpPr>
        <p:spPr>
          <a:xfrm>
            <a:off x="304920" y="380880"/>
            <a:ext cx="8534160" cy="685440"/>
          </a:xfrm>
          <a:prstGeom prst="rect">
            <a:avLst/>
          </a:prstGeom>
          <a:noFill/>
          <a:ln>
            <a:noFill/>
          </a:ln>
        </p:spPr>
        <p:txBody>
          <a:bodyPr anchor="ctr"/>
          <a:p>
            <a:pPr>
              <a:lnSpc>
                <a:spcPct val="100000"/>
              </a:lnSpc>
            </a:pPr>
            <a:r>
              <a:rPr b="1" lang="en-US" sz="3600" spc="-1" strike="noStrike">
                <a:solidFill>
                  <a:srgbClr val="000000"/>
                </a:solidFill>
                <a:latin typeface="Arial"/>
              </a:rPr>
              <a:t>Types of variables</a:t>
            </a:r>
            <a:endParaRPr b="0" lang="en-US" sz="3600" spc="-1" strike="noStrike">
              <a:solidFill>
                <a:srgbClr val="000000"/>
              </a:solidFill>
              <a:latin typeface="Arial"/>
            </a:endParaRPr>
          </a:p>
        </p:txBody>
      </p:sp>
      <p:sp>
        <p:nvSpPr>
          <p:cNvPr id="116" name="TextShape 2"/>
          <p:cNvSpPr txBox="1"/>
          <p:nvPr/>
        </p:nvSpPr>
        <p:spPr>
          <a:xfrm>
            <a:off x="457200" y="1219320"/>
            <a:ext cx="8457840" cy="5486040"/>
          </a:xfrm>
          <a:prstGeom prst="rect">
            <a:avLst/>
          </a:prstGeom>
          <a:noFill/>
          <a:ln>
            <a:noFill/>
          </a:ln>
        </p:spPr>
        <p:txBody>
          <a:bodyPr/>
          <a:p>
            <a:pPr>
              <a:lnSpc>
                <a:spcPct val="100000"/>
              </a:lnSpc>
              <a:spcBef>
                <a:spcPts val="1199"/>
              </a:spcBef>
            </a:pPr>
            <a:r>
              <a:rPr b="1" lang="en-US" sz="2400" spc="-1" strike="noStrike">
                <a:solidFill>
                  <a:srgbClr val="0000ff"/>
                </a:solidFill>
                <a:latin typeface="Arial"/>
              </a:rPr>
              <a:t>Constants</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A constant is usually just the written version of a number </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Their value is not changed in the program once the value is associated. </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Constants are declared by using the keyword const.</a:t>
            </a:r>
            <a:endParaRPr b="0" lang="en-US" sz="2400" spc="-1" strike="noStrike">
              <a:solidFill>
                <a:srgbClr val="0000ff"/>
              </a:solidFill>
              <a:latin typeface="Arial"/>
            </a:endParaRPr>
          </a:p>
          <a:p>
            <a:pPr>
              <a:lnSpc>
                <a:spcPct val="100000"/>
              </a:lnSpc>
              <a:spcBef>
                <a:spcPts val="1199"/>
              </a:spcBef>
            </a:pPr>
            <a:r>
              <a:rPr b="0" lang="en-US" sz="2400" spc="-1" strike="noStrike">
                <a:solidFill>
                  <a:srgbClr val="0000ff"/>
                </a:solidFill>
                <a:latin typeface="Arial"/>
              </a:rPr>
              <a:t>	</a:t>
            </a:r>
            <a:r>
              <a:rPr b="0" lang="en-US" sz="2400" spc="-1" strike="noStrike">
                <a:solidFill>
                  <a:srgbClr val="0000ff"/>
                </a:solidFill>
                <a:latin typeface="Arial"/>
              </a:rPr>
              <a:t>Syntax      </a:t>
            </a:r>
            <a:r>
              <a:rPr b="0" i="1" lang="en-US" sz="2400" spc="-1" strike="noStrike">
                <a:solidFill>
                  <a:srgbClr val="0000ff"/>
                </a:solidFill>
                <a:latin typeface="Arial"/>
              </a:rPr>
              <a:t>const data_type variable_name = value; </a:t>
            </a:r>
            <a:endParaRPr b="0" lang="en-US" sz="2400" spc="-1" strike="noStrike">
              <a:solidFill>
                <a:srgbClr val="0000ff"/>
              </a:solidFill>
              <a:latin typeface="Arial"/>
            </a:endParaRPr>
          </a:p>
          <a:p>
            <a:pPr>
              <a:lnSpc>
                <a:spcPct val="100000"/>
              </a:lnSpc>
              <a:spcBef>
                <a:spcPts val="1199"/>
              </a:spcBef>
            </a:pPr>
            <a:r>
              <a:rPr b="0" i="1" lang="en-US" sz="2400" spc="-1" strike="noStrike">
                <a:solidFill>
                  <a:srgbClr val="0000ff"/>
                </a:solidFill>
                <a:latin typeface="Arial"/>
              </a:rPr>
              <a:t>	</a:t>
            </a:r>
            <a:r>
              <a:rPr b="0" i="1" lang="en-US" sz="2400" spc="-1" strike="noStrike">
                <a:solidFill>
                  <a:srgbClr val="0000ff"/>
                </a:solidFill>
                <a:latin typeface="Arial"/>
              </a:rPr>
              <a:t>	</a:t>
            </a:r>
            <a:r>
              <a:rPr b="0" i="1" lang="en-US" sz="2400" spc="-1" strike="noStrike">
                <a:solidFill>
                  <a:srgbClr val="0000ff"/>
                </a:solidFill>
                <a:latin typeface="Arial"/>
              </a:rPr>
              <a:t>	</a:t>
            </a:r>
            <a:r>
              <a:rPr b="0" i="1" lang="en-US" sz="2400" spc="-1" strike="noStrike">
                <a:solidFill>
                  <a:srgbClr val="0000ff"/>
                </a:solidFill>
                <a:latin typeface="Arial"/>
              </a:rPr>
              <a:t>	</a:t>
            </a:r>
            <a:r>
              <a:rPr b="0" i="1" lang="en-US" sz="2400" spc="-1" strike="noStrike">
                <a:solidFill>
                  <a:srgbClr val="0000ff"/>
                </a:solidFill>
                <a:latin typeface="Arial"/>
              </a:rPr>
              <a:t>const double PI = 3.14;</a:t>
            </a:r>
            <a:endParaRPr b="0" lang="en-US" sz="2400" spc="-1" strike="noStrike">
              <a:solidFill>
                <a:srgbClr val="0000ff"/>
              </a:solidFill>
              <a:latin typeface="Arial"/>
            </a:endParaRPr>
          </a:p>
          <a:p>
            <a:pPr>
              <a:lnSpc>
                <a:spcPct val="100000"/>
              </a:lnSpc>
              <a:spcBef>
                <a:spcPts val="1199"/>
              </a:spcBef>
            </a:pPr>
            <a:endParaRPr b="0" lang="en-US" sz="2400" spc="-1" strike="noStrike">
              <a:solidFill>
                <a:srgbClr val="0000ff"/>
              </a:solidFill>
              <a:latin typeface="Arial"/>
            </a:endParaRPr>
          </a:p>
        </p:txBody>
      </p:sp>
    </p:spTree>
  </p:cSld>
  <p:timing>
    <p:tnLst>
      <p:par>
        <p:cTn id="333" dur="indefinite" restart="never" nodeType="tmRoot">
          <p:childTnLst>
            <p:seq>
              <p:cTn id="334"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Calling Functions</a:t>
            </a:r>
            <a:endParaRPr b="0" lang="en-US" sz="3600" spc="-1" strike="noStrike">
              <a:solidFill>
                <a:srgbClr val="000000"/>
              </a:solidFill>
              <a:latin typeface="Arial"/>
            </a:endParaRPr>
          </a:p>
        </p:txBody>
      </p:sp>
      <p:sp>
        <p:nvSpPr>
          <p:cNvPr id="118" name="TextShape 2"/>
          <p:cNvSpPr txBox="1"/>
          <p:nvPr/>
        </p:nvSpPr>
        <p:spPr>
          <a:xfrm>
            <a:off x="457200" y="1219320"/>
            <a:ext cx="8457840" cy="5486040"/>
          </a:xfrm>
          <a:prstGeom prst="rect">
            <a:avLst/>
          </a:prstGeom>
          <a:noFill/>
          <a:ln>
            <a:noFill/>
          </a:ln>
        </p:spPr>
        <p:txBody>
          <a:bodyPr>
            <a:normAutofit/>
          </a:bodyPr>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Used when invoking functions</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Pass by value</a:t>
            </a:r>
            <a:endParaRPr b="0" lang="en-US" sz="2400" spc="-1" strike="noStrike">
              <a:solidFill>
                <a:srgbClr val="0000ff"/>
              </a:solidFill>
              <a:latin typeface="Arial"/>
            </a:endParaRPr>
          </a:p>
          <a:p>
            <a:pPr lvl="1" marL="563400" indent="-223560">
              <a:lnSpc>
                <a:spcPct val="100000"/>
              </a:lnSpc>
              <a:spcBef>
                <a:spcPts val="201"/>
              </a:spcBef>
              <a:buClr>
                <a:srgbClr val="000066"/>
              </a:buClr>
              <a:buFont typeface="Symbol" charset="2"/>
              <a:buChar char=""/>
            </a:pPr>
            <a:r>
              <a:rPr b="0" lang="en-US" sz="2000" spc="-1" strike="noStrike">
                <a:solidFill>
                  <a:srgbClr val="000066"/>
                </a:solidFill>
                <a:latin typeface="Arial"/>
              </a:rPr>
              <a:t>Copy of argument passed to function</a:t>
            </a:r>
            <a:endParaRPr b="0" lang="en-US" sz="2000" spc="-1" strike="noStrike">
              <a:solidFill>
                <a:srgbClr val="000066"/>
              </a:solidFill>
              <a:latin typeface="Arial"/>
            </a:endParaRPr>
          </a:p>
          <a:p>
            <a:pPr lvl="1" marL="563400" indent="-223560">
              <a:lnSpc>
                <a:spcPct val="100000"/>
              </a:lnSpc>
              <a:spcBef>
                <a:spcPts val="201"/>
              </a:spcBef>
              <a:buClr>
                <a:srgbClr val="000066"/>
              </a:buClr>
              <a:buFont typeface="Symbol" charset="2"/>
              <a:buChar char=""/>
            </a:pPr>
            <a:r>
              <a:rPr b="0" lang="en-US" sz="2000" spc="-1" strike="noStrike">
                <a:solidFill>
                  <a:srgbClr val="000066"/>
                </a:solidFill>
                <a:latin typeface="Arial"/>
              </a:rPr>
              <a:t>Changes in function do not effect original</a:t>
            </a:r>
            <a:endParaRPr b="0" lang="en-US" sz="2000" spc="-1" strike="noStrike">
              <a:solidFill>
                <a:srgbClr val="000066"/>
              </a:solidFill>
              <a:latin typeface="Arial"/>
            </a:endParaRPr>
          </a:p>
          <a:p>
            <a:pPr lvl="1" marL="563400" indent="-223560">
              <a:lnSpc>
                <a:spcPct val="100000"/>
              </a:lnSpc>
              <a:spcBef>
                <a:spcPts val="201"/>
              </a:spcBef>
              <a:buClr>
                <a:srgbClr val="000066"/>
              </a:buClr>
              <a:buFont typeface="Symbol" charset="2"/>
              <a:buChar char=""/>
            </a:pPr>
            <a:r>
              <a:rPr b="0" lang="en-US" sz="2000" spc="-1" strike="noStrike">
                <a:solidFill>
                  <a:srgbClr val="000066"/>
                </a:solidFill>
                <a:latin typeface="Arial"/>
              </a:rPr>
              <a:t>Use when function does not need to modify argument</a:t>
            </a:r>
            <a:endParaRPr b="0" lang="en-US" sz="2000" spc="-1" strike="noStrike">
              <a:solidFill>
                <a:srgbClr val="000066"/>
              </a:solidFill>
              <a:latin typeface="Arial"/>
            </a:endParaRPr>
          </a:p>
          <a:p>
            <a:pPr lvl="2" marL="911160" indent="-232920">
              <a:lnSpc>
                <a:spcPct val="100000"/>
              </a:lnSpc>
              <a:spcBef>
                <a:spcPts val="181"/>
              </a:spcBef>
              <a:buClr>
                <a:srgbClr val="000066"/>
              </a:buClr>
              <a:buFont typeface="Symbol" charset="2"/>
              <a:buChar char=""/>
            </a:pPr>
            <a:r>
              <a:rPr b="0" lang="en-US" sz="1800" spc="-1" strike="noStrike">
                <a:solidFill>
                  <a:srgbClr val="000066"/>
                </a:solidFill>
                <a:latin typeface="Arial"/>
              </a:rPr>
              <a:t>Avoids accidental changes</a:t>
            </a:r>
            <a:endParaRPr b="0" lang="en-US" sz="1800" spc="-1" strike="noStrike">
              <a:solidFill>
                <a:srgbClr val="000066"/>
              </a:solidFill>
              <a:latin typeface="Arial"/>
            </a:endParaRPr>
          </a:p>
          <a:p>
            <a:endParaRPr b="0" lang="en-US" sz="1800" spc="-1" strike="noStrike">
              <a:solidFill>
                <a:srgbClr val="0000ff"/>
              </a:solidFill>
              <a:latin typeface="Arial"/>
            </a:endParaRPr>
          </a:p>
          <a:p>
            <a:pPr marL="1832040">
              <a:lnSpc>
                <a:spcPct val="90000"/>
              </a:lnSpc>
              <a:spcBef>
                <a:spcPts val="1001"/>
              </a:spcBef>
            </a:pPr>
            <a:r>
              <a:rPr b="0" lang="en-US" sz="2000" spc="-1" strike="noStrike">
                <a:solidFill>
                  <a:srgbClr val="0000ff"/>
                </a:solidFill>
                <a:latin typeface="Arial"/>
              </a:rPr>
              <a:t>Example:   int sum(int x, int y);</a:t>
            </a:r>
            <a:endParaRPr b="0" lang="en-US" sz="20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Pass by reference </a:t>
            </a:r>
            <a:endParaRPr b="0" lang="en-US" sz="2400" spc="-1" strike="noStrike">
              <a:solidFill>
                <a:srgbClr val="0000ff"/>
              </a:solidFill>
              <a:latin typeface="Arial"/>
            </a:endParaRPr>
          </a:p>
          <a:p>
            <a:pPr lvl="1" marL="563400" indent="-223560">
              <a:lnSpc>
                <a:spcPct val="100000"/>
              </a:lnSpc>
              <a:spcBef>
                <a:spcPts val="201"/>
              </a:spcBef>
              <a:buClr>
                <a:srgbClr val="000066"/>
              </a:buClr>
              <a:buFont typeface="Symbol" charset="2"/>
              <a:buChar char=""/>
            </a:pPr>
            <a:r>
              <a:rPr b="0" lang="en-US" sz="2000" spc="-1" strike="noStrike">
                <a:solidFill>
                  <a:srgbClr val="000066"/>
                </a:solidFill>
                <a:latin typeface="Arial"/>
              </a:rPr>
              <a:t>Passes original argument</a:t>
            </a:r>
            <a:endParaRPr b="0" lang="en-US" sz="2000" spc="-1" strike="noStrike">
              <a:solidFill>
                <a:srgbClr val="000066"/>
              </a:solidFill>
              <a:latin typeface="Arial"/>
            </a:endParaRPr>
          </a:p>
          <a:p>
            <a:pPr lvl="1" marL="563400" indent="-223560">
              <a:lnSpc>
                <a:spcPct val="100000"/>
              </a:lnSpc>
              <a:spcBef>
                <a:spcPts val="201"/>
              </a:spcBef>
              <a:buClr>
                <a:srgbClr val="000066"/>
              </a:buClr>
              <a:buFont typeface="Symbol" charset="2"/>
              <a:buChar char=""/>
            </a:pPr>
            <a:r>
              <a:rPr b="0" lang="en-US" sz="2000" spc="-1" strike="noStrike">
                <a:solidFill>
                  <a:srgbClr val="000066"/>
                </a:solidFill>
                <a:latin typeface="Arial"/>
              </a:rPr>
              <a:t>Changes in function effect original</a:t>
            </a:r>
            <a:endParaRPr b="0" lang="en-US" sz="2000" spc="-1" strike="noStrike">
              <a:solidFill>
                <a:srgbClr val="000066"/>
              </a:solidFill>
              <a:latin typeface="Arial"/>
            </a:endParaRPr>
          </a:p>
          <a:p>
            <a:pPr lvl="1" marL="563400" indent="-223560">
              <a:lnSpc>
                <a:spcPct val="100000"/>
              </a:lnSpc>
              <a:spcBef>
                <a:spcPts val="201"/>
              </a:spcBef>
              <a:buClr>
                <a:srgbClr val="000066"/>
              </a:buClr>
              <a:buFont typeface="Symbol" charset="2"/>
              <a:buChar char=""/>
            </a:pPr>
            <a:r>
              <a:rPr b="0" lang="en-US" sz="2000" spc="-1" strike="noStrike">
                <a:solidFill>
                  <a:srgbClr val="000066"/>
                </a:solidFill>
                <a:latin typeface="Arial"/>
              </a:rPr>
              <a:t>Only used with trusted functions</a:t>
            </a:r>
            <a:endParaRPr b="0" lang="en-US" sz="2000" spc="-1" strike="noStrike">
              <a:solidFill>
                <a:srgbClr val="000066"/>
              </a:solidFill>
              <a:latin typeface="Arial"/>
            </a:endParaRPr>
          </a:p>
          <a:p>
            <a:pPr>
              <a:lnSpc>
                <a:spcPct val="100000"/>
              </a:lnSpc>
              <a:spcBef>
                <a:spcPts val="1100"/>
              </a:spcBef>
            </a:pPr>
            <a:r>
              <a:rPr b="0" lang="en-US" sz="1800" spc="-1" strike="noStrike">
                <a:solidFill>
                  <a:srgbClr val="0000ff"/>
                </a:solidFill>
                <a:latin typeface="Arial"/>
              </a:rPr>
              <a:t>	</a:t>
            </a:r>
            <a:r>
              <a:rPr b="0" lang="en-US" sz="2200" spc="-1" strike="noStrike">
                <a:solidFill>
                  <a:srgbClr val="0000ff"/>
                </a:solidFill>
                <a:latin typeface="Arial"/>
              </a:rPr>
              <a:t>	</a:t>
            </a:r>
            <a:r>
              <a:rPr b="0" i="1" lang="en-US" sz="2000" spc="-1" strike="noStrike">
                <a:solidFill>
                  <a:srgbClr val="0000ff"/>
                </a:solidFill>
                <a:latin typeface="Arial"/>
              </a:rPr>
              <a:t>Example:   int sum(int *x, int *y);</a:t>
            </a:r>
            <a:endParaRPr b="0" lang="en-US" sz="2000" spc="-1" strike="noStrike">
              <a:solidFill>
                <a:srgbClr val="0000ff"/>
              </a:solidFill>
              <a:latin typeface="Arial"/>
            </a:endParaRPr>
          </a:p>
          <a:p>
            <a:pPr>
              <a:lnSpc>
                <a:spcPct val="100000"/>
              </a:lnSpc>
              <a:spcBef>
                <a:spcPts val="1650"/>
              </a:spcBef>
            </a:pPr>
            <a:endParaRPr b="0" lang="en-US" sz="2000" spc="-1" strike="noStrike">
              <a:solidFill>
                <a:srgbClr val="0000ff"/>
              </a:solidFill>
              <a:latin typeface="Arial"/>
            </a:endParaRPr>
          </a:p>
          <a:p>
            <a:pPr>
              <a:lnSpc>
                <a:spcPct val="100000"/>
              </a:lnSpc>
              <a:spcBef>
                <a:spcPts val="1400"/>
              </a:spcBef>
            </a:pPr>
            <a:endParaRPr b="0" lang="en-US" sz="2000" spc="-1" strike="noStrike">
              <a:solidFill>
                <a:srgbClr val="0000ff"/>
              </a:solidFill>
              <a:latin typeface="Arial"/>
            </a:endParaRPr>
          </a:p>
          <a:p>
            <a:pPr>
              <a:lnSpc>
                <a:spcPct val="100000"/>
              </a:lnSpc>
              <a:spcBef>
                <a:spcPts val="1400"/>
              </a:spcBef>
            </a:pPr>
            <a:endParaRPr b="0" lang="en-US" sz="2000" spc="-1" strike="noStrike">
              <a:solidFill>
                <a:srgbClr val="0000ff"/>
              </a:solidFill>
              <a:latin typeface="Arial"/>
            </a:endParaRPr>
          </a:p>
        </p:txBody>
      </p:sp>
    </p:spTree>
  </p:cSld>
  <p:timing>
    <p:tnLst>
      <p:par>
        <p:cTn id="335" dur="indefinite" restart="never" nodeType="tmRoot">
          <p:childTnLst>
            <p:seq>
              <p:cTn id="3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Objectives</a:t>
            </a:r>
            <a:endParaRPr b="0" lang="en-US" sz="3600" spc="-1" strike="noStrike">
              <a:solidFill>
                <a:srgbClr val="000000"/>
              </a:solidFill>
              <a:latin typeface="Arial"/>
            </a:endParaRPr>
          </a:p>
        </p:txBody>
      </p:sp>
      <p:sp>
        <p:nvSpPr>
          <p:cNvPr id="51" name="TextShape 2"/>
          <p:cNvSpPr txBox="1"/>
          <p:nvPr/>
        </p:nvSpPr>
        <p:spPr>
          <a:xfrm>
            <a:off x="457200" y="1219320"/>
            <a:ext cx="8457840" cy="5486040"/>
          </a:xfrm>
          <a:prstGeom prst="rect">
            <a:avLst/>
          </a:prstGeom>
          <a:noFill/>
          <a:ln>
            <a:noFill/>
          </a:ln>
        </p:spPr>
        <p:txBody>
          <a:bodyPr>
            <a:normAutofit/>
          </a:bodyPr>
          <a:p>
            <a:pPr>
              <a:lnSpc>
                <a:spcPct val="90000"/>
              </a:lnSpc>
              <a:spcBef>
                <a:spcPts val="1001"/>
              </a:spcBef>
            </a:pPr>
            <a:endParaRPr b="0" lang="en-US" sz="2400" spc="-1" strike="noStrike">
              <a:solidFill>
                <a:srgbClr val="0000ff"/>
              </a:solidFill>
              <a:latin typeface="Arial"/>
            </a:endParaRPr>
          </a:p>
          <a:p>
            <a:pPr marL="223920" indent="-223560">
              <a:lnSpc>
                <a:spcPct val="90000"/>
              </a:lnSpc>
              <a:spcBef>
                <a:spcPts val="1001"/>
              </a:spcBef>
              <a:buClr>
                <a:srgbClr val="0000ff"/>
              </a:buClr>
              <a:buFont typeface="Symbol" charset="2"/>
              <a:buChar char=""/>
            </a:pPr>
            <a:r>
              <a:rPr b="0" lang="en-US" sz="2500" spc="-1" strike="noStrike">
                <a:solidFill>
                  <a:srgbClr val="0000ff"/>
                </a:solidFill>
                <a:latin typeface="Arial"/>
              </a:rPr>
              <a:t>Explain the concept of modular program design</a:t>
            </a:r>
            <a:endParaRPr b="0" lang="en-US" sz="2500" spc="-1" strike="noStrike">
              <a:solidFill>
                <a:srgbClr val="0000ff"/>
              </a:solidFill>
              <a:latin typeface="Arial"/>
            </a:endParaRPr>
          </a:p>
          <a:p>
            <a:pPr marL="223920" indent="-223560">
              <a:lnSpc>
                <a:spcPct val="90000"/>
              </a:lnSpc>
              <a:spcBef>
                <a:spcPts val="1001"/>
              </a:spcBef>
              <a:buClr>
                <a:srgbClr val="0000ff"/>
              </a:buClr>
              <a:buFont typeface="Symbol" charset="2"/>
              <a:buChar char=""/>
            </a:pPr>
            <a:r>
              <a:rPr b="0" lang="en-US" sz="2500" spc="-1" strike="noStrike">
                <a:solidFill>
                  <a:srgbClr val="0000ff"/>
                </a:solidFill>
                <a:latin typeface="Arial"/>
              </a:rPr>
              <a:t>Explain the concept of a function in C</a:t>
            </a:r>
            <a:endParaRPr b="0" lang="en-US" sz="2500" spc="-1" strike="noStrike">
              <a:solidFill>
                <a:srgbClr val="0000ff"/>
              </a:solidFill>
              <a:latin typeface="Arial"/>
            </a:endParaRPr>
          </a:p>
          <a:p>
            <a:pPr marL="223920" indent="-223560">
              <a:lnSpc>
                <a:spcPct val="90000"/>
              </a:lnSpc>
              <a:spcBef>
                <a:spcPts val="1001"/>
              </a:spcBef>
              <a:buClr>
                <a:srgbClr val="0000ff"/>
              </a:buClr>
              <a:buFont typeface="Symbol" charset="2"/>
              <a:buChar char=""/>
            </a:pPr>
            <a:r>
              <a:rPr b="0" lang="en-US" sz="2500" spc="-1" strike="noStrike">
                <a:solidFill>
                  <a:srgbClr val="0000ff"/>
                </a:solidFill>
                <a:latin typeface="Arial"/>
              </a:rPr>
              <a:t>Explain why functions are important in programming</a:t>
            </a:r>
            <a:endParaRPr b="0" lang="en-US" sz="2500" spc="-1" strike="noStrike">
              <a:solidFill>
                <a:srgbClr val="0000ff"/>
              </a:solidFill>
              <a:latin typeface="Arial"/>
            </a:endParaRPr>
          </a:p>
          <a:p>
            <a:pPr marL="223920" indent="-223560">
              <a:lnSpc>
                <a:spcPct val="90000"/>
              </a:lnSpc>
              <a:spcBef>
                <a:spcPts val="1001"/>
              </a:spcBef>
              <a:buClr>
                <a:srgbClr val="0000ff"/>
              </a:buClr>
              <a:buFont typeface="Symbol" charset="2"/>
              <a:buChar char=""/>
            </a:pPr>
            <a:r>
              <a:rPr b="0" lang="en-US" sz="2500" spc="-1" strike="noStrike">
                <a:solidFill>
                  <a:srgbClr val="0000ff"/>
                </a:solidFill>
                <a:latin typeface="Arial"/>
              </a:rPr>
              <a:t>Explain the structure of a function</a:t>
            </a:r>
            <a:endParaRPr b="0" lang="en-US" sz="2500" spc="-1" strike="noStrike">
              <a:solidFill>
                <a:srgbClr val="0000ff"/>
              </a:solidFill>
              <a:latin typeface="Arial"/>
            </a:endParaRPr>
          </a:p>
          <a:p>
            <a:pPr lvl="1" marL="743040" indent="-285480">
              <a:lnSpc>
                <a:spcPct val="90000"/>
              </a:lnSpc>
              <a:spcBef>
                <a:spcPts val="839"/>
              </a:spcBef>
              <a:buClr>
                <a:srgbClr val="000066"/>
              </a:buClr>
              <a:buFont typeface="Symbol" charset="2"/>
              <a:buChar char=""/>
            </a:pPr>
            <a:r>
              <a:rPr b="0" lang="en-US" sz="2100" spc="-1" strike="noStrike">
                <a:solidFill>
                  <a:srgbClr val="000066"/>
                </a:solidFill>
                <a:latin typeface="Arial"/>
              </a:rPr>
              <a:t>Return data type</a:t>
            </a:r>
            <a:endParaRPr b="0" lang="en-US" sz="2100" spc="-1" strike="noStrike">
              <a:solidFill>
                <a:srgbClr val="000066"/>
              </a:solidFill>
              <a:latin typeface="Arial"/>
            </a:endParaRPr>
          </a:p>
          <a:p>
            <a:pPr lvl="1" marL="743040" indent="-285480">
              <a:lnSpc>
                <a:spcPct val="90000"/>
              </a:lnSpc>
              <a:spcBef>
                <a:spcPts val="839"/>
              </a:spcBef>
              <a:buClr>
                <a:srgbClr val="000066"/>
              </a:buClr>
              <a:buFont typeface="Symbol" charset="2"/>
              <a:buChar char=""/>
            </a:pPr>
            <a:r>
              <a:rPr b="0" lang="en-US" sz="2100" spc="-1" strike="noStrike">
                <a:solidFill>
                  <a:srgbClr val="000066"/>
                </a:solidFill>
                <a:latin typeface="Arial"/>
              </a:rPr>
              <a:t>Parameters </a:t>
            </a:r>
            <a:endParaRPr b="0" lang="en-US" sz="2100" spc="-1" strike="noStrike">
              <a:solidFill>
                <a:srgbClr val="000066"/>
              </a:solidFill>
              <a:latin typeface="Arial"/>
            </a:endParaRPr>
          </a:p>
          <a:p>
            <a:pPr>
              <a:lnSpc>
                <a:spcPct val="100000"/>
              </a:lnSpc>
              <a:spcBef>
                <a:spcPts val="1400"/>
              </a:spcBef>
            </a:pPr>
            <a:endParaRPr b="0" lang="en-US" sz="2100" spc="-1" strike="noStrike">
              <a:solidFill>
                <a:srgbClr val="0000ff"/>
              </a:solidFill>
              <a:latin typeface="Arial"/>
            </a:endParaRPr>
          </a:p>
          <a:p>
            <a:pPr>
              <a:lnSpc>
                <a:spcPct val="100000"/>
              </a:lnSpc>
              <a:spcBef>
                <a:spcPts val="1400"/>
              </a:spcBef>
            </a:pPr>
            <a:endParaRPr b="0" lang="en-US" sz="2100" spc="-1" strike="noStrike">
              <a:solidFill>
                <a:srgbClr val="0000ff"/>
              </a:solidFill>
              <a:latin typeface="Arial"/>
            </a:endParaRPr>
          </a:p>
          <a:p>
            <a:pPr>
              <a:lnSpc>
                <a:spcPct val="100000"/>
              </a:lnSpc>
              <a:spcBef>
                <a:spcPts val="1400"/>
              </a:spcBef>
            </a:pPr>
            <a:endParaRPr b="0" lang="en-US" sz="2100" spc="-1" strike="noStrike">
              <a:solidFill>
                <a:srgbClr val="0000ff"/>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04920" y="380880"/>
            <a:ext cx="8534160" cy="685440"/>
          </a:xfrm>
          <a:prstGeom prst="rect">
            <a:avLst/>
          </a:prstGeom>
          <a:noFill/>
          <a:ln>
            <a:noFill/>
          </a:ln>
        </p:spPr>
        <p:txBody>
          <a:bodyPr anchor="ctr"/>
          <a:p>
            <a:pPr>
              <a:lnSpc>
                <a:spcPct val="100000"/>
              </a:lnSpc>
            </a:pPr>
            <a:r>
              <a:rPr b="1" lang="en-US" sz="3600" spc="-1" strike="noStrike">
                <a:solidFill>
                  <a:srgbClr val="000000"/>
                </a:solidFill>
                <a:latin typeface="Arial"/>
              </a:rPr>
              <a:t>Pass-by-Reference</a:t>
            </a:r>
            <a:endParaRPr b="0" lang="en-US" sz="3600" spc="-1" strike="noStrike">
              <a:solidFill>
                <a:srgbClr val="000000"/>
              </a:solidFill>
              <a:latin typeface="Arial"/>
            </a:endParaRPr>
          </a:p>
        </p:txBody>
      </p:sp>
      <p:sp>
        <p:nvSpPr>
          <p:cNvPr id="120" name="TextShape 2"/>
          <p:cNvSpPr txBox="1"/>
          <p:nvPr/>
        </p:nvSpPr>
        <p:spPr>
          <a:xfrm>
            <a:off x="8001000" y="6324480"/>
            <a:ext cx="914040" cy="380520"/>
          </a:xfrm>
          <a:prstGeom prst="rect">
            <a:avLst/>
          </a:prstGeom>
          <a:noFill/>
          <a:ln>
            <a:noFill/>
          </a:ln>
        </p:spPr>
        <p:txBody>
          <a:bodyPr/>
          <a:p>
            <a:pPr algn="r">
              <a:lnSpc>
                <a:spcPct val="100000"/>
              </a:lnSpc>
            </a:pPr>
            <a:fld id="{44DD121D-B9A1-4913-8F71-672505E5BE71}" type="slidenum">
              <a:rPr b="0" lang="en-US" sz="1400" spc="-1" strike="noStrike">
                <a:solidFill>
                  <a:srgbClr val="006600"/>
                </a:solidFill>
                <a:latin typeface="Arial"/>
              </a:rPr>
              <a:t>1</a:t>
            </a:fld>
            <a:endParaRPr b="0" lang="en-US" sz="1400" spc="-1" strike="noStrike">
              <a:latin typeface="Times New Roman"/>
            </a:endParaRPr>
          </a:p>
        </p:txBody>
      </p:sp>
      <p:sp>
        <p:nvSpPr>
          <p:cNvPr id="121" name="CustomShape 3"/>
          <p:cNvSpPr/>
          <p:nvPr/>
        </p:nvSpPr>
        <p:spPr>
          <a:xfrm>
            <a:off x="765000" y="1523880"/>
            <a:ext cx="4492440" cy="4205160"/>
          </a:xfrm>
          <a:prstGeom prst="rect">
            <a:avLst/>
          </a:prstGeom>
          <a:noFill/>
          <a:ln w="9360">
            <a:solidFill>
              <a:schemeClr val="tx1"/>
            </a:solidFill>
            <a:miter/>
          </a:ln>
        </p:spPr>
        <p:style>
          <a:lnRef idx="0"/>
          <a:fillRef idx="0"/>
          <a:effectRef idx="0"/>
          <a:fontRef idx="minor"/>
        </p:style>
        <p:txBody>
          <a:bodyPr lIns="90000" rIns="90000" tIns="45000" bIns="45000"/>
          <a:p>
            <a:pPr>
              <a:lnSpc>
                <a:spcPct val="100000"/>
              </a:lnSpc>
            </a:pPr>
            <a:r>
              <a:rPr b="1" lang="en-US" sz="1800" spc="-1" strike="noStrike">
                <a:solidFill>
                  <a:srgbClr val="006600"/>
                </a:solidFill>
                <a:latin typeface="Courier New"/>
              </a:rPr>
              <a:t>Void f(void)</a:t>
            </a:r>
            <a:endParaRPr b="0" lang="en-US" sz="1800" spc="-1" strike="noStrike">
              <a:latin typeface="Arial"/>
            </a:endParaRPr>
          </a:p>
          <a:p>
            <a:pPr>
              <a:lnSpc>
                <a:spcPct val="100000"/>
              </a:lnSpc>
            </a:pPr>
            <a:r>
              <a:rPr b="1" lang="en-US" sz="1800" spc="-1" strike="noStrike">
                <a:solidFill>
                  <a:srgbClr val="006600"/>
                </a:solidFill>
                <a:latin typeface="Courier New"/>
              </a:rPr>
              <a:t>{</a:t>
            </a:r>
            <a:endParaRPr b="0" lang="en-US" sz="1800" spc="-1" strike="noStrike">
              <a:latin typeface="Arial"/>
            </a:endParaRPr>
          </a:p>
          <a:p>
            <a:pPr>
              <a:lnSpc>
                <a:spcPct val="100000"/>
              </a:lnSpc>
            </a:pPr>
            <a:r>
              <a:rPr b="1" lang="en-US" sz="1800" spc="-1" strike="noStrike">
                <a:solidFill>
                  <a:srgbClr val="006600"/>
                </a:solidFill>
                <a:latin typeface="Courier New"/>
              </a:rPr>
              <a:t>   </a:t>
            </a:r>
            <a:r>
              <a:rPr b="1" lang="en-US" sz="1800" spc="-1" strike="noStrike">
                <a:solidFill>
                  <a:srgbClr val="006600"/>
                </a:solidFill>
                <a:latin typeface="Courier New"/>
              </a:rPr>
              <a:t>int a = 1;</a:t>
            </a:r>
            <a:endParaRPr b="0" lang="en-US" sz="1800" spc="-1" strike="noStrike">
              <a:latin typeface="Arial"/>
            </a:endParaRPr>
          </a:p>
          <a:p>
            <a:pPr>
              <a:lnSpc>
                <a:spcPct val="100000"/>
              </a:lnSpc>
            </a:pPr>
            <a:r>
              <a:rPr b="1" lang="en-US" sz="1800" spc="-1" strike="noStrike">
                <a:solidFill>
                  <a:srgbClr val="006600"/>
                </a:solidFill>
                <a:latin typeface="Courier New"/>
              </a:rPr>
              <a:t>   </a:t>
            </a:r>
            <a:r>
              <a:rPr b="1" lang="en-US" sz="1800" spc="-1" strike="noStrike">
                <a:solidFill>
                  <a:srgbClr val="006600"/>
                </a:solidFill>
                <a:latin typeface="Courier New"/>
              </a:rPr>
              <a:t>int b = 2;</a:t>
            </a:r>
            <a:endParaRPr b="0" lang="en-US" sz="1800" spc="-1" strike="noStrike">
              <a:latin typeface="Arial"/>
            </a:endParaRPr>
          </a:p>
          <a:p>
            <a:pPr>
              <a:lnSpc>
                <a:spcPct val="100000"/>
              </a:lnSpc>
            </a:pPr>
            <a:r>
              <a:rPr b="1" lang="en-US" sz="1800" spc="-1" strike="noStrike">
                <a:solidFill>
                  <a:srgbClr val="006600"/>
                </a:solidFill>
                <a:latin typeface="Courier New"/>
              </a:rPr>
              <a:t>   </a:t>
            </a:r>
            <a:r>
              <a:rPr b="1" lang="en-US" sz="1800" spc="-1" strike="noStrike">
                <a:solidFill>
                  <a:srgbClr val="006600"/>
                </a:solidFill>
                <a:latin typeface="Courier New"/>
              </a:rPr>
              <a:t>set_x_and_y(&amp;a,&amp;b);</a:t>
            </a:r>
            <a:endParaRPr b="0" lang="en-US" sz="1800" spc="-1" strike="noStrike">
              <a:latin typeface="Arial"/>
            </a:endParaRPr>
          </a:p>
          <a:p>
            <a:pPr>
              <a:lnSpc>
                <a:spcPct val="100000"/>
              </a:lnSpc>
            </a:pPr>
            <a:r>
              <a:rPr b="1" lang="en-US" sz="1800" spc="-1" strike="noStrike">
                <a:solidFill>
                  <a:srgbClr val="006600"/>
                </a:solidFill>
                <a:latin typeface="Courier New"/>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6600"/>
                </a:solidFill>
                <a:latin typeface="Courier New"/>
              </a:rPr>
              <a:t>void</a:t>
            </a:r>
            <a:endParaRPr b="0" lang="en-US" sz="1800" spc="-1" strike="noStrike">
              <a:latin typeface="Arial"/>
            </a:endParaRPr>
          </a:p>
          <a:p>
            <a:pPr>
              <a:lnSpc>
                <a:spcPct val="100000"/>
              </a:lnSpc>
            </a:pPr>
            <a:r>
              <a:rPr b="1" lang="en-US" sz="1800" spc="-1" strike="noStrike">
                <a:solidFill>
                  <a:srgbClr val="006600"/>
                </a:solidFill>
                <a:latin typeface="Courier New"/>
              </a:rPr>
              <a:t>set_x_and_y(int *x,</a:t>
            </a:r>
            <a:endParaRPr b="0" lang="en-US" sz="1800" spc="-1" strike="noStrike">
              <a:latin typeface="Arial"/>
            </a:endParaRPr>
          </a:p>
          <a:p>
            <a:pPr>
              <a:lnSpc>
                <a:spcPct val="100000"/>
              </a:lnSpc>
            </a:pPr>
            <a:r>
              <a:rPr b="1" lang="en-US" sz="1800" spc="-1" strike="noStrike">
                <a:solidFill>
                  <a:srgbClr val="006600"/>
                </a:solidFill>
                <a:latin typeface="Courier New"/>
              </a:rPr>
              <a:t>            </a:t>
            </a:r>
            <a:r>
              <a:rPr b="1" lang="en-US" sz="1800" spc="-1" strike="noStrike">
                <a:solidFill>
                  <a:srgbClr val="006600"/>
                </a:solidFill>
                <a:latin typeface="Courier New"/>
              </a:rPr>
              <a:t>int *y)</a:t>
            </a:r>
            <a:endParaRPr b="0" lang="en-US" sz="1800" spc="-1" strike="noStrike">
              <a:latin typeface="Arial"/>
            </a:endParaRPr>
          </a:p>
          <a:p>
            <a:pPr>
              <a:lnSpc>
                <a:spcPct val="100000"/>
              </a:lnSpc>
            </a:pPr>
            <a:r>
              <a:rPr b="1" lang="en-US" sz="1800" spc="-1" strike="noStrike">
                <a:solidFill>
                  <a:srgbClr val="006600"/>
                </a:solidFill>
                <a:latin typeface="Courier New"/>
              </a:rPr>
              <a:t>{</a:t>
            </a:r>
            <a:endParaRPr b="0" lang="en-US" sz="1800" spc="-1" strike="noStrike">
              <a:latin typeface="Arial"/>
            </a:endParaRPr>
          </a:p>
          <a:p>
            <a:pPr>
              <a:lnSpc>
                <a:spcPct val="100000"/>
              </a:lnSpc>
            </a:pPr>
            <a:r>
              <a:rPr b="1" lang="en-US" sz="1800" spc="-1" strike="noStrike">
                <a:solidFill>
                  <a:srgbClr val="006600"/>
                </a:solidFill>
                <a:latin typeface="Courier New"/>
              </a:rPr>
              <a:t>   </a:t>
            </a:r>
            <a:r>
              <a:rPr b="1" lang="en-US" sz="1800" spc="-1" strike="noStrike">
                <a:solidFill>
                  <a:srgbClr val="006600"/>
                </a:solidFill>
                <a:latin typeface="Courier New"/>
              </a:rPr>
              <a:t>*x = 1001;</a:t>
            </a:r>
            <a:endParaRPr b="0" lang="en-US" sz="1800" spc="-1" strike="noStrike">
              <a:latin typeface="Arial"/>
            </a:endParaRPr>
          </a:p>
          <a:p>
            <a:pPr>
              <a:lnSpc>
                <a:spcPct val="100000"/>
              </a:lnSpc>
            </a:pPr>
            <a:r>
              <a:rPr b="1" lang="en-US" sz="1800" spc="-1" strike="noStrike">
                <a:solidFill>
                  <a:srgbClr val="006600"/>
                </a:solidFill>
                <a:latin typeface="Courier New"/>
              </a:rPr>
              <a:t>   </a:t>
            </a:r>
            <a:r>
              <a:rPr b="1" lang="en-US" sz="1800" spc="-1" strike="noStrike">
                <a:solidFill>
                  <a:srgbClr val="006600"/>
                </a:solidFill>
                <a:latin typeface="Courier New"/>
              </a:rPr>
              <a:t>*y = 1002;</a:t>
            </a:r>
            <a:endParaRPr b="0" lang="en-US" sz="1800" spc="-1" strike="noStrike">
              <a:latin typeface="Arial"/>
            </a:endParaRPr>
          </a:p>
          <a:p>
            <a:pPr>
              <a:lnSpc>
                <a:spcPct val="100000"/>
              </a:lnSpc>
            </a:pPr>
            <a:r>
              <a:rPr b="1" lang="en-US" sz="1800" spc="-1" strike="noStrike">
                <a:solidFill>
                  <a:srgbClr val="006600"/>
                </a:solidFill>
                <a:latin typeface="Courier New"/>
              </a:rPr>
              <a:t>}</a:t>
            </a:r>
            <a:endParaRPr b="0" lang="en-US" sz="1800" spc="-1" strike="noStrike">
              <a:latin typeface="Arial"/>
            </a:endParaRPr>
          </a:p>
          <a:p>
            <a:pPr>
              <a:lnSpc>
                <a:spcPct val="100000"/>
              </a:lnSpc>
            </a:pPr>
            <a:endParaRPr b="0" lang="en-US" sz="1800" spc="-1" strike="noStrike">
              <a:latin typeface="Arial"/>
            </a:endParaRPr>
          </a:p>
        </p:txBody>
      </p:sp>
      <p:grpSp>
        <p:nvGrpSpPr>
          <p:cNvPr id="122" name="Group 4"/>
          <p:cNvGrpSpPr/>
          <p:nvPr/>
        </p:nvGrpSpPr>
        <p:grpSpPr>
          <a:xfrm>
            <a:off x="5716080" y="2743200"/>
            <a:ext cx="1675080" cy="1141920"/>
            <a:chOff x="5716080" y="2743200"/>
            <a:chExt cx="1675080" cy="1141920"/>
          </a:xfrm>
        </p:grpSpPr>
        <p:sp>
          <p:nvSpPr>
            <p:cNvPr id="123" name="CustomShape 5"/>
            <p:cNvSpPr/>
            <p:nvPr/>
          </p:nvSpPr>
          <p:spPr>
            <a:xfrm>
              <a:off x="6477120" y="2743200"/>
              <a:ext cx="914040" cy="533160"/>
            </a:xfrm>
            <a:prstGeom prst="rect">
              <a:avLst/>
            </a:prstGeom>
            <a:solidFill>
              <a:srgbClr val="00cc00"/>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US" sz="2400" spc="-1" strike="noStrike">
                  <a:solidFill>
                    <a:srgbClr val="006600"/>
                  </a:solidFill>
                  <a:latin typeface="Tahoma"/>
                </a:rPr>
                <a:t>1</a:t>
              </a:r>
              <a:endParaRPr b="0" lang="en-US" sz="2400" spc="-1" strike="noStrike">
                <a:latin typeface="Arial"/>
              </a:endParaRPr>
            </a:p>
          </p:txBody>
        </p:sp>
        <p:sp>
          <p:nvSpPr>
            <p:cNvPr id="124" name="CustomShape 6"/>
            <p:cNvSpPr/>
            <p:nvPr/>
          </p:nvSpPr>
          <p:spPr>
            <a:xfrm>
              <a:off x="6477120" y="3276720"/>
              <a:ext cx="914040" cy="533160"/>
            </a:xfrm>
            <a:prstGeom prst="rect">
              <a:avLst/>
            </a:prstGeom>
            <a:solidFill>
              <a:srgbClr val="00cc00"/>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US" sz="2400" spc="-1" strike="noStrike">
                  <a:solidFill>
                    <a:srgbClr val="006600"/>
                  </a:solidFill>
                  <a:latin typeface="Tahoma"/>
                </a:rPr>
                <a:t>2</a:t>
              </a:r>
              <a:endParaRPr b="0" lang="en-US" sz="2400" spc="-1" strike="noStrike">
                <a:latin typeface="Arial"/>
              </a:endParaRPr>
            </a:p>
          </p:txBody>
        </p:sp>
        <p:sp>
          <p:nvSpPr>
            <p:cNvPr id="125" name="CustomShape 7"/>
            <p:cNvSpPr/>
            <p:nvPr/>
          </p:nvSpPr>
          <p:spPr>
            <a:xfrm>
              <a:off x="5716080" y="2819520"/>
              <a:ext cx="363960" cy="4561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2400" spc="-1" strike="noStrike">
                  <a:solidFill>
                    <a:srgbClr val="006600"/>
                  </a:solidFill>
                  <a:latin typeface="Courier New"/>
                </a:rPr>
                <a:t>a</a:t>
              </a:r>
              <a:endParaRPr b="0" lang="en-US" sz="2400" spc="-1" strike="noStrike">
                <a:latin typeface="Arial"/>
              </a:endParaRPr>
            </a:p>
          </p:txBody>
        </p:sp>
        <p:sp>
          <p:nvSpPr>
            <p:cNvPr id="126" name="CustomShape 8"/>
            <p:cNvSpPr/>
            <p:nvPr/>
          </p:nvSpPr>
          <p:spPr>
            <a:xfrm>
              <a:off x="5716080" y="3429000"/>
              <a:ext cx="363960" cy="4561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2400" spc="-1" strike="noStrike">
                  <a:solidFill>
                    <a:srgbClr val="006600"/>
                  </a:solidFill>
                  <a:latin typeface="Courier New"/>
                </a:rPr>
                <a:t>b</a:t>
              </a:r>
              <a:endParaRPr b="0" lang="en-US" sz="2400" spc="-1" strike="noStrike">
                <a:latin typeface="Arial"/>
              </a:endParaRPr>
            </a:p>
          </p:txBody>
        </p:sp>
      </p:grpSp>
      <p:grpSp>
        <p:nvGrpSpPr>
          <p:cNvPr id="127" name="Group 9"/>
          <p:cNvGrpSpPr/>
          <p:nvPr/>
        </p:nvGrpSpPr>
        <p:grpSpPr>
          <a:xfrm>
            <a:off x="5716080" y="3048120"/>
            <a:ext cx="2284560" cy="2057040"/>
            <a:chOff x="5716080" y="3048120"/>
            <a:chExt cx="2284560" cy="2057040"/>
          </a:xfrm>
        </p:grpSpPr>
        <p:sp>
          <p:nvSpPr>
            <p:cNvPr id="128" name="CustomShape 10"/>
            <p:cNvSpPr/>
            <p:nvPr/>
          </p:nvSpPr>
          <p:spPr>
            <a:xfrm>
              <a:off x="6477120" y="4038480"/>
              <a:ext cx="914040" cy="533160"/>
            </a:xfrm>
            <a:prstGeom prst="rect">
              <a:avLst/>
            </a:prstGeom>
            <a:solidFill>
              <a:srgbClr val="00cc00"/>
            </a:solidFill>
            <a:ln w="9360">
              <a:solidFill>
                <a:schemeClr val="tx1"/>
              </a:solidFill>
              <a:miter/>
            </a:ln>
          </p:spPr>
          <p:style>
            <a:lnRef idx="0"/>
            <a:fillRef idx="0"/>
            <a:effectRef idx="0"/>
            <a:fontRef idx="minor"/>
          </p:style>
        </p:sp>
        <p:sp>
          <p:nvSpPr>
            <p:cNvPr id="129" name="CustomShape 11"/>
            <p:cNvSpPr/>
            <p:nvPr/>
          </p:nvSpPr>
          <p:spPr>
            <a:xfrm>
              <a:off x="6477120" y="4572000"/>
              <a:ext cx="914040" cy="533160"/>
            </a:xfrm>
            <a:prstGeom prst="rect">
              <a:avLst/>
            </a:prstGeom>
            <a:solidFill>
              <a:srgbClr val="00cc00"/>
            </a:solidFill>
            <a:ln w="9360">
              <a:solidFill>
                <a:schemeClr val="tx1"/>
              </a:solidFill>
              <a:miter/>
            </a:ln>
          </p:spPr>
          <p:style>
            <a:lnRef idx="0"/>
            <a:fillRef idx="0"/>
            <a:effectRef idx="0"/>
            <a:fontRef idx="minor"/>
          </p:style>
        </p:sp>
        <p:sp>
          <p:nvSpPr>
            <p:cNvPr id="130" name="CustomShape 12"/>
            <p:cNvSpPr/>
            <p:nvPr/>
          </p:nvSpPr>
          <p:spPr>
            <a:xfrm>
              <a:off x="5716080" y="4114800"/>
              <a:ext cx="363960" cy="4561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2400" spc="-1" strike="noStrike">
                  <a:solidFill>
                    <a:srgbClr val="006600"/>
                  </a:solidFill>
                  <a:latin typeface="Courier New"/>
                </a:rPr>
                <a:t>x</a:t>
              </a:r>
              <a:endParaRPr b="0" lang="en-US" sz="2400" spc="-1" strike="noStrike">
                <a:latin typeface="Arial"/>
              </a:endParaRPr>
            </a:p>
          </p:txBody>
        </p:sp>
        <p:sp>
          <p:nvSpPr>
            <p:cNvPr id="131" name="CustomShape 13"/>
            <p:cNvSpPr/>
            <p:nvPr/>
          </p:nvSpPr>
          <p:spPr>
            <a:xfrm>
              <a:off x="5716080" y="4648320"/>
              <a:ext cx="363960" cy="4561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2400" spc="-1" strike="noStrike">
                  <a:solidFill>
                    <a:srgbClr val="006600"/>
                  </a:solidFill>
                  <a:latin typeface="Courier New"/>
                </a:rPr>
                <a:t>y</a:t>
              </a:r>
              <a:endParaRPr b="0" lang="en-US" sz="2400" spc="-1" strike="noStrike">
                <a:latin typeface="Arial"/>
              </a:endParaRPr>
            </a:p>
          </p:txBody>
        </p:sp>
        <p:sp>
          <p:nvSpPr>
            <p:cNvPr id="132" name="CustomShape 14"/>
            <p:cNvSpPr/>
            <p:nvPr/>
          </p:nvSpPr>
          <p:spPr>
            <a:xfrm>
              <a:off x="6934320" y="3048120"/>
              <a:ext cx="1066320" cy="1294920"/>
            </a:xfrm>
            <a:custGeom>
              <a:avLst/>
              <a:gdLst/>
              <a:ahLst/>
              <a:rect l="l" t="t" r="r" b="b"/>
              <a:pathLst>
                <a:path w="672" h="816">
                  <a:moveTo>
                    <a:pt x="0" y="816"/>
                  </a:moveTo>
                  <a:cubicBezTo>
                    <a:pt x="288" y="644"/>
                    <a:pt x="576" y="472"/>
                    <a:pt x="624" y="336"/>
                  </a:cubicBezTo>
                  <a:cubicBezTo>
                    <a:pt x="672" y="200"/>
                    <a:pt x="480" y="100"/>
                    <a:pt x="288" y="0"/>
                  </a:cubicBezTo>
                </a:path>
              </a:pathLst>
            </a:custGeom>
            <a:noFill/>
            <a:ln w="15840">
              <a:solidFill>
                <a:schemeClr val="tx1"/>
              </a:solidFill>
              <a:round/>
              <a:tailEnd len="med" type="triangle" w="med"/>
            </a:ln>
          </p:spPr>
          <p:style>
            <a:lnRef idx="0"/>
            <a:fillRef idx="0"/>
            <a:effectRef idx="0"/>
            <a:fontRef idx="minor"/>
          </p:style>
        </p:sp>
        <p:sp>
          <p:nvSpPr>
            <p:cNvPr id="133" name="CustomShape 15"/>
            <p:cNvSpPr/>
            <p:nvPr/>
          </p:nvSpPr>
          <p:spPr>
            <a:xfrm>
              <a:off x="6934320" y="3581280"/>
              <a:ext cx="1066320" cy="1294920"/>
            </a:xfrm>
            <a:custGeom>
              <a:avLst/>
              <a:gdLst/>
              <a:ahLst/>
              <a:rect l="l" t="t" r="r" b="b"/>
              <a:pathLst>
                <a:path w="672" h="816">
                  <a:moveTo>
                    <a:pt x="0" y="816"/>
                  </a:moveTo>
                  <a:cubicBezTo>
                    <a:pt x="288" y="644"/>
                    <a:pt x="576" y="472"/>
                    <a:pt x="624" y="336"/>
                  </a:cubicBezTo>
                  <a:cubicBezTo>
                    <a:pt x="672" y="200"/>
                    <a:pt x="480" y="100"/>
                    <a:pt x="288" y="0"/>
                  </a:cubicBezTo>
                </a:path>
              </a:pathLst>
            </a:custGeom>
            <a:noFill/>
            <a:ln w="15840">
              <a:solidFill>
                <a:schemeClr val="tx1"/>
              </a:solidFill>
              <a:round/>
              <a:tailEnd len="med" type="triangle" w="med"/>
            </a:ln>
          </p:spPr>
          <p:style>
            <a:lnRef idx="0"/>
            <a:fillRef idx="0"/>
            <a:effectRef idx="0"/>
            <a:fontRef idx="minor"/>
          </p:style>
        </p:sp>
      </p:grpSp>
      <p:grpSp>
        <p:nvGrpSpPr>
          <p:cNvPr id="134" name="Group 16"/>
          <p:cNvGrpSpPr/>
          <p:nvPr/>
        </p:nvGrpSpPr>
        <p:grpSpPr>
          <a:xfrm>
            <a:off x="6477120" y="2743200"/>
            <a:ext cx="914040" cy="1066680"/>
            <a:chOff x="6477120" y="2743200"/>
            <a:chExt cx="914040" cy="1066680"/>
          </a:xfrm>
        </p:grpSpPr>
        <p:sp>
          <p:nvSpPr>
            <p:cNvPr id="135" name="CustomShape 17"/>
            <p:cNvSpPr/>
            <p:nvPr/>
          </p:nvSpPr>
          <p:spPr>
            <a:xfrm>
              <a:off x="6477120" y="2743200"/>
              <a:ext cx="914040" cy="533160"/>
            </a:xfrm>
            <a:prstGeom prst="rect">
              <a:avLst/>
            </a:prstGeom>
            <a:solidFill>
              <a:srgbClr val="00cc00"/>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US" sz="2400" spc="-1" strike="noStrike">
                  <a:solidFill>
                    <a:srgbClr val="006600"/>
                  </a:solidFill>
                  <a:latin typeface="Tahoma"/>
                </a:rPr>
                <a:t>1001</a:t>
              </a:r>
              <a:endParaRPr b="0" lang="en-US" sz="2400" spc="-1" strike="noStrike">
                <a:latin typeface="Arial"/>
              </a:endParaRPr>
            </a:p>
          </p:txBody>
        </p:sp>
        <p:sp>
          <p:nvSpPr>
            <p:cNvPr id="136" name="CustomShape 18"/>
            <p:cNvSpPr/>
            <p:nvPr/>
          </p:nvSpPr>
          <p:spPr>
            <a:xfrm>
              <a:off x="6477120" y="3276720"/>
              <a:ext cx="914040" cy="533160"/>
            </a:xfrm>
            <a:prstGeom prst="rect">
              <a:avLst/>
            </a:prstGeom>
            <a:solidFill>
              <a:srgbClr val="00cc00"/>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US" sz="2400" spc="-1" strike="noStrike">
                  <a:solidFill>
                    <a:srgbClr val="006600"/>
                  </a:solidFill>
                  <a:latin typeface="Tahoma"/>
                </a:rPr>
                <a:t>1002</a:t>
              </a:r>
              <a:endParaRPr b="0" lang="en-US" sz="2400" spc="-1" strike="noStrike">
                <a:latin typeface="Arial"/>
              </a:endParaRPr>
            </a:p>
          </p:txBody>
        </p:sp>
      </p:grpSp>
    </p:spTree>
  </p:cSld>
  <p:timing>
    <p:tnLst>
      <p:par>
        <p:cTn id="337" dur="indefinite" restart="never" nodeType="tmRoot">
          <p:childTnLst>
            <p:seq>
              <p:cTn id="338" dur="indefinite" nodeType="mainSeq">
                <p:childTnLst>
                  <p:par>
                    <p:cTn id="339" nodeType="clickEffect" fill="hold">
                      <p:stCondLst>
                        <p:cond delay="indefinite"/>
                      </p:stCondLst>
                      <p:childTnLst>
                        <p:par>
                          <p:cTn id="340" nodeType="withEffect" fill="hold">
                            <p:stCondLst>
                              <p:cond delay="0"/>
                            </p:stCondLst>
                            <p:childTnLst>
                              <p:par>
                                <p:cTn id="341" nodeType="clickEffect" fill="hold" presetClass="entr" presetID="1">
                                  <p:stCondLst>
                                    <p:cond delay="0"/>
                                  </p:stCondLst>
                                  <p:childTnLst>
                                    <p:set>
                                      <p:cBhvr>
                                        <p:cTn id="342" dur="1" fill="hold">
                                          <p:stCondLst>
                                            <p:cond delay="498"/>
                                          </p:stCondLst>
                                        </p:cTn>
                                        <p:tgtEl>
                                          <p:spTgt spid="122"/>
                                        </p:tgtEl>
                                        <p:attrNameLst>
                                          <p:attrName>style.visibility</p:attrName>
                                        </p:attrNameLst>
                                      </p:cBhvr>
                                      <p:to>
                                        <p:strVal val="visible"/>
                                      </p:to>
                                    </p:set>
                                  </p:childTnLst>
                                </p:cTn>
                              </p:par>
                            </p:childTnLst>
                          </p:cTn>
                        </p:par>
                      </p:childTnLst>
                    </p:cTn>
                  </p:par>
                  <p:par>
                    <p:cTn id="343" nodeType="clickEffect" fill="hold">
                      <p:stCondLst>
                        <p:cond delay="indefinite"/>
                      </p:stCondLst>
                      <p:childTnLst>
                        <p:par>
                          <p:cTn id="344" nodeType="withEffect" fill="hold">
                            <p:stCondLst>
                              <p:cond delay="0"/>
                            </p:stCondLst>
                            <p:childTnLst>
                              <p:par>
                                <p:cTn id="345" nodeType="clickEffect" fill="hold" presetClass="entr" presetID="1">
                                  <p:stCondLst>
                                    <p:cond delay="0"/>
                                  </p:stCondLst>
                                  <p:childTnLst>
                                    <p:set>
                                      <p:cBhvr>
                                        <p:cTn id="346" dur="1" fill="hold">
                                          <p:stCondLst>
                                            <p:cond delay="498"/>
                                          </p:stCondLst>
                                        </p:cTn>
                                        <p:tgtEl>
                                          <p:spTgt spid="127"/>
                                        </p:tgtEl>
                                        <p:attrNameLst>
                                          <p:attrName>style.visibility</p:attrName>
                                        </p:attrNameLst>
                                      </p:cBhvr>
                                      <p:to>
                                        <p:strVal val="visible"/>
                                      </p:to>
                                    </p:set>
                                  </p:childTnLst>
                                </p:cTn>
                              </p:par>
                            </p:childTnLst>
                          </p:cTn>
                        </p:par>
                      </p:childTnLst>
                    </p:cTn>
                  </p:par>
                  <p:par>
                    <p:cTn id="347" nodeType="clickEffect" fill="hold">
                      <p:stCondLst>
                        <p:cond delay="indefinite"/>
                      </p:stCondLst>
                      <p:childTnLst>
                        <p:par>
                          <p:cTn id="348" nodeType="withEffect" fill="hold">
                            <p:stCondLst>
                              <p:cond delay="0"/>
                            </p:stCondLst>
                            <p:childTnLst>
                              <p:par>
                                <p:cTn id="349" nodeType="clickEffect" fill="hold" presetClass="entr" presetID="1">
                                  <p:stCondLst>
                                    <p:cond delay="0"/>
                                  </p:stCondLst>
                                  <p:childTnLst>
                                    <p:set>
                                      <p:cBhvr>
                                        <p:cTn id="350" dur="1" fill="hold">
                                          <p:stCondLst>
                                            <p:cond delay="498"/>
                                          </p:stCondLst>
                                        </p:cTn>
                                        <p:tgtEl>
                                          <p:spTgt spid="13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The C Pre-processor</a:t>
            </a:r>
            <a:endParaRPr b="0" lang="en-US" sz="3600" spc="-1" strike="noStrike">
              <a:solidFill>
                <a:srgbClr val="000000"/>
              </a:solidFill>
              <a:latin typeface="Arial"/>
            </a:endParaRPr>
          </a:p>
        </p:txBody>
      </p:sp>
      <p:sp>
        <p:nvSpPr>
          <p:cNvPr id="138" name="TextShape 2"/>
          <p:cNvSpPr txBox="1"/>
          <p:nvPr/>
        </p:nvSpPr>
        <p:spPr>
          <a:xfrm>
            <a:off x="457200" y="1219320"/>
            <a:ext cx="8457840" cy="5486040"/>
          </a:xfrm>
          <a:prstGeom prst="rect">
            <a:avLst/>
          </a:prstGeom>
          <a:noFill/>
          <a:ln>
            <a:noFill/>
          </a:ln>
        </p:spPr>
        <p:txBody>
          <a:bodyPr>
            <a:normAutofit/>
          </a:bodyPr>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is a tool which filters source code before it is compiled. </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The pre-processor allows </a:t>
            </a:r>
            <a:r>
              <a:rPr b="1" lang="en-US" sz="2400" spc="-1" strike="noStrike">
                <a:solidFill>
                  <a:srgbClr val="0000ff"/>
                </a:solidFill>
                <a:latin typeface="Arial"/>
              </a:rPr>
              <a:t>constants</a:t>
            </a:r>
            <a:r>
              <a:rPr b="0" lang="en-US" sz="2400" spc="-1" strike="noStrike">
                <a:solidFill>
                  <a:srgbClr val="0000ff"/>
                </a:solidFill>
                <a:latin typeface="Arial"/>
              </a:rPr>
              <a:t> to be named using the #define notation. </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It also allows the definition of </a:t>
            </a:r>
            <a:r>
              <a:rPr b="1" lang="en-US" sz="2400" spc="-1" strike="noStrike">
                <a:solidFill>
                  <a:srgbClr val="0000ff"/>
                </a:solidFill>
                <a:latin typeface="Arial"/>
              </a:rPr>
              <a:t>macros</a:t>
            </a:r>
            <a:r>
              <a:rPr b="0" lang="en-US" sz="2400" spc="-1" strike="noStrike">
                <a:solidFill>
                  <a:srgbClr val="0000ff"/>
                </a:solidFill>
                <a:latin typeface="Arial"/>
              </a:rPr>
              <a:t> using   #define notation. </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It also allows the </a:t>
            </a:r>
            <a:r>
              <a:rPr b="1" lang="en-US" sz="2400" spc="-1" strike="noStrike">
                <a:solidFill>
                  <a:srgbClr val="0000ff"/>
                </a:solidFill>
                <a:latin typeface="Arial"/>
              </a:rPr>
              <a:t>inclusion</a:t>
            </a:r>
            <a:r>
              <a:rPr b="0" lang="en-US" sz="2400" spc="-1" strike="noStrike">
                <a:solidFill>
                  <a:srgbClr val="0000ff"/>
                </a:solidFill>
                <a:latin typeface="Arial"/>
              </a:rPr>
              <a:t> of other files using the #include notation. </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The pre-processor called automatically by the compiler so you will not need to call it while programming in C.</a:t>
            </a:r>
            <a:endParaRPr b="0" lang="en-US" sz="2400" spc="-1" strike="noStrike">
              <a:solidFill>
                <a:srgbClr val="0000ff"/>
              </a:solidFill>
              <a:latin typeface="Arial"/>
            </a:endParaRPr>
          </a:p>
          <a:p>
            <a:pPr>
              <a:lnSpc>
                <a:spcPct val="100000"/>
              </a:lnSpc>
              <a:spcBef>
                <a:spcPts val="901"/>
              </a:spcBef>
            </a:pPr>
            <a:endParaRPr b="0" lang="en-US" sz="2400" spc="-1" strike="noStrike">
              <a:solidFill>
                <a:srgbClr val="0000ff"/>
              </a:solidFill>
              <a:latin typeface="Arial"/>
            </a:endParaRPr>
          </a:p>
          <a:p>
            <a:pPr>
              <a:lnSpc>
                <a:spcPct val="100000"/>
              </a:lnSpc>
              <a:spcBef>
                <a:spcPts val="901"/>
              </a:spcBef>
            </a:pPr>
            <a:endParaRPr b="0" lang="en-US" sz="2400" spc="-1" strike="noStrike">
              <a:solidFill>
                <a:srgbClr val="0000ff"/>
              </a:solidFill>
              <a:latin typeface="Arial"/>
            </a:endParaRPr>
          </a:p>
          <a:p>
            <a:pPr>
              <a:lnSpc>
                <a:spcPct val="100000"/>
              </a:lnSpc>
              <a:spcBef>
                <a:spcPts val="1400"/>
              </a:spcBef>
            </a:pPr>
            <a:endParaRPr b="0" lang="en-US" sz="2400" spc="-1" strike="noStrike">
              <a:solidFill>
                <a:srgbClr val="0000ff"/>
              </a:solidFill>
              <a:latin typeface="Arial"/>
            </a:endParaRPr>
          </a:p>
          <a:p>
            <a:pPr>
              <a:lnSpc>
                <a:spcPct val="100000"/>
              </a:lnSpc>
              <a:spcBef>
                <a:spcPts val="1400"/>
              </a:spcBef>
            </a:pPr>
            <a:endParaRPr b="0" lang="en-US" sz="2400" spc="-1" strike="noStrike">
              <a:solidFill>
                <a:srgbClr val="0000ff"/>
              </a:solidFill>
              <a:latin typeface="Arial"/>
            </a:endParaRPr>
          </a:p>
        </p:txBody>
      </p:sp>
    </p:spTree>
  </p:cSld>
  <p:timing>
    <p:tnLst>
      <p:par>
        <p:cTn id="351" dur="indefinite" restart="never" nodeType="tmRoot">
          <p:childTnLst>
            <p:seq>
              <p:cTn id="35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The C Pre-processor</a:t>
            </a:r>
            <a:endParaRPr b="0" lang="en-US" sz="3600" spc="-1" strike="noStrike">
              <a:solidFill>
                <a:srgbClr val="000000"/>
              </a:solidFill>
              <a:latin typeface="Arial"/>
            </a:endParaRPr>
          </a:p>
        </p:txBody>
      </p:sp>
      <p:sp>
        <p:nvSpPr>
          <p:cNvPr id="140" name="TextShape 2"/>
          <p:cNvSpPr txBox="1"/>
          <p:nvPr/>
        </p:nvSpPr>
        <p:spPr>
          <a:xfrm>
            <a:off x="457200" y="1219320"/>
            <a:ext cx="8457840" cy="5486040"/>
          </a:xfrm>
          <a:prstGeom prst="rect">
            <a:avLst/>
          </a:prstGeom>
          <a:noFill/>
          <a:ln>
            <a:noFill/>
          </a:ln>
        </p:spPr>
        <p:txBody>
          <a:bodyPr>
            <a:normAutofit/>
          </a:bodyPr>
          <a:p>
            <a:pPr>
              <a:lnSpc>
                <a:spcPct val="100000"/>
              </a:lnSpc>
              <a:spcBef>
                <a:spcPts val="1199"/>
              </a:spcBef>
            </a:pPr>
            <a:endParaRPr b="0" lang="en-US" sz="2400" spc="-1" strike="noStrike">
              <a:solidFill>
                <a:srgbClr val="0000ff"/>
              </a:solidFill>
              <a:latin typeface="Arial"/>
            </a:endParaRPr>
          </a:p>
          <a:p>
            <a:pPr>
              <a:lnSpc>
                <a:spcPct val="100000"/>
              </a:lnSpc>
              <a:spcBef>
                <a:spcPts val="1199"/>
              </a:spcBef>
            </a:pPr>
            <a:r>
              <a:rPr b="1" lang="en-US" sz="2400" spc="-1" strike="noStrike">
                <a:solidFill>
                  <a:srgbClr val="0000ff"/>
                </a:solidFill>
                <a:latin typeface="Arial"/>
              </a:rPr>
              <a:t>Using #define to Implement Constants</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In its simplest form it allows us to define textual substitutions as follows.</a:t>
            </a:r>
            <a:endParaRPr b="0" lang="en-US" sz="2400" spc="-1" strike="noStrike">
              <a:solidFill>
                <a:srgbClr val="0000ff"/>
              </a:solidFill>
              <a:latin typeface="Arial"/>
            </a:endParaRPr>
          </a:p>
          <a:p>
            <a:pPr>
              <a:lnSpc>
                <a:spcPct val="100000"/>
              </a:lnSpc>
              <a:spcBef>
                <a:spcPts val="1199"/>
              </a:spcBef>
            </a:pPr>
            <a:r>
              <a:rPr b="0" i="1" lang="en-US" sz="2400" spc="-1" strike="noStrike">
                <a:solidFill>
                  <a:srgbClr val="0000ff"/>
                </a:solidFill>
                <a:latin typeface="Arial"/>
              </a:rPr>
              <a:t>	</a:t>
            </a:r>
            <a:r>
              <a:rPr b="0" i="1" lang="en-US" sz="2400" spc="-1" strike="noStrike">
                <a:solidFill>
                  <a:srgbClr val="0000ff"/>
                </a:solidFill>
                <a:latin typeface="Arial"/>
              </a:rPr>
              <a:t>	</a:t>
            </a:r>
            <a:r>
              <a:rPr b="0" i="1" lang="en-US" sz="2400" spc="-1" strike="noStrike">
                <a:solidFill>
                  <a:srgbClr val="0000ff"/>
                </a:solidFill>
                <a:latin typeface="Arial"/>
              </a:rPr>
              <a:t>#define MAXSIZE 256</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This will lead to the value 256 being substituted for each occurrence of the word MAXSIZE in the file.</a:t>
            </a:r>
            <a:endParaRPr b="0" lang="en-US" sz="2400" spc="-1" strike="noStrike">
              <a:solidFill>
                <a:srgbClr val="0000ff"/>
              </a:solidFill>
              <a:latin typeface="Arial"/>
            </a:endParaRPr>
          </a:p>
          <a:p>
            <a:pPr>
              <a:lnSpc>
                <a:spcPct val="100000"/>
              </a:lnSpc>
              <a:spcBef>
                <a:spcPts val="901"/>
              </a:spcBef>
            </a:pPr>
            <a:endParaRPr b="0" lang="en-US" sz="2400" spc="-1" strike="noStrike">
              <a:solidFill>
                <a:srgbClr val="0000ff"/>
              </a:solidFill>
              <a:latin typeface="Arial"/>
            </a:endParaRPr>
          </a:p>
          <a:p>
            <a:pPr>
              <a:lnSpc>
                <a:spcPct val="100000"/>
              </a:lnSpc>
              <a:spcBef>
                <a:spcPts val="901"/>
              </a:spcBef>
            </a:pPr>
            <a:endParaRPr b="0" lang="en-US" sz="2400" spc="-1" strike="noStrike">
              <a:solidFill>
                <a:srgbClr val="0000ff"/>
              </a:solidFill>
              <a:latin typeface="Arial"/>
            </a:endParaRPr>
          </a:p>
          <a:p>
            <a:pPr>
              <a:lnSpc>
                <a:spcPct val="100000"/>
              </a:lnSpc>
              <a:spcBef>
                <a:spcPts val="1400"/>
              </a:spcBef>
            </a:pPr>
            <a:endParaRPr b="0" lang="en-US" sz="2400" spc="-1" strike="noStrike">
              <a:solidFill>
                <a:srgbClr val="0000ff"/>
              </a:solidFill>
              <a:latin typeface="Arial"/>
            </a:endParaRPr>
          </a:p>
          <a:p>
            <a:pPr>
              <a:lnSpc>
                <a:spcPct val="100000"/>
              </a:lnSpc>
              <a:spcBef>
                <a:spcPts val="1400"/>
              </a:spcBef>
            </a:pPr>
            <a:endParaRPr b="0" lang="en-US" sz="2400" spc="-1" strike="noStrike">
              <a:solidFill>
                <a:srgbClr val="0000ff"/>
              </a:solidFill>
              <a:latin typeface="Arial"/>
            </a:endParaRPr>
          </a:p>
        </p:txBody>
      </p:sp>
    </p:spTree>
  </p:cSld>
  <p:timing>
    <p:tnLst>
      <p:par>
        <p:cTn id="353" dur="indefinite" restart="never" nodeType="tmRoot">
          <p:childTnLst>
            <p:seq>
              <p:cTn id="35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1"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The C Pre-processor</a:t>
            </a:r>
            <a:endParaRPr b="0" lang="en-US" sz="3600" spc="-1" strike="noStrike">
              <a:solidFill>
                <a:srgbClr val="000000"/>
              </a:solidFill>
              <a:latin typeface="Arial"/>
            </a:endParaRPr>
          </a:p>
        </p:txBody>
      </p:sp>
      <p:sp>
        <p:nvSpPr>
          <p:cNvPr id="142" name="TextShape 2"/>
          <p:cNvSpPr txBox="1"/>
          <p:nvPr/>
        </p:nvSpPr>
        <p:spPr>
          <a:xfrm>
            <a:off x="457200" y="1219320"/>
            <a:ext cx="8457840" cy="5486040"/>
          </a:xfrm>
          <a:prstGeom prst="rect">
            <a:avLst/>
          </a:prstGeom>
          <a:noFill/>
          <a:ln>
            <a:noFill/>
          </a:ln>
        </p:spPr>
        <p:txBody>
          <a:bodyPr>
            <a:normAutofit/>
          </a:bodyPr>
          <a:p>
            <a:pPr>
              <a:lnSpc>
                <a:spcPct val="100000"/>
              </a:lnSpc>
              <a:spcBef>
                <a:spcPts val="1199"/>
              </a:spcBef>
            </a:pPr>
            <a:endParaRPr b="0" lang="en-US" sz="2400" spc="-1" strike="noStrike">
              <a:solidFill>
                <a:srgbClr val="0000ff"/>
              </a:solidFill>
              <a:latin typeface="Arial"/>
            </a:endParaRPr>
          </a:p>
          <a:p>
            <a:pPr>
              <a:lnSpc>
                <a:spcPct val="100000"/>
              </a:lnSpc>
              <a:spcBef>
                <a:spcPts val="1199"/>
              </a:spcBef>
            </a:pPr>
            <a:r>
              <a:rPr b="1" lang="en-US" sz="2400" spc="-1" strike="noStrike">
                <a:solidFill>
                  <a:srgbClr val="0000ff"/>
                </a:solidFill>
                <a:latin typeface="Arial"/>
              </a:rPr>
              <a:t>Using #define to Create Functional Macros</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#define can also be given arguments which are used in its replacement. </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The definitions are then called </a:t>
            </a:r>
            <a:r>
              <a:rPr b="1" lang="en-US" sz="2400" spc="-1" strike="noStrike">
                <a:solidFill>
                  <a:srgbClr val="0000ff"/>
                </a:solidFill>
                <a:latin typeface="Arial"/>
              </a:rPr>
              <a:t>macros</a:t>
            </a:r>
            <a:r>
              <a:rPr b="0" lang="en-US" sz="2400" spc="-1" strike="noStrike">
                <a:solidFill>
                  <a:srgbClr val="0000ff"/>
                </a:solidFill>
                <a:latin typeface="Arial"/>
              </a:rPr>
              <a:t>. </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Macros work rather like functions, but with the following minor differences.</a:t>
            </a:r>
            <a:endParaRPr b="0" lang="en-US" sz="2400" spc="-1" strike="noStrike">
              <a:solidFill>
                <a:srgbClr val="0000ff"/>
              </a:solidFill>
              <a:latin typeface="Arial"/>
            </a:endParaRPr>
          </a:p>
          <a:p>
            <a:pPr lvl="1" marL="563400" indent="-223560">
              <a:lnSpc>
                <a:spcPct val="100000"/>
              </a:lnSpc>
              <a:spcBef>
                <a:spcPts val="181"/>
              </a:spcBef>
              <a:buClr>
                <a:srgbClr val="000066"/>
              </a:buClr>
              <a:buFont typeface="Symbol" charset="2"/>
              <a:buChar char=""/>
            </a:pPr>
            <a:r>
              <a:rPr b="0" lang="en-US" sz="1800" spc="-1" strike="noStrike">
                <a:solidFill>
                  <a:srgbClr val="000066"/>
                </a:solidFill>
                <a:latin typeface="Arial"/>
              </a:rPr>
              <a:t>implemented as a textual substitution, there is no effect on program performance .</a:t>
            </a:r>
            <a:endParaRPr b="0" lang="en-US" sz="1800" spc="-1" strike="noStrike">
              <a:solidFill>
                <a:srgbClr val="000066"/>
              </a:solidFill>
              <a:latin typeface="Arial"/>
            </a:endParaRPr>
          </a:p>
          <a:p>
            <a:pPr lvl="1" marL="563400" indent="-223560">
              <a:lnSpc>
                <a:spcPct val="100000"/>
              </a:lnSpc>
              <a:spcBef>
                <a:spcPts val="181"/>
              </a:spcBef>
              <a:buClr>
                <a:srgbClr val="000066"/>
              </a:buClr>
              <a:buFont typeface="Symbol" charset="2"/>
              <a:buChar char=""/>
            </a:pPr>
            <a:r>
              <a:rPr b="0" lang="en-US" sz="1800" spc="-1" strike="noStrike">
                <a:solidFill>
                  <a:srgbClr val="000066"/>
                </a:solidFill>
                <a:latin typeface="Arial"/>
              </a:rPr>
              <a:t>Macros don't care about the type of their arguments. </a:t>
            </a:r>
            <a:endParaRPr b="0" lang="en-US" sz="1800" spc="-1" strike="noStrike">
              <a:solidFill>
                <a:srgbClr val="000066"/>
              </a:solidFill>
              <a:latin typeface="Arial"/>
            </a:endParaRPr>
          </a:p>
          <a:p>
            <a:pPr lvl="1" marL="563400" indent="-223560">
              <a:lnSpc>
                <a:spcPct val="100000"/>
              </a:lnSpc>
              <a:spcBef>
                <a:spcPts val="181"/>
              </a:spcBef>
              <a:buClr>
                <a:srgbClr val="000066"/>
              </a:buClr>
              <a:buFont typeface="Symbol" charset="2"/>
              <a:buChar char=""/>
            </a:pPr>
            <a:r>
              <a:rPr b="0" lang="en-US" sz="1800" spc="-1" strike="noStrike">
                <a:solidFill>
                  <a:srgbClr val="000066"/>
                </a:solidFill>
                <a:latin typeface="Arial"/>
              </a:rPr>
              <a:t>Macros are generally fairly small.</a:t>
            </a:r>
            <a:endParaRPr b="0" lang="en-US" sz="1800" spc="-1" strike="noStrike">
              <a:solidFill>
                <a:srgbClr val="000066"/>
              </a:solidFill>
              <a:latin typeface="Arial"/>
            </a:endParaRPr>
          </a:p>
          <a:p>
            <a:pPr>
              <a:lnSpc>
                <a:spcPct val="100000"/>
              </a:lnSpc>
              <a:spcBef>
                <a:spcPts val="901"/>
              </a:spcBef>
            </a:pPr>
            <a:endParaRPr b="0" lang="en-US" sz="1800" spc="-1" strike="noStrike">
              <a:solidFill>
                <a:srgbClr val="0000ff"/>
              </a:solidFill>
              <a:latin typeface="Arial"/>
            </a:endParaRPr>
          </a:p>
          <a:p>
            <a:pPr>
              <a:lnSpc>
                <a:spcPct val="100000"/>
              </a:lnSpc>
              <a:spcBef>
                <a:spcPts val="901"/>
              </a:spcBef>
            </a:pPr>
            <a:endParaRPr b="0" lang="en-US" sz="1800" spc="-1" strike="noStrike">
              <a:solidFill>
                <a:srgbClr val="0000ff"/>
              </a:solidFill>
              <a:latin typeface="Arial"/>
            </a:endParaRPr>
          </a:p>
          <a:p>
            <a:pPr>
              <a:lnSpc>
                <a:spcPct val="100000"/>
              </a:lnSpc>
              <a:spcBef>
                <a:spcPts val="1400"/>
              </a:spcBef>
            </a:pPr>
            <a:endParaRPr b="0" lang="en-US" sz="1800" spc="-1" strike="noStrike">
              <a:solidFill>
                <a:srgbClr val="0000ff"/>
              </a:solidFill>
              <a:latin typeface="Arial"/>
            </a:endParaRPr>
          </a:p>
          <a:p>
            <a:pPr>
              <a:lnSpc>
                <a:spcPct val="100000"/>
              </a:lnSpc>
              <a:spcBef>
                <a:spcPts val="1400"/>
              </a:spcBef>
            </a:pPr>
            <a:endParaRPr b="0" lang="en-US" sz="1800" spc="-1" strike="noStrike">
              <a:solidFill>
                <a:srgbClr val="0000ff"/>
              </a:solidFill>
              <a:latin typeface="Arial"/>
            </a:endParaRPr>
          </a:p>
        </p:txBody>
      </p:sp>
    </p:spTree>
  </p:cSld>
  <p:timing>
    <p:tnLst>
      <p:par>
        <p:cTn id="355" dur="indefinite" restart="never" nodeType="tmRoot">
          <p:childTnLst>
            <p:seq>
              <p:cTn id="35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3"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The C Pre-processor</a:t>
            </a:r>
            <a:endParaRPr b="0" lang="en-US" sz="3600" spc="-1" strike="noStrike">
              <a:solidFill>
                <a:srgbClr val="000000"/>
              </a:solidFill>
              <a:latin typeface="Arial"/>
            </a:endParaRPr>
          </a:p>
        </p:txBody>
      </p:sp>
      <p:sp>
        <p:nvSpPr>
          <p:cNvPr id="144" name="TextShape 2"/>
          <p:cNvSpPr txBox="1"/>
          <p:nvPr/>
        </p:nvSpPr>
        <p:spPr>
          <a:xfrm>
            <a:off x="457200" y="1219320"/>
            <a:ext cx="8457840" cy="5486040"/>
          </a:xfrm>
          <a:prstGeom prst="rect">
            <a:avLst/>
          </a:prstGeom>
          <a:noFill/>
          <a:ln>
            <a:noFill/>
          </a:ln>
        </p:spPr>
        <p:txBody>
          <a:bodyPr>
            <a:normAutofit/>
          </a:bodyPr>
          <a:p>
            <a:pPr>
              <a:lnSpc>
                <a:spcPct val="100000"/>
              </a:lnSpc>
              <a:spcBef>
                <a:spcPts val="1199"/>
              </a:spcBef>
            </a:pP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Here is an example of a macro.</a:t>
            </a:r>
            <a:endParaRPr b="0" lang="en-US" sz="2400" spc="-1" strike="noStrike">
              <a:solidFill>
                <a:srgbClr val="0000ff"/>
              </a:solidFill>
              <a:latin typeface="Arial"/>
            </a:endParaRPr>
          </a:p>
          <a:p>
            <a:pPr>
              <a:lnSpc>
                <a:spcPct val="100000"/>
              </a:lnSpc>
              <a:spcBef>
                <a:spcPts val="1199"/>
              </a:spcBef>
            </a:pPr>
            <a:r>
              <a:rPr b="0" i="1" lang="en-US" sz="2400" spc="-1" strike="noStrike">
                <a:solidFill>
                  <a:srgbClr val="0000ff"/>
                </a:solidFill>
                <a:latin typeface="Arial"/>
              </a:rPr>
              <a:t>	</a:t>
            </a:r>
            <a:r>
              <a:rPr b="0" i="1" lang="en-US" sz="2400" spc="-1" strike="noStrike">
                <a:solidFill>
                  <a:srgbClr val="0000ff"/>
                </a:solidFill>
                <a:latin typeface="Arial"/>
              </a:rPr>
              <a:t>	</a:t>
            </a:r>
            <a:r>
              <a:rPr b="0" i="1" lang="en-US" sz="2400" spc="-1" strike="noStrike">
                <a:solidFill>
                  <a:srgbClr val="0000ff"/>
                </a:solidFill>
                <a:latin typeface="Arial"/>
              </a:rPr>
              <a:t> </a:t>
            </a:r>
            <a:r>
              <a:rPr b="0" i="1" lang="en-US" sz="2400" spc="-1" strike="noStrike">
                <a:solidFill>
                  <a:srgbClr val="0000ff"/>
                </a:solidFill>
                <a:latin typeface="Arial"/>
              </a:rPr>
              <a:t>#define DOUBLE(x) (x+x)</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Here the brackets around the definition force the expression to be evaluated before any surrounding operators are applied. </a:t>
            </a:r>
            <a:endParaRPr b="0" lang="en-US" sz="2400" spc="-1" strike="noStrike">
              <a:solidFill>
                <a:srgbClr val="0000ff"/>
              </a:solidFill>
              <a:latin typeface="Arial"/>
            </a:endParaRPr>
          </a:p>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Whenever the pre-processor gets a use of the macro DOUBLE, the text replacement will take place which replace it with (x+x).</a:t>
            </a:r>
            <a:endParaRPr b="0" lang="en-US" sz="2400" spc="-1" strike="noStrike">
              <a:solidFill>
                <a:srgbClr val="0000ff"/>
              </a:solidFill>
              <a:latin typeface="Arial"/>
            </a:endParaRPr>
          </a:p>
          <a:p>
            <a:pPr>
              <a:lnSpc>
                <a:spcPct val="100000"/>
              </a:lnSpc>
              <a:spcBef>
                <a:spcPts val="901"/>
              </a:spcBef>
            </a:pPr>
            <a:endParaRPr b="0" lang="en-US" sz="2400" spc="-1" strike="noStrike">
              <a:solidFill>
                <a:srgbClr val="0000ff"/>
              </a:solidFill>
              <a:latin typeface="Arial"/>
            </a:endParaRPr>
          </a:p>
          <a:p>
            <a:pPr>
              <a:lnSpc>
                <a:spcPct val="100000"/>
              </a:lnSpc>
              <a:spcBef>
                <a:spcPts val="901"/>
              </a:spcBef>
            </a:pPr>
            <a:endParaRPr b="0" lang="en-US" sz="2400" spc="-1" strike="noStrike">
              <a:solidFill>
                <a:srgbClr val="0000ff"/>
              </a:solidFill>
              <a:latin typeface="Arial"/>
            </a:endParaRPr>
          </a:p>
          <a:p>
            <a:pPr>
              <a:lnSpc>
                <a:spcPct val="100000"/>
              </a:lnSpc>
              <a:spcBef>
                <a:spcPts val="1400"/>
              </a:spcBef>
            </a:pPr>
            <a:endParaRPr b="0" lang="en-US" sz="2400" spc="-1" strike="noStrike">
              <a:solidFill>
                <a:srgbClr val="0000ff"/>
              </a:solidFill>
              <a:latin typeface="Arial"/>
            </a:endParaRPr>
          </a:p>
          <a:p>
            <a:pPr>
              <a:lnSpc>
                <a:spcPct val="100000"/>
              </a:lnSpc>
              <a:spcBef>
                <a:spcPts val="1400"/>
              </a:spcBef>
            </a:pPr>
            <a:endParaRPr b="0" lang="en-US" sz="2400" spc="-1" strike="noStrike">
              <a:solidFill>
                <a:srgbClr val="0000ff"/>
              </a:solidFill>
              <a:latin typeface="Arial"/>
            </a:endParaRPr>
          </a:p>
        </p:txBody>
      </p:sp>
    </p:spTree>
  </p:cSld>
  <p:timing>
    <p:tnLst>
      <p:par>
        <p:cTn id="357" dur="indefinite" restart="never" nodeType="tmRoot">
          <p:childTnLst>
            <p:seq>
              <p:cTn id="35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The C Pre-processor cont…</a:t>
            </a:r>
            <a:endParaRPr b="0" lang="en-US" sz="3600" spc="-1" strike="noStrike">
              <a:solidFill>
                <a:srgbClr val="000000"/>
              </a:solidFill>
              <a:latin typeface="Arial"/>
            </a:endParaRPr>
          </a:p>
        </p:txBody>
      </p:sp>
      <p:sp>
        <p:nvSpPr>
          <p:cNvPr id="146" name="TextShape 2"/>
          <p:cNvSpPr txBox="1"/>
          <p:nvPr/>
        </p:nvSpPr>
        <p:spPr>
          <a:xfrm>
            <a:off x="457200" y="1219320"/>
            <a:ext cx="8457840" cy="5486040"/>
          </a:xfrm>
          <a:prstGeom prst="rect">
            <a:avLst/>
          </a:prstGeom>
          <a:noFill/>
          <a:ln>
            <a:noFill/>
          </a:ln>
        </p:spPr>
        <p:txBody>
          <a:bodyPr>
            <a:normAutofit/>
          </a:bodyPr>
          <a:p>
            <a:pPr>
              <a:lnSpc>
                <a:spcPct val="100000"/>
              </a:lnSpc>
              <a:spcBef>
                <a:spcPts val="1400"/>
              </a:spcBef>
            </a:pPr>
            <a:endParaRPr b="0" lang="en-US" sz="2400" spc="-1" strike="noStrike">
              <a:solidFill>
                <a:srgbClr val="0000ff"/>
              </a:solidFill>
              <a:latin typeface="Arial"/>
            </a:endParaRPr>
          </a:p>
          <a:p>
            <a:pPr marL="223920" indent="-223560">
              <a:lnSpc>
                <a:spcPct val="100000"/>
              </a:lnSpc>
              <a:spcBef>
                <a:spcPts val="1599"/>
              </a:spcBef>
              <a:buClr>
                <a:srgbClr val="0000ff"/>
              </a:buClr>
              <a:buFont typeface="Symbol" charset="2"/>
              <a:buChar char=""/>
            </a:pPr>
            <a:r>
              <a:rPr b="0" lang="en-US" sz="3200" spc="-1" strike="noStrike">
                <a:solidFill>
                  <a:srgbClr val="0000ff"/>
                </a:solidFill>
                <a:latin typeface="Arial"/>
              </a:rPr>
              <a:t>Header files</a:t>
            </a:r>
            <a:endParaRPr b="0" lang="en-US" sz="3200" spc="-1" strike="noStrike">
              <a:solidFill>
                <a:srgbClr val="0000ff"/>
              </a:solidFill>
              <a:latin typeface="Arial"/>
            </a:endParaRPr>
          </a:p>
          <a:p>
            <a:pPr lvl="1" marL="563400" indent="-223560">
              <a:lnSpc>
                <a:spcPct val="100000"/>
              </a:lnSpc>
              <a:spcBef>
                <a:spcPts val="281"/>
              </a:spcBef>
              <a:buClr>
                <a:srgbClr val="000066"/>
              </a:buClr>
              <a:buFont typeface="Symbol" charset="2"/>
              <a:buChar char=""/>
            </a:pPr>
            <a:r>
              <a:rPr b="0" lang="en-US" sz="2800" spc="-1" strike="noStrike">
                <a:solidFill>
                  <a:srgbClr val="000066"/>
                </a:solidFill>
                <a:latin typeface="Arial"/>
              </a:rPr>
              <a:t>contain function prototypes for library functions</a:t>
            </a:r>
            <a:endParaRPr b="0" lang="en-US" sz="2800" spc="-1" strike="noStrike">
              <a:solidFill>
                <a:srgbClr val="000066"/>
              </a:solidFill>
              <a:latin typeface="Arial"/>
            </a:endParaRPr>
          </a:p>
          <a:p>
            <a:pPr lvl="1" marL="563400" indent="-223560">
              <a:lnSpc>
                <a:spcPct val="100000"/>
              </a:lnSpc>
              <a:spcBef>
                <a:spcPts val="281"/>
              </a:spcBef>
              <a:buClr>
                <a:srgbClr val="000066"/>
              </a:buClr>
              <a:buFont typeface="Symbol" charset="2"/>
              <a:buChar char=""/>
            </a:pPr>
            <a:r>
              <a:rPr b="1" lang="en-US" sz="2800" spc="-1" strike="noStrike">
                <a:solidFill>
                  <a:srgbClr val="000066"/>
                </a:solidFill>
                <a:latin typeface="Courier New"/>
              </a:rPr>
              <a:t>&lt;stdlib.h&gt;</a:t>
            </a:r>
            <a:r>
              <a:rPr b="0" lang="en-US" sz="2800" spc="-1" strike="noStrike">
                <a:solidFill>
                  <a:srgbClr val="000066"/>
                </a:solidFill>
                <a:latin typeface="Arial"/>
              </a:rPr>
              <a:t> , </a:t>
            </a:r>
            <a:r>
              <a:rPr b="1" lang="en-US" sz="2800" spc="-1" strike="noStrike">
                <a:solidFill>
                  <a:srgbClr val="000066"/>
                </a:solidFill>
                <a:latin typeface="Courier New"/>
              </a:rPr>
              <a:t>&lt;math.h&gt;</a:t>
            </a:r>
            <a:r>
              <a:rPr b="0" lang="en-US" sz="2800" spc="-1" strike="noStrike">
                <a:solidFill>
                  <a:srgbClr val="000066"/>
                </a:solidFill>
                <a:latin typeface="Arial"/>
              </a:rPr>
              <a:t> , etc</a:t>
            </a:r>
            <a:endParaRPr b="0" lang="en-US" sz="2800" spc="-1" strike="noStrike">
              <a:solidFill>
                <a:srgbClr val="000066"/>
              </a:solidFill>
              <a:latin typeface="Arial"/>
            </a:endParaRPr>
          </a:p>
          <a:p>
            <a:pPr lvl="1" marL="563400" indent="-223560">
              <a:lnSpc>
                <a:spcPct val="100000"/>
              </a:lnSpc>
              <a:spcBef>
                <a:spcPts val="281"/>
              </a:spcBef>
              <a:buClr>
                <a:srgbClr val="000066"/>
              </a:buClr>
              <a:buFont typeface="Symbol" charset="2"/>
              <a:buChar char=""/>
            </a:pPr>
            <a:r>
              <a:rPr b="0" lang="en-US" sz="2800" spc="-1" strike="noStrike">
                <a:solidFill>
                  <a:srgbClr val="000066"/>
                </a:solidFill>
                <a:latin typeface="Arial"/>
              </a:rPr>
              <a:t>Load with </a:t>
            </a:r>
            <a:r>
              <a:rPr b="1" lang="en-US" sz="2800" spc="-1" strike="noStrike">
                <a:solidFill>
                  <a:srgbClr val="000066"/>
                </a:solidFill>
                <a:latin typeface="Courier New"/>
              </a:rPr>
              <a:t>#include &lt;filename&gt;</a:t>
            </a:r>
            <a:endParaRPr b="0" lang="en-US" sz="2800" spc="-1" strike="noStrike">
              <a:solidFill>
                <a:srgbClr val="000066"/>
              </a:solidFill>
              <a:latin typeface="Arial"/>
            </a:endParaRPr>
          </a:p>
          <a:p>
            <a:pPr lvl="1" marL="563400" indent="-223560">
              <a:lnSpc>
                <a:spcPct val="100000"/>
              </a:lnSpc>
              <a:spcBef>
                <a:spcPts val="281"/>
              </a:spcBef>
              <a:buClr>
                <a:srgbClr val="000066"/>
              </a:buClr>
              <a:buFont typeface="Symbol" charset="2"/>
              <a:buChar char=""/>
            </a:pPr>
            <a:r>
              <a:rPr b="0" lang="en-US" sz="2800" spc="-1" strike="noStrike">
                <a:solidFill>
                  <a:srgbClr val="000066"/>
                </a:solidFill>
                <a:latin typeface="Arial"/>
              </a:rPr>
              <a:t>Enclosed in angle brackets, &lt; &gt;. </a:t>
            </a:r>
            <a:endParaRPr b="0" lang="en-US" sz="2800" spc="-1" strike="noStrike">
              <a:solidFill>
                <a:srgbClr val="000066"/>
              </a:solidFill>
              <a:latin typeface="Arial"/>
            </a:endParaRPr>
          </a:p>
          <a:p>
            <a:pPr lvl="1" marL="563400" indent="-223560">
              <a:lnSpc>
                <a:spcPct val="100000"/>
              </a:lnSpc>
              <a:spcBef>
                <a:spcPts val="281"/>
              </a:spcBef>
              <a:buClr>
                <a:srgbClr val="000066"/>
              </a:buClr>
              <a:buFont typeface="Symbol" charset="2"/>
              <a:buChar char=""/>
            </a:pPr>
            <a:r>
              <a:rPr b="0" lang="en-US" sz="2800" spc="-1" strike="noStrike">
                <a:solidFill>
                  <a:srgbClr val="000066"/>
                </a:solidFill>
                <a:latin typeface="Arial"/>
              </a:rPr>
              <a:t>pre-processor to look for the header file in the standard location for library definitions. </a:t>
            </a:r>
            <a:endParaRPr b="0" lang="en-US" sz="2800" spc="-1" strike="noStrike">
              <a:solidFill>
                <a:srgbClr val="000066"/>
              </a:solidFill>
              <a:latin typeface="Arial"/>
            </a:endParaRPr>
          </a:p>
          <a:p>
            <a:pPr lvl="2" marL="911160" indent="-232920">
              <a:lnSpc>
                <a:spcPct val="100000"/>
              </a:lnSpc>
              <a:spcBef>
                <a:spcPts val="281"/>
              </a:spcBef>
              <a:buClr>
                <a:srgbClr val="000066"/>
              </a:buClr>
              <a:buFont typeface="Symbol" charset="2"/>
              <a:buChar char=""/>
            </a:pPr>
            <a:r>
              <a:rPr b="0" lang="en-US" sz="2800" spc="-1" strike="noStrike">
                <a:solidFill>
                  <a:srgbClr val="000066"/>
                </a:solidFill>
                <a:latin typeface="Arial"/>
              </a:rPr>
              <a:t>This is /usr/include for most UNIX systems.</a:t>
            </a:r>
            <a:endParaRPr b="0" lang="en-US" sz="2800" spc="-1" strike="noStrike">
              <a:solidFill>
                <a:srgbClr val="000066"/>
              </a:solidFill>
              <a:latin typeface="Arial"/>
            </a:endParaRPr>
          </a:p>
          <a:p>
            <a:pPr marL="911160" indent="-232920">
              <a:lnSpc>
                <a:spcPct val="100000"/>
              </a:lnSpc>
              <a:spcBef>
                <a:spcPts val="281"/>
              </a:spcBef>
            </a:pPr>
            <a:r>
              <a:rPr b="1" lang="en-US" sz="2800" spc="-1" strike="noStrike">
                <a:solidFill>
                  <a:srgbClr val="000066"/>
                </a:solidFill>
                <a:latin typeface="Courier New"/>
              </a:rPr>
              <a:t>#include &lt;math.h&gt;</a:t>
            </a:r>
            <a:endParaRPr b="0" lang="en-US" sz="2800" spc="-1" strike="noStrike">
              <a:solidFill>
                <a:srgbClr val="0000ff"/>
              </a:solidFill>
              <a:latin typeface="Arial"/>
            </a:endParaRPr>
          </a:p>
          <a:p>
            <a:pPr>
              <a:lnSpc>
                <a:spcPct val="100000"/>
              </a:lnSpc>
              <a:spcBef>
                <a:spcPts val="1001"/>
              </a:spcBef>
            </a:pPr>
            <a:endParaRPr b="0" lang="en-US" sz="2800" spc="-1" strike="noStrike">
              <a:solidFill>
                <a:srgbClr val="0000ff"/>
              </a:solidFill>
              <a:latin typeface="Arial"/>
            </a:endParaRPr>
          </a:p>
          <a:p>
            <a:pPr>
              <a:lnSpc>
                <a:spcPct val="100000"/>
              </a:lnSpc>
              <a:spcBef>
                <a:spcPts val="901"/>
              </a:spcBef>
            </a:pPr>
            <a:endParaRPr b="0" lang="en-US" sz="2800" spc="-1" strike="noStrike">
              <a:solidFill>
                <a:srgbClr val="0000ff"/>
              </a:solidFill>
              <a:latin typeface="Arial"/>
            </a:endParaRPr>
          </a:p>
          <a:p>
            <a:pPr>
              <a:lnSpc>
                <a:spcPct val="100000"/>
              </a:lnSpc>
              <a:spcBef>
                <a:spcPts val="1400"/>
              </a:spcBef>
            </a:pPr>
            <a:endParaRPr b="0" lang="en-US" sz="2800" spc="-1" strike="noStrike">
              <a:solidFill>
                <a:srgbClr val="0000ff"/>
              </a:solidFill>
              <a:latin typeface="Arial"/>
            </a:endParaRPr>
          </a:p>
          <a:p>
            <a:pPr>
              <a:lnSpc>
                <a:spcPct val="100000"/>
              </a:lnSpc>
              <a:spcBef>
                <a:spcPts val="1400"/>
              </a:spcBef>
            </a:pPr>
            <a:endParaRPr b="0" lang="en-US" sz="2800" spc="-1" strike="noStrike">
              <a:solidFill>
                <a:srgbClr val="0000ff"/>
              </a:solidFill>
              <a:latin typeface="Arial"/>
            </a:endParaRPr>
          </a:p>
        </p:txBody>
      </p:sp>
    </p:spTree>
  </p:cSld>
  <p:timing>
    <p:tnLst>
      <p:par>
        <p:cTn id="359" dur="indefinite" restart="never" nodeType="tmRoot">
          <p:childTnLst>
            <p:seq>
              <p:cTn id="36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7"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T</a:t>
            </a:r>
            <a:r>
              <a:rPr b="1" lang="en-US" sz="3600" spc="-1" strike="noStrike">
                <a:solidFill>
                  <a:srgbClr val="000000"/>
                </a:solidFill>
                <a:latin typeface="Arial"/>
              </a:rPr>
              <a:t>h</a:t>
            </a:r>
            <a:r>
              <a:rPr b="1" lang="en-US" sz="3600" spc="-1" strike="noStrike">
                <a:solidFill>
                  <a:srgbClr val="000000"/>
                </a:solidFill>
                <a:latin typeface="Arial"/>
              </a:rPr>
              <a:t>e</a:t>
            </a:r>
            <a:r>
              <a:rPr b="1" lang="en-US" sz="3600" spc="-1" strike="noStrike">
                <a:solidFill>
                  <a:srgbClr val="000000"/>
                </a:solidFill>
                <a:latin typeface="Arial"/>
              </a:rPr>
              <a:t> </a:t>
            </a:r>
            <a:r>
              <a:rPr b="1" lang="en-US" sz="3600" spc="-1" strike="noStrike">
                <a:solidFill>
                  <a:srgbClr val="000000"/>
                </a:solidFill>
                <a:latin typeface="Arial"/>
              </a:rPr>
              <a:t>C</a:t>
            </a:r>
            <a:r>
              <a:rPr b="1" lang="en-US" sz="3600" spc="-1" strike="noStrike">
                <a:solidFill>
                  <a:srgbClr val="000000"/>
                </a:solidFill>
                <a:latin typeface="Arial"/>
              </a:rPr>
              <a:t> </a:t>
            </a:r>
            <a:r>
              <a:rPr b="1" lang="en-US" sz="3600" spc="-1" strike="noStrike">
                <a:solidFill>
                  <a:srgbClr val="000000"/>
                </a:solidFill>
                <a:latin typeface="Arial"/>
              </a:rPr>
              <a:t>P</a:t>
            </a:r>
            <a:r>
              <a:rPr b="1" lang="en-US" sz="3600" spc="-1" strike="noStrike">
                <a:solidFill>
                  <a:srgbClr val="000000"/>
                </a:solidFill>
                <a:latin typeface="Arial"/>
              </a:rPr>
              <a:t>r</a:t>
            </a:r>
            <a:r>
              <a:rPr b="1" lang="en-US" sz="3600" spc="-1" strike="noStrike">
                <a:solidFill>
                  <a:srgbClr val="000000"/>
                </a:solidFill>
                <a:latin typeface="Arial"/>
              </a:rPr>
              <a:t>e</a:t>
            </a:r>
            <a:r>
              <a:rPr b="1" lang="en-US" sz="3600" spc="-1" strike="noStrike">
                <a:solidFill>
                  <a:srgbClr val="000000"/>
                </a:solidFill>
                <a:latin typeface="Arial"/>
              </a:rPr>
              <a:t>-</a:t>
            </a:r>
            <a:r>
              <a:rPr b="1" lang="en-US" sz="3600" spc="-1" strike="noStrike">
                <a:solidFill>
                  <a:srgbClr val="000000"/>
                </a:solidFill>
                <a:latin typeface="Arial"/>
              </a:rPr>
              <a:t>p</a:t>
            </a:r>
            <a:r>
              <a:rPr b="1" lang="en-US" sz="3600" spc="-1" strike="noStrike">
                <a:solidFill>
                  <a:srgbClr val="000000"/>
                </a:solidFill>
                <a:latin typeface="Arial"/>
              </a:rPr>
              <a:t>r</a:t>
            </a:r>
            <a:r>
              <a:rPr b="1" lang="en-US" sz="3600" spc="-1" strike="noStrike">
                <a:solidFill>
                  <a:srgbClr val="000000"/>
                </a:solidFill>
                <a:latin typeface="Arial"/>
              </a:rPr>
              <a:t>o</a:t>
            </a:r>
            <a:r>
              <a:rPr b="1" lang="en-US" sz="3600" spc="-1" strike="noStrike">
                <a:solidFill>
                  <a:srgbClr val="000000"/>
                </a:solidFill>
                <a:latin typeface="Arial"/>
              </a:rPr>
              <a:t>c</a:t>
            </a:r>
            <a:r>
              <a:rPr b="1" lang="en-US" sz="3600" spc="-1" strike="noStrike">
                <a:solidFill>
                  <a:srgbClr val="000000"/>
                </a:solidFill>
                <a:latin typeface="Arial"/>
              </a:rPr>
              <a:t>e</a:t>
            </a:r>
            <a:r>
              <a:rPr b="1" lang="en-US" sz="3600" spc="-1" strike="noStrike">
                <a:solidFill>
                  <a:srgbClr val="000000"/>
                </a:solidFill>
                <a:latin typeface="Arial"/>
              </a:rPr>
              <a:t>s</a:t>
            </a:r>
            <a:r>
              <a:rPr b="1" lang="en-US" sz="3600" spc="-1" strike="noStrike">
                <a:solidFill>
                  <a:srgbClr val="000000"/>
                </a:solidFill>
                <a:latin typeface="Arial"/>
              </a:rPr>
              <a:t>s</a:t>
            </a:r>
            <a:r>
              <a:rPr b="1" lang="en-US" sz="3600" spc="-1" strike="noStrike">
                <a:solidFill>
                  <a:srgbClr val="000000"/>
                </a:solidFill>
                <a:latin typeface="Arial"/>
              </a:rPr>
              <a:t>o</a:t>
            </a:r>
            <a:r>
              <a:rPr b="1" lang="en-US" sz="3600" spc="-1" strike="noStrike">
                <a:solidFill>
                  <a:srgbClr val="000000"/>
                </a:solidFill>
                <a:latin typeface="Arial"/>
              </a:rPr>
              <a:t>r </a:t>
            </a:r>
            <a:r>
              <a:rPr b="1" lang="en-US" sz="3600" spc="-1" strike="noStrike">
                <a:solidFill>
                  <a:srgbClr val="000000"/>
                </a:solidFill>
                <a:latin typeface="Arial"/>
              </a:rPr>
              <a:t>c</a:t>
            </a:r>
            <a:r>
              <a:rPr b="1" lang="en-US" sz="3600" spc="-1" strike="noStrike">
                <a:solidFill>
                  <a:srgbClr val="000000"/>
                </a:solidFill>
                <a:latin typeface="Arial"/>
              </a:rPr>
              <a:t>o</a:t>
            </a:r>
            <a:r>
              <a:rPr b="1" lang="en-US" sz="3600" spc="-1" strike="noStrike">
                <a:solidFill>
                  <a:srgbClr val="000000"/>
                </a:solidFill>
                <a:latin typeface="Arial"/>
              </a:rPr>
              <a:t>n</a:t>
            </a:r>
            <a:r>
              <a:rPr b="1" lang="en-US" sz="3600" spc="-1" strike="noStrike">
                <a:solidFill>
                  <a:srgbClr val="000000"/>
                </a:solidFill>
                <a:latin typeface="Arial"/>
              </a:rPr>
              <a:t>t</a:t>
            </a:r>
            <a:r>
              <a:rPr b="1" lang="en-US" sz="3600" spc="-1" strike="noStrike">
                <a:solidFill>
                  <a:srgbClr val="000000"/>
                </a:solidFill>
                <a:latin typeface="Arial"/>
              </a:rPr>
              <a:t>…</a:t>
            </a:r>
            <a:endParaRPr b="0" lang="en-US" sz="3600" spc="-1" strike="noStrike">
              <a:solidFill>
                <a:srgbClr val="000000"/>
              </a:solidFill>
              <a:latin typeface="Arial"/>
            </a:endParaRPr>
          </a:p>
        </p:txBody>
      </p:sp>
      <p:sp>
        <p:nvSpPr>
          <p:cNvPr id="148" name="TextShape 2"/>
          <p:cNvSpPr txBox="1"/>
          <p:nvPr/>
        </p:nvSpPr>
        <p:spPr>
          <a:xfrm>
            <a:off x="457200" y="1219320"/>
            <a:ext cx="8457840" cy="5486040"/>
          </a:xfrm>
          <a:prstGeom prst="rect">
            <a:avLst/>
          </a:prstGeom>
          <a:noFill/>
          <a:ln>
            <a:noFill/>
          </a:ln>
        </p:spPr>
        <p:txBody>
          <a:bodyPr>
            <a:normAutofit/>
          </a:bodyPr>
          <a:p>
            <a:pPr>
              <a:lnSpc>
                <a:spcPct val="100000"/>
              </a:lnSpc>
              <a:spcBef>
                <a:spcPts val="1400"/>
              </a:spcBef>
            </a:pPr>
            <a:endParaRPr b="0" lang="en-US" sz="2400" spc="-1" strike="noStrike">
              <a:solidFill>
                <a:srgbClr val="0000ff"/>
              </a:solidFill>
              <a:latin typeface="Arial"/>
            </a:endParaRPr>
          </a:p>
          <a:p>
            <a:pPr marL="223920" indent="-223560">
              <a:lnSpc>
                <a:spcPct val="100000"/>
              </a:lnSpc>
              <a:spcBef>
                <a:spcPts val="1599"/>
              </a:spcBef>
              <a:buClr>
                <a:srgbClr val="0000ff"/>
              </a:buClr>
              <a:buFont typeface="Symbol" charset="2"/>
              <a:buChar char=""/>
            </a:pPr>
            <a:r>
              <a:rPr b="0" lang="en-US" sz="3200" spc="-1" strike="noStrike">
                <a:solidFill>
                  <a:srgbClr val="0000ff"/>
                </a:solidFill>
                <a:latin typeface="Arial"/>
              </a:rPr>
              <a:t>Custom header files</a:t>
            </a:r>
            <a:endParaRPr b="0" lang="en-US" sz="3200" spc="-1" strike="noStrike">
              <a:solidFill>
                <a:srgbClr val="0000ff"/>
              </a:solidFill>
              <a:latin typeface="Arial"/>
            </a:endParaRPr>
          </a:p>
          <a:p>
            <a:pPr lvl="1" marL="563400" indent="-223560">
              <a:lnSpc>
                <a:spcPct val="100000"/>
              </a:lnSpc>
              <a:spcBef>
                <a:spcPts val="281"/>
              </a:spcBef>
              <a:buClr>
                <a:srgbClr val="000066"/>
              </a:buClr>
              <a:buFont typeface="Symbol" charset="2"/>
              <a:buChar char=""/>
            </a:pPr>
            <a:r>
              <a:rPr b="0" lang="en-US" sz="2800" spc="-1" strike="noStrike">
                <a:solidFill>
                  <a:srgbClr val="000066"/>
                </a:solidFill>
                <a:latin typeface="Arial"/>
              </a:rPr>
              <a:t>Create file with functions for multi-file programs</a:t>
            </a:r>
            <a:endParaRPr b="0" lang="en-US" sz="2800" spc="-1" strike="noStrike">
              <a:solidFill>
                <a:srgbClr val="000066"/>
              </a:solidFill>
              <a:latin typeface="Arial"/>
            </a:endParaRPr>
          </a:p>
          <a:p>
            <a:pPr lvl="1" marL="563400" indent="-223560">
              <a:lnSpc>
                <a:spcPct val="100000"/>
              </a:lnSpc>
              <a:spcBef>
                <a:spcPts val="281"/>
              </a:spcBef>
              <a:buClr>
                <a:srgbClr val="000066"/>
              </a:buClr>
              <a:buFont typeface="Symbol" charset="2"/>
              <a:buChar char=""/>
            </a:pPr>
            <a:r>
              <a:rPr b="0" lang="en-US" sz="2800" spc="-1" strike="noStrike">
                <a:solidFill>
                  <a:srgbClr val="000066"/>
                </a:solidFill>
                <a:latin typeface="Arial"/>
              </a:rPr>
              <a:t>Save as </a:t>
            </a:r>
            <a:r>
              <a:rPr b="1" lang="en-US" sz="2800" spc="-1" strike="noStrike">
                <a:solidFill>
                  <a:srgbClr val="000066"/>
                </a:solidFill>
                <a:latin typeface="Courier New"/>
              </a:rPr>
              <a:t>filename.h</a:t>
            </a:r>
            <a:r>
              <a:rPr b="0" lang="en-US" sz="2800" spc="-1" strike="noStrike">
                <a:solidFill>
                  <a:srgbClr val="000066"/>
                </a:solidFill>
                <a:latin typeface="Arial"/>
              </a:rPr>
              <a:t> </a:t>
            </a:r>
            <a:endParaRPr b="0" lang="en-US" sz="2800" spc="-1" strike="noStrike">
              <a:solidFill>
                <a:srgbClr val="000066"/>
              </a:solidFill>
              <a:latin typeface="Arial"/>
            </a:endParaRPr>
          </a:p>
          <a:p>
            <a:pPr lvl="1" marL="563400" indent="-223560">
              <a:lnSpc>
                <a:spcPct val="100000"/>
              </a:lnSpc>
              <a:spcBef>
                <a:spcPts val="281"/>
              </a:spcBef>
              <a:buClr>
                <a:srgbClr val="000066"/>
              </a:buClr>
              <a:buFont typeface="Symbol" charset="2"/>
              <a:buChar char=""/>
            </a:pPr>
            <a:r>
              <a:rPr b="0" lang="en-US" sz="2800" spc="-1" strike="noStrike">
                <a:solidFill>
                  <a:srgbClr val="000066"/>
                </a:solidFill>
                <a:latin typeface="Arial"/>
              </a:rPr>
              <a:t>Load in other files with </a:t>
            </a:r>
            <a:r>
              <a:rPr b="1" lang="en-US" sz="2800" spc="-1" strike="noStrike">
                <a:solidFill>
                  <a:srgbClr val="000066"/>
                </a:solidFill>
                <a:latin typeface="Courier New"/>
              </a:rPr>
              <a:t>#include "filename.h“</a:t>
            </a:r>
            <a:endParaRPr b="0" lang="en-US" sz="2800" spc="-1" strike="noStrike">
              <a:solidFill>
                <a:srgbClr val="000066"/>
              </a:solidFill>
              <a:latin typeface="Arial"/>
            </a:endParaRPr>
          </a:p>
          <a:p>
            <a:pPr lvl="1" marL="563400" indent="-223560">
              <a:lnSpc>
                <a:spcPct val="100000"/>
              </a:lnSpc>
              <a:spcBef>
                <a:spcPts val="281"/>
              </a:spcBef>
              <a:buClr>
                <a:srgbClr val="000066"/>
              </a:buClr>
              <a:buFont typeface="Symbol" charset="2"/>
              <a:buChar char=""/>
            </a:pPr>
            <a:r>
              <a:rPr b="1" lang="en-US" sz="2800" spc="-1" strike="noStrike">
                <a:solidFill>
                  <a:srgbClr val="000066"/>
                </a:solidFill>
                <a:latin typeface="Courier New"/>
              </a:rPr>
              <a:t>Searched inside current directory or path.</a:t>
            </a:r>
            <a:endParaRPr b="0" lang="en-US" sz="2800" spc="-1" strike="noStrike">
              <a:solidFill>
                <a:srgbClr val="000066"/>
              </a:solidFill>
              <a:latin typeface="Arial"/>
            </a:endParaRPr>
          </a:p>
          <a:p>
            <a:pPr lvl="1" marL="563400" indent="-223560">
              <a:lnSpc>
                <a:spcPct val="100000"/>
              </a:lnSpc>
              <a:spcBef>
                <a:spcPts val="281"/>
              </a:spcBef>
              <a:buClr>
                <a:srgbClr val="000066"/>
              </a:buClr>
              <a:buFont typeface="Symbol" charset="2"/>
              <a:buChar char=""/>
            </a:pPr>
            <a:r>
              <a:rPr b="0" lang="en-US" sz="2800" spc="-1" strike="noStrike">
                <a:solidFill>
                  <a:srgbClr val="000066"/>
                </a:solidFill>
                <a:latin typeface="Arial"/>
              </a:rPr>
              <a:t>Reuse functions</a:t>
            </a:r>
            <a:endParaRPr b="0" lang="en-US" sz="2800" spc="-1" strike="noStrike">
              <a:solidFill>
                <a:srgbClr val="000066"/>
              </a:solidFill>
              <a:latin typeface="Arial"/>
            </a:endParaRPr>
          </a:p>
          <a:p>
            <a:pPr>
              <a:lnSpc>
                <a:spcPct val="100000"/>
              </a:lnSpc>
              <a:spcBef>
                <a:spcPts val="1001"/>
              </a:spcBef>
            </a:pPr>
            <a:endParaRPr b="0" lang="en-US" sz="2800" spc="-1" strike="noStrike">
              <a:solidFill>
                <a:srgbClr val="0000ff"/>
              </a:solidFill>
              <a:latin typeface="Arial"/>
            </a:endParaRPr>
          </a:p>
          <a:p>
            <a:pPr>
              <a:lnSpc>
                <a:spcPct val="100000"/>
              </a:lnSpc>
              <a:spcBef>
                <a:spcPts val="901"/>
              </a:spcBef>
            </a:pPr>
            <a:endParaRPr b="0" lang="en-US" sz="2800" spc="-1" strike="noStrike">
              <a:solidFill>
                <a:srgbClr val="0000ff"/>
              </a:solidFill>
              <a:latin typeface="Arial"/>
            </a:endParaRPr>
          </a:p>
          <a:p>
            <a:pPr>
              <a:lnSpc>
                <a:spcPct val="100000"/>
              </a:lnSpc>
              <a:spcBef>
                <a:spcPts val="1400"/>
              </a:spcBef>
            </a:pPr>
            <a:endParaRPr b="0" lang="en-US" sz="2800" spc="-1" strike="noStrike">
              <a:solidFill>
                <a:srgbClr val="0000ff"/>
              </a:solidFill>
              <a:latin typeface="Arial"/>
            </a:endParaRPr>
          </a:p>
          <a:p>
            <a:pPr>
              <a:lnSpc>
                <a:spcPct val="100000"/>
              </a:lnSpc>
              <a:spcBef>
                <a:spcPts val="1400"/>
              </a:spcBef>
            </a:pPr>
            <a:endParaRPr b="0" lang="en-US" sz="2800" spc="-1" strike="noStrike">
              <a:solidFill>
                <a:srgbClr val="0000ff"/>
              </a:solidFill>
              <a:latin typeface="Arial"/>
            </a:endParaRPr>
          </a:p>
        </p:txBody>
      </p:sp>
    </p:spTree>
  </p:cSld>
  <p:timing>
    <p:tnLst>
      <p:par>
        <p:cTn id="361" dur="indefinite" restart="never" nodeType="tmRoot">
          <p:childTnLst>
            <p:seq>
              <p:cTn id="36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304920" y="380880"/>
            <a:ext cx="8534160" cy="685440"/>
          </a:xfrm>
          <a:prstGeom prst="rect">
            <a:avLst/>
          </a:prstGeom>
          <a:noFill/>
          <a:ln>
            <a:noFill/>
          </a:ln>
        </p:spPr>
        <p:txBody>
          <a:bodyPr anchor="ctr"/>
          <a:p>
            <a:pPr>
              <a:lnSpc>
                <a:spcPct val="100000"/>
              </a:lnSpc>
            </a:pPr>
            <a:r>
              <a:rPr b="1" lang="en-US" sz="3600" spc="-1" strike="noStrike">
                <a:solidFill>
                  <a:srgbClr val="000000"/>
                </a:solidFill>
                <a:latin typeface="Arial"/>
              </a:rPr>
              <a:t>Modular Programming</a:t>
            </a:r>
            <a:endParaRPr b="0" lang="en-US" sz="3600" spc="-1" strike="noStrike">
              <a:solidFill>
                <a:srgbClr val="000000"/>
              </a:solidFill>
              <a:latin typeface="Arial"/>
            </a:endParaRPr>
          </a:p>
        </p:txBody>
      </p:sp>
      <p:sp>
        <p:nvSpPr>
          <p:cNvPr id="53" name="TextShape 2"/>
          <p:cNvSpPr txBox="1"/>
          <p:nvPr/>
        </p:nvSpPr>
        <p:spPr>
          <a:xfrm>
            <a:off x="457200" y="1523880"/>
            <a:ext cx="8229240" cy="4903560"/>
          </a:xfrm>
          <a:prstGeom prst="rect">
            <a:avLst/>
          </a:prstGeom>
          <a:noFill/>
          <a:ln>
            <a:noFill/>
          </a:ln>
        </p:spPr>
        <p:txBody>
          <a:bodyPr/>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Break a large problem into smaller pieces</a:t>
            </a:r>
            <a:endParaRPr b="0" lang="en-US" sz="2400" spc="-1" strike="noStrike">
              <a:solidFill>
                <a:srgbClr val="0000ff"/>
              </a:solidFill>
              <a:latin typeface="Arial"/>
            </a:endParaRPr>
          </a:p>
          <a:p>
            <a:pPr lvl="1" marL="563400" indent="-223560">
              <a:lnSpc>
                <a:spcPct val="100000"/>
              </a:lnSpc>
              <a:spcBef>
                <a:spcPts val="201"/>
              </a:spcBef>
              <a:buClr>
                <a:srgbClr val="000066"/>
              </a:buClr>
              <a:buFont typeface="Symbol" charset="2"/>
              <a:buChar char=""/>
            </a:pPr>
            <a:r>
              <a:rPr b="0" lang="en-US" sz="2000" spc="-1" strike="noStrike">
                <a:solidFill>
                  <a:srgbClr val="000066"/>
                </a:solidFill>
                <a:latin typeface="Arial"/>
              </a:rPr>
              <a:t>Smaller pieces sometimes called ‘modules’ or ‘subroutines’ or ‘procedures’ or </a:t>
            </a:r>
            <a:r>
              <a:rPr b="1" i="1" lang="en-US" sz="2000" spc="-1" strike="noStrike" u="sng">
                <a:solidFill>
                  <a:srgbClr val="ff3300"/>
                </a:solidFill>
                <a:uFillTx/>
                <a:latin typeface="Arial"/>
              </a:rPr>
              <a:t>functions</a:t>
            </a:r>
            <a:endParaRPr b="0" lang="en-US" sz="2000" spc="-1" strike="noStrike">
              <a:solidFill>
                <a:srgbClr val="000066"/>
              </a:solidFill>
              <a:latin typeface="Arial"/>
            </a:endParaRPr>
          </a:p>
          <a:p>
            <a:pPr lvl="1" marL="563400" indent="-223560">
              <a:lnSpc>
                <a:spcPct val="100000"/>
              </a:lnSpc>
              <a:spcBef>
                <a:spcPts val="201"/>
              </a:spcBef>
              <a:buClr>
                <a:srgbClr val="000066"/>
              </a:buClr>
              <a:buFont typeface="Symbol" charset="2"/>
              <a:buChar char=""/>
            </a:pPr>
            <a:r>
              <a:rPr b="0" lang="en-US" sz="2000" spc="-1" strike="noStrike">
                <a:solidFill>
                  <a:srgbClr val="000066"/>
                </a:solidFill>
                <a:latin typeface="Arial"/>
              </a:rPr>
              <a:t>Why?</a:t>
            </a:r>
            <a:endParaRPr b="0" lang="en-US" sz="2000" spc="-1" strike="noStrike">
              <a:solidFill>
                <a:srgbClr val="000066"/>
              </a:solidFill>
              <a:latin typeface="Arial"/>
            </a:endParaRPr>
          </a:p>
          <a:p>
            <a:pPr lvl="2" marL="911160" indent="-232920">
              <a:lnSpc>
                <a:spcPct val="100000"/>
              </a:lnSpc>
              <a:spcBef>
                <a:spcPts val="201"/>
              </a:spcBef>
              <a:buClr>
                <a:srgbClr val="000066"/>
              </a:buClr>
              <a:buFont typeface="Symbol" charset="2"/>
              <a:buChar char=""/>
            </a:pPr>
            <a:r>
              <a:rPr b="0" lang="en-US" sz="2000" spc="-1" strike="noStrike">
                <a:solidFill>
                  <a:srgbClr val="000066"/>
                </a:solidFill>
                <a:latin typeface="Arial"/>
              </a:rPr>
              <a:t>Helps manage complexity</a:t>
            </a:r>
            <a:endParaRPr b="0" lang="en-US" sz="2000" spc="-1" strike="noStrike">
              <a:solidFill>
                <a:srgbClr val="000066"/>
              </a:solidFill>
              <a:latin typeface="Arial"/>
            </a:endParaRPr>
          </a:p>
          <a:p>
            <a:pPr lvl="3" marL="1258920" indent="-232920">
              <a:lnSpc>
                <a:spcPct val="100000"/>
              </a:lnSpc>
              <a:spcBef>
                <a:spcPts val="201"/>
              </a:spcBef>
              <a:buClr>
                <a:srgbClr val="000066"/>
              </a:buClr>
              <a:buFont typeface="Symbol" charset="2"/>
              <a:buChar char=""/>
            </a:pPr>
            <a:r>
              <a:rPr b="0" lang="en-US" sz="2000" spc="-1" strike="noStrike">
                <a:solidFill>
                  <a:srgbClr val="000066"/>
                </a:solidFill>
                <a:latin typeface="Arial"/>
              </a:rPr>
              <a:t>Smaller blocks of code</a:t>
            </a:r>
            <a:endParaRPr b="0" lang="en-US" sz="2000" spc="-1" strike="noStrike">
              <a:solidFill>
                <a:srgbClr val="000066"/>
              </a:solidFill>
              <a:latin typeface="Arial"/>
            </a:endParaRPr>
          </a:p>
          <a:p>
            <a:pPr lvl="3" marL="1258920" indent="-232920">
              <a:lnSpc>
                <a:spcPct val="100000"/>
              </a:lnSpc>
              <a:spcBef>
                <a:spcPts val="201"/>
              </a:spcBef>
              <a:buClr>
                <a:srgbClr val="000066"/>
              </a:buClr>
              <a:buFont typeface="Symbol" charset="2"/>
              <a:buChar char=""/>
            </a:pPr>
            <a:r>
              <a:rPr b="0" lang="en-US" sz="2000" spc="-1" strike="noStrike">
                <a:solidFill>
                  <a:srgbClr val="000066"/>
                </a:solidFill>
                <a:latin typeface="Arial"/>
              </a:rPr>
              <a:t>Easier to read</a:t>
            </a:r>
            <a:endParaRPr b="0" lang="en-US" sz="2000" spc="-1" strike="noStrike">
              <a:solidFill>
                <a:srgbClr val="000066"/>
              </a:solidFill>
              <a:latin typeface="Arial"/>
            </a:endParaRPr>
          </a:p>
          <a:p>
            <a:pPr lvl="2" marL="911160" indent="-232920">
              <a:lnSpc>
                <a:spcPct val="100000"/>
              </a:lnSpc>
              <a:spcBef>
                <a:spcPts val="201"/>
              </a:spcBef>
              <a:buClr>
                <a:srgbClr val="000066"/>
              </a:buClr>
              <a:buFont typeface="Symbol" charset="2"/>
              <a:buChar char=""/>
            </a:pPr>
            <a:r>
              <a:rPr b="0" lang="en-US" sz="2000" spc="-1" strike="noStrike">
                <a:solidFill>
                  <a:srgbClr val="000066"/>
                </a:solidFill>
                <a:latin typeface="Arial"/>
              </a:rPr>
              <a:t>Encourages re-use of code</a:t>
            </a:r>
            <a:endParaRPr b="0" lang="en-US" sz="2000" spc="-1" strike="noStrike">
              <a:solidFill>
                <a:srgbClr val="000066"/>
              </a:solidFill>
              <a:latin typeface="Arial"/>
            </a:endParaRPr>
          </a:p>
          <a:p>
            <a:pPr lvl="3" marL="1258920" indent="-232920">
              <a:lnSpc>
                <a:spcPct val="100000"/>
              </a:lnSpc>
              <a:spcBef>
                <a:spcPts val="201"/>
              </a:spcBef>
              <a:buClr>
                <a:srgbClr val="000066"/>
              </a:buClr>
              <a:buFont typeface="Symbol" charset="2"/>
              <a:buChar char=""/>
            </a:pPr>
            <a:r>
              <a:rPr b="0" lang="en-US" sz="2000" spc="-1" strike="noStrike">
                <a:solidFill>
                  <a:srgbClr val="000066"/>
                </a:solidFill>
                <a:latin typeface="Arial"/>
              </a:rPr>
              <a:t>Within a particular program or across different programs</a:t>
            </a:r>
            <a:endParaRPr b="0" lang="en-US" sz="2000" spc="-1" strike="noStrike">
              <a:solidFill>
                <a:srgbClr val="000066"/>
              </a:solidFill>
              <a:latin typeface="Arial"/>
            </a:endParaRPr>
          </a:p>
          <a:p>
            <a:pPr lvl="2" marL="911160" indent="-232920">
              <a:lnSpc>
                <a:spcPct val="100000"/>
              </a:lnSpc>
              <a:spcBef>
                <a:spcPts val="201"/>
              </a:spcBef>
              <a:buClr>
                <a:srgbClr val="000066"/>
              </a:buClr>
              <a:buFont typeface="Symbol" charset="2"/>
              <a:buChar char=""/>
            </a:pPr>
            <a:r>
              <a:rPr b="0" lang="en-US" sz="2000" spc="-1" strike="noStrike">
                <a:solidFill>
                  <a:srgbClr val="000066"/>
                </a:solidFill>
                <a:latin typeface="Arial"/>
              </a:rPr>
              <a:t>Allows independent development of code</a:t>
            </a:r>
            <a:endParaRPr b="0" lang="en-US" sz="2000" spc="-1" strike="noStrike">
              <a:solidFill>
                <a:srgbClr val="000066"/>
              </a:solidFill>
              <a:latin typeface="Arial"/>
            </a:endParaRPr>
          </a:p>
          <a:p>
            <a:pPr lvl="2" marL="911160" indent="-232920">
              <a:lnSpc>
                <a:spcPct val="100000"/>
              </a:lnSpc>
              <a:spcBef>
                <a:spcPts val="201"/>
              </a:spcBef>
              <a:buClr>
                <a:srgbClr val="000066"/>
              </a:buClr>
              <a:buFont typeface="Symbol" charset="2"/>
              <a:buChar char=""/>
            </a:pPr>
            <a:r>
              <a:rPr b="0" lang="en-US" sz="2000" spc="-1" strike="noStrike">
                <a:solidFill>
                  <a:srgbClr val="000066"/>
                </a:solidFill>
                <a:latin typeface="Arial"/>
              </a:rPr>
              <a:t>Provides a layer of ‘abstraction’</a:t>
            </a:r>
            <a:endParaRPr b="0" lang="en-US" sz="2000" spc="-1" strike="noStrike">
              <a:solidFill>
                <a:srgbClr val="000066"/>
              </a:solidFill>
              <a:latin typeface="Arial"/>
            </a:endParaRPr>
          </a:p>
        </p:txBody>
      </p:sp>
      <p:sp>
        <p:nvSpPr>
          <p:cNvPr id="54" name="CustomShape 3"/>
          <p:cNvSpPr/>
          <p:nvPr/>
        </p:nvSpPr>
        <p:spPr>
          <a:xfrm>
            <a:off x="6552720" y="6067440"/>
            <a:ext cx="1546920" cy="364680"/>
          </a:xfrm>
          <a:prstGeom prst="rect">
            <a:avLst/>
          </a:prstGeom>
          <a:solidFill>
            <a:srgbClr val="ffff00"/>
          </a:solidFill>
          <a:ln w="9360">
            <a:solidFill>
              <a:schemeClr val="tx1"/>
            </a:solidFill>
            <a:miter/>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Arial"/>
              </a:rPr>
              <a:t>a = </a:t>
            </a:r>
            <a:r>
              <a:rPr b="1" lang="en-US" sz="1800" spc="-1" strike="noStrike">
                <a:solidFill>
                  <a:srgbClr val="ff3300"/>
                </a:solidFill>
                <a:latin typeface="Arial"/>
              </a:rPr>
              <a:t>sqrt</a:t>
            </a:r>
            <a:r>
              <a:rPr b="1" lang="en-US" sz="1800" spc="-1" strike="noStrike">
                <a:solidFill>
                  <a:srgbClr val="000000"/>
                </a:solidFill>
                <a:latin typeface="Arial"/>
              </a:rPr>
              <a:t>(9.0);</a:t>
            </a:r>
            <a:endParaRPr b="0" lang="en-US" sz="1800" spc="-1" strike="noStrike">
              <a:latin typeface="Arial"/>
            </a:endParaRPr>
          </a:p>
        </p:txBody>
      </p:sp>
    </p:spTree>
  </p:cSld>
  <p:timing>
    <p:tnLst>
      <p:par>
        <p:cTn id="5" dur="indefinite" restart="never" nodeType="tmRoot">
          <p:childTnLst>
            <p:seq>
              <p:cTn id="6" dur="indefinite" nodeType="mainSeq">
                <p:childTnLst>
                  <p:par>
                    <p:cTn id="7" nodeType="clickEffect" fill="hold">
                      <p:stCondLst>
                        <p:cond delay="indefinite"/>
                      </p:stCondLst>
                      <p:childTnLst>
                        <p:par>
                          <p:cTn id="8" nodeType="withEffect" fill="hold">
                            <p:stCondLst>
                              <p:cond delay="0"/>
                            </p:stCondLst>
                            <p:childTnLst>
                              <p:par>
                                <p:cTn id="9" nodeType="clickEffect" fill="hold" presetClass="entr" presetID="9">
                                  <p:stCondLst>
                                    <p:cond delay="0"/>
                                  </p:stCondLst>
                                  <p:childTnLst>
                                    <p:set>
                                      <p:cBhvr>
                                        <p:cTn id="10" dur="1" fill="hold">
                                          <p:stCondLst>
                                            <p:cond delay="0"/>
                                          </p:stCondLst>
                                        </p:cTn>
                                        <p:tgtEl>
                                          <p:spTgt spid="53">
                                            <p:txEl>
                                              <p:pRg st="0" end="0"/>
                                            </p:txEl>
                                          </p:spTgt>
                                        </p:tgtEl>
                                        <p:attrNameLst>
                                          <p:attrName>style.visibility</p:attrName>
                                        </p:attrNameLst>
                                      </p:cBhvr>
                                      <p:to>
                                        <p:strVal val="visible"/>
                                      </p:to>
                                    </p:set>
                                    <p:animEffect filter="dissolve" transition="in">
                                      <p:cBhvr additive="repl">
                                        <p:cTn id="11" dur="500"/>
                                        <p:tgtEl>
                                          <p:spTgt spid="53">
                                            <p:txEl>
                                              <p:pRg st="0" end="0"/>
                                            </p:txEl>
                                          </p:spTgt>
                                        </p:tgtEl>
                                      </p:cBhvr>
                                    </p:animEffect>
                                  </p:childTnLst>
                                </p:cTn>
                              </p:par>
                            </p:childTnLst>
                          </p:cTn>
                        </p:par>
                      </p:childTnLst>
                    </p:cTn>
                  </p:par>
                  <p:par>
                    <p:cTn id="12" nodeType="clickEffect" fill="hold">
                      <p:stCondLst>
                        <p:cond delay="indefinite"/>
                      </p:stCondLst>
                      <p:childTnLst>
                        <p:par>
                          <p:cTn id="13" nodeType="withEffect" fill="hold">
                            <p:stCondLst>
                              <p:cond delay="0"/>
                            </p:stCondLst>
                            <p:childTnLst>
                              <p:par>
                                <p:cTn id="14" nodeType="clickEffect" fill="hold" presetClass="entr" presetID="9">
                                  <p:stCondLst>
                                    <p:cond delay="0"/>
                                  </p:stCondLst>
                                  <p:childTnLst>
                                    <p:set>
                                      <p:cBhvr>
                                        <p:cTn id="15" dur="1" fill="hold">
                                          <p:stCondLst>
                                            <p:cond delay="0"/>
                                          </p:stCondLst>
                                        </p:cTn>
                                        <p:tgtEl>
                                          <p:spTgt spid="53">
                                            <p:txEl>
                                              <p:pRg st="1" end="1"/>
                                            </p:txEl>
                                          </p:spTgt>
                                        </p:tgtEl>
                                        <p:attrNameLst>
                                          <p:attrName>style.visibility</p:attrName>
                                        </p:attrNameLst>
                                      </p:cBhvr>
                                      <p:to>
                                        <p:strVal val="visible"/>
                                      </p:to>
                                    </p:set>
                                    <p:animEffect filter="dissolve" transition="in">
                                      <p:cBhvr additive="repl">
                                        <p:cTn id="16" dur="500"/>
                                        <p:tgtEl>
                                          <p:spTgt spid="53">
                                            <p:txEl>
                                              <p:pRg st="1" end="1"/>
                                            </p:txEl>
                                          </p:spTgt>
                                        </p:tgtEl>
                                      </p:cBhvr>
                                    </p:animEffect>
                                  </p:childTnLst>
                                </p:cTn>
                              </p:par>
                            </p:childTnLst>
                          </p:cTn>
                        </p:par>
                      </p:childTnLst>
                    </p:cTn>
                  </p:par>
                  <p:par>
                    <p:cTn id="17" nodeType="clickEffect" fill="hold">
                      <p:stCondLst>
                        <p:cond delay="indefinite"/>
                      </p:stCondLst>
                      <p:childTnLst>
                        <p:par>
                          <p:cTn id="18" nodeType="withEffect" fill="hold">
                            <p:stCondLst>
                              <p:cond delay="0"/>
                            </p:stCondLst>
                            <p:childTnLst>
                              <p:par>
                                <p:cTn id="19" nodeType="clickEffect" fill="hold" presetClass="entr" presetID="9">
                                  <p:stCondLst>
                                    <p:cond delay="0"/>
                                  </p:stCondLst>
                                  <p:childTnLst>
                                    <p:set>
                                      <p:cBhvr>
                                        <p:cTn id="20" dur="1" fill="hold">
                                          <p:stCondLst>
                                            <p:cond delay="0"/>
                                          </p:stCondLst>
                                        </p:cTn>
                                        <p:tgtEl>
                                          <p:spTgt spid="53">
                                            <p:txEl>
                                              <p:pRg st="2" end="2"/>
                                            </p:txEl>
                                          </p:spTgt>
                                        </p:tgtEl>
                                        <p:attrNameLst>
                                          <p:attrName>style.visibility</p:attrName>
                                        </p:attrNameLst>
                                      </p:cBhvr>
                                      <p:to>
                                        <p:strVal val="visible"/>
                                      </p:to>
                                    </p:set>
                                    <p:animEffect filter="dissolve" transition="in">
                                      <p:cBhvr additive="repl">
                                        <p:cTn id="21" dur="500"/>
                                        <p:tgtEl>
                                          <p:spTgt spid="53">
                                            <p:txEl>
                                              <p:pRg st="2" end="2"/>
                                            </p:txEl>
                                          </p:spTgt>
                                        </p:tgtEl>
                                      </p:cBhvr>
                                    </p:animEffect>
                                  </p:childTnLst>
                                </p:cTn>
                              </p:par>
                            </p:childTnLst>
                          </p:cTn>
                        </p:par>
                        <p:par>
                          <p:cTn id="22" nodeType="afterEffect" fill="hold">
                            <p:stCondLst>
                              <p:cond delay="500"/>
                            </p:stCondLst>
                            <p:childTnLst>
                              <p:par>
                                <p:cTn id="23" nodeType="afterEffect" fill="hold" presetClass="entr" presetID="9">
                                  <p:stCondLst>
                                    <p:cond delay="1000"/>
                                  </p:stCondLst>
                                  <p:childTnLst>
                                    <p:set>
                                      <p:cBhvr>
                                        <p:cTn id="24" dur="1" fill="hold">
                                          <p:stCondLst>
                                            <p:cond delay="0"/>
                                          </p:stCondLst>
                                        </p:cTn>
                                        <p:tgtEl>
                                          <p:spTgt spid="53">
                                            <p:txEl>
                                              <p:pRg st="3" end="3"/>
                                            </p:txEl>
                                          </p:spTgt>
                                        </p:tgtEl>
                                        <p:attrNameLst>
                                          <p:attrName>style.visibility</p:attrName>
                                        </p:attrNameLst>
                                      </p:cBhvr>
                                      <p:to>
                                        <p:strVal val="visible"/>
                                      </p:to>
                                    </p:set>
                                    <p:animEffect filter="dissolve" transition="in">
                                      <p:cBhvr additive="repl">
                                        <p:cTn id="25" dur="500"/>
                                        <p:tgtEl>
                                          <p:spTgt spid="53">
                                            <p:txEl>
                                              <p:pRg st="3" end="3"/>
                                            </p:txEl>
                                          </p:spTgt>
                                        </p:tgtEl>
                                      </p:cBhvr>
                                    </p:animEffect>
                                  </p:childTnLst>
                                </p:cTn>
                              </p:par>
                            </p:childTnLst>
                          </p:cTn>
                        </p:par>
                        <p:par>
                          <p:cTn id="26" nodeType="afterEffect" fill="hold">
                            <p:stCondLst>
                              <p:cond delay="2000"/>
                            </p:stCondLst>
                            <p:childTnLst>
                              <p:par>
                                <p:cTn id="27" nodeType="afterEffect" fill="hold" presetClass="entr" presetID="9">
                                  <p:stCondLst>
                                    <p:cond delay="500"/>
                                  </p:stCondLst>
                                  <p:childTnLst>
                                    <p:set>
                                      <p:cBhvr>
                                        <p:cTn id="28" dur="1" fill="hold">
                                          <p:stCondLst>
                                            <p:cond delay="0"/>
                                          </p:stCondLst>
                                        </p:cTn>
                                        <p:tgtEl>
                                          <p:spTgt spid="53">
                                            <p:txEl>
                                              <p:pRg st="4" end="4"/>
                                            </p:txEl>
                                          </p:spTgt>
                                        </p:tgtEl>
                                        <p:attrNameLst>
                                          <p:attrName>style.visibility</p:attrName>
                                        </p:attrNameLst>
                                      </p:cBhvr>
                                      <p:to>
                                        <p:strVal val="visible"/>
                                      </p:to>
                                    </p:set>
                                    <p:animEffect filter="dissolve" transition="in">
                                      <p:cBhvr additive="repl">
                                        <p:cTn id="29" dur="500"/>
                                        <p:tgtEl>
                                          <p:spTgt spid="53">
                                            <p:txEl>
                                              <p:pRg st="4" end="4"/>
                                            </p:txEl>
                                          </p:spTgt>
                                        </p:tgtEl>
                                      </p:cBhvr>
                                    </p:animEffect>
                                  </p:childTnLst>
                                </p:cTn>
                              </p:par>
                            </p:childTnLst>
                          </p:cTn>
                        </p:par>
                        <p:par>
                          <p:cTn id="30" nodeType="afterEffect" fill="hold">
                            <p:stCondLst>
                              <p:cond delay="3000"/>
                            </p:stCondLst>
                            <p:childTnLst>
                              <p:par>
                                <p:cTn id="31" nodeType="afterEffect" fill="hold" presetClass="entr" presetID="9">
                                  <p:stCondLst>
                                    <p:cond delay="500"/>
                                  </p:stCondLst>
                                  <p:childTnLst>
                                    <p:set>
                                      <p:cBhvr>
                                        <p:cTn id="32" dur="1" fill="hold">
                                          <p:stCondLst>
                                            <p:cond delay="0"/>
                                          </p:stCondLst>
                                        </p:cTn>
                                        <p:tgtEl>
                                          <p:spTgt spid="53">
                                            <p:txEl>
                                              <p:pRg st="5" end="5"/>
                                            </p:txEl>
                                          </p:spTgt>
                                        </p:tgtEl>
                                        <p:attrNameLst>
                                          <p:attrName>style.visibility</p:attrName>
                                        </p:attrNameLst>
                                      </p:cBhvr>
                                      <p:to>
                                        <p:strVal val="visible"/>
                                      </p:to>
                                    </p:set>
                                    <p:animEffect filter="dissolve" transition="in">
                                      <p:cBhvr additive="repl">
                                        <p:cTn id="33" dur="500"/>
                                        <p:tgtEl>
                                          <p:spTgt spid="53">
                                            <p:txEl>
                                              <p:pRg st="5" end="5"/>
                                            </p:txEl>
                                          </p:spTgt>
                                        </p:tgtEl>
                                      </p:cBhvr>
                                    </p:animEffect>
                                  </p:childTnLst>
                                </p:cTn>
                              </p:par>
                            </p:childTnLst>
                          </p:cTn>
                        </p:par>
                      </p:childTnLst>
                    </p:cTn>
                  </p:par>
                  <p:par>
                    <p:cTn id="34" nodeType="clickEffect" fill="hold">
                      <p:stCondLst>
                        <p:cond delay="indefinite"/>
                      </p:stCondLst>
                      <p:childTnLst>
                        <p:par>
                          <p:cTn id="35" nodeType="withEffect" fill="hold">
                            <p:stCondLst>
                              <p:cond delay="0"/>
                            </p:stCondLst>
                            <p:childTnLst>
                              <p:par>
                                <p:cTn id="36" nodeType="clickEffect" fill="hold" presetClass="entr" presetID="9">
                                  <p:stCondLst>
                                    <p:cond delay="0"/>
                                  </p:stCondLst>
                                  <p:childTnLst>
                                    <p:set>
                                      <p:cBhvr>
                                        <p:cTn id="37" dur="1" fill="hold">
                                          <p:stCondLst>
                                            <p:cond delay="0"/>
                                          </p:stCondLst>
                                        </p:cTn>
                                        <p:tgtEl>
                                          <p:spTgt spid="53">
                                            <p:txEl>
                                              <p:pRg st="6" end="6"/>
                                            </p:txEl>
                                          </p:spTgt>
                                        </p:tgtEl>
                                        <p:attrNameLst>
                                          <p:attrName>style.visibility</p:attrName>
                                        </p:attrNameLst>
                                      </p:cBhvr>
                                      <p:to>
                                        <p:strVal val="visible"/>
                                      </p:to>
                                    </p:set>
                                    <p:animEffect filter="dissolve" transition="in">
                                      <p:cBhvr additive="repl">
                                        <p:cTn id="38" dur="500"/>
                                        <p:tgtEl>
                                          <p:spTgt spid="53">
                                            <p:txEl>
                                              <p:pRg st="6" end="6"/>
                                            </p:txEl>
                                          </p:spTgt>
                                        </p:tgtEl>
                                      </p:cBhvr>
                                    </p:animEffect>
                                  </p:childTnLst>
                                </p:cTn>
                              </p:par>
                            </p:childTnLst>
                          </p:cTn>
                        </p:par>
                        <p:par>
                          <p:cTn id="39" nodeType="afterEffect" fill="hold">
                            <p:stCondLst>
                              <p:cond delay="500"/>
                            </p:stCondLst>
                            <p:childTnLst>
                              <p:par>
                                <p:cTn id="40" nodeType="afterEffect" fill="hold" presetClass="entr" presetID="9">
                                  <p:stCondLst>
                                    <p:cond delay="1000"/>
                                  </p:stCondLst>
                                  <p:childTnLst>
                                    <p:set>
                                      <p:cBhvr>
                                        <p:cTn id="41" dur="1" fill="hold">
                                          <p:stCondLst>
                                            <p:cond delay="0"/>
                                          </p:stCondLst>
                                        </p:cTn>
                                        <p:tgtEl>
                                          <p:spTgt spid="53">
                                            <p:txEl>
                                              <p:pRg st="7" end="7"/>
                                            </p:txEl>
                                          </p:spTgt>
                                        </p:tgtEl>
                                        <p:attrNameLst>
                                          <p:attrName>style.visibility</p:attrName>
                                        </p:attrNameLst>
                                      </p:cBhvr>
                                      <p:to>
                                        <p:strVal val="visible"/>
                                      </p:to>
                                    </p:set>
                                    <p:animEffect filter="dissolve" transition="in">
                                      <p:cBhvr additive="repl">
                                        <p:cTn id="42" dur="500"/>
                                        <p:tgtEl>
                                          <p:spTgt spid="53">
                                            <p:txEl>
                                              <p:pRg st="7" end="7"/>
                                            </p:txEl>
                                          </p:spTgt>
                                        </p:tgtEl>
                                      </p:cBhvr>
                                    </p:animEffect>
                                  </p:childTnLst>
                                </p:cTn>
                              </p:par>
                            </p:childTnLst>
                          </p:cTn>
                        </p:par>
                      </p:childTnLst>
                    </p:cTn>
                  </p:par>
                  <p:par>
                    <p:cTn id="43" nodeType="clickEffect" fill="hold">
                      <p:stCondLst>
                        <p:cond delay="indefinite"/>
                      </p:stCondLst>
                      <p:childTnLst>
                        <p:par>
                          <p:cTn id="44" nodeType="withEffect" fill="hold">
                            <p:stCondLst>
                              <p:cond delay="0"/>
                            </p:stCondLst>
                            <p:childTnLst>
                              <p:par>
                                <p:cTn id="45" nodeType="clickEffect" fill="hold" presetClass="entr" presetID="9">
                                  <p:stCondLst>
                                    <p:cond delay="0"/>
                                  </p:stCondLst>
                                  <p:childTnLst>
                                    <p:set>
                                      <p:cBhvr>
                                        <p:cTn id="46" dur="1" fill="hold">
                                          <p:stCondLst>
                                            <p:cond delay="0"/>
                                          </p:stCondLst>
                                        </p:cTn>
                                        <p:tgtEl>
                                          <p:spTgt spid="53">
                                            <p:txEl>
                                              <p:pRg st="8" end="8"/>
                                            </p:txEl>
                                          </p:spTgt>
                                        </p:tgtEl>
                                        <p:attrNameLst>
                                          <p:attrName>style.visibility</p:attrName>
                                        </p:attrNameLst>
                                      </p:cBhvr>
                                      <p:to>
                                        <p:strVal val="visible"/>
                                      </p:to>
                                    </p:set>
                                    <p:animEffect filter="dissolve" transition="in">
                                      <p:cBhvr additive="repl">
                                        <p:cTn id="47" dur="500"/>
                                        <p:tgtEl>
                                          <p:spTgt spid="53">
                                            <p:txEl>
                                              <p:pRg st="8" end="8"/>
                                            </p:txEl>
                                          </p:spTgt>
                                        </p:tgtEl>
                                      </p:cBhvr>
                                    </p:animEffect>
                                  </p:childTnLst>
                                </p:cTn>
                              </p:par>
                            </p:childTnLst>
                          </p:cTn>
                        </p:par>
                      </p:childTnLst>
                    </p:cTn>
                  </p:par>
                  <p:par>
                    <p:cTn id="48" nodeType="clickEffect" fill="hold">
                      <p:stCondLst>
                        <p:cond delay="indefinite"/>
                      </p:stCondLst>
                      <p:childTnLst>
                        <p:par>
                          <p:cTn id="49" nodeType="withEffect" fill="hold">
                            <p:stCondLst>
                              <p:cond delay="0"/>
                            </p:stCondLst>
                            <p:childTnLst>
                              <p:par>
                                <p:cTn id="50" nodeType="clickEffect" fill="hold" presetClass="entr" presetID="9">
                                  <p:stCondLst>
                                    <p:cond delay="0"/>
                                  </p:stCondLst>
                                  <p:childTnLst>
                                    <p:set>
                                      <p:cBhvr>
                                        <p:cTn id="51" dur="1" fill="hold">
                                          <p:stCondLst>
                                            <p:cond delay="0"/>
                                          </p:stCondLst>
                                        </p:cTn>
                                        <p:tgtEl>
                                          <p:spTgt spid="53">
                                            <p:txEl>
                                              <p:pRg st="9" end="9"/>
                                            </p:txEl>
                                          </p:spTgt>
                                        </p:tgtEl>
                                        <p:attrNameLst>
                                          <p:attrName>style.visibility</p:attrName>
                                        </p:attrNameLst>
                                      </p:cBhvr>
                                      <p:to>
                                        <p:strVal val="visible"/>
                                      </p:to>
                                    </p:set>
                                    <p:animEffect filter="dissolve" transition="in">
                                      <p:cBhvr additive="repl">
                                        <p:cTn id="52" dur="500"/>
                                        <p:tgtEl>
                                          <p:spTgt spid="53">
                                            <p:txEl>
                                              <p:pRg st="9" end="9"/>
                                            </p:txEl>
                                          </p:spTgt>
                                        </p:tgtEl>
                                      </p:cBhvr>
                                    </p:animEffect>
                                  </p:childTnLst>
                                </p:cTn>
                              </p:par>
                            </p:childTnLst>
                          </p:cTn>
                        </p:par>
                        <p:par>
                          <p:cTn id="53" nodeType="afterEffect" fill="hold">
                            <p:stCondLst>
                              <p:cond delay="500"/>
                            </p:stCondLst>
                            <p:childTnLst>
                              <p:par>
                                <p:cTn id="54" nodeType="afterEffect" fill="hold" presetClass="entr" presetID="9">
                                  <p:stCondLst>
                                    <p:cond delay="1000"/>
                                  </p:stCondLst>
                                  <p:childTnLst>
                                    <p:set>
                                      <p:cBhvr>
                                        <p:cTn id="55" dur="1" fill="hold">
                                          <p:stCondLst>
                                            <p:cond delay="0"/>
                                          </p:stCondLst>
                                        </p:cTn>
                                        <p:tgtEl>
                                          <p:spTgt spid="54"/>
                                        </p:tgtEl>
                                        <p:attrNameLst>
                                          <p:attrName>style.visibility</p:attrName>
                                        </p:attrNameLst>
                                      </p:cBhvr>
                                      <p:to>
                                        <p:strVal val="visible"/>
                                      </p:to>
                                    </p:set>
                                    <p:animEffect filter="dissolve" transition="in">
                                      <p:cBhvr additive="repl">
                                        <p:cTn id="56" dur="500"/>
                                        <p:tgtEl>
                                          <p:spTgt spid="5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304920" y="380880"/>
            <a:ext cx="8534160" cy="685440"/>
          </a:xfrm>
          <a:prstGeom prst="rect">
            <a:avLst/>
          </a:prstGeom>
          <a:noFill/>
          <a:ln>
            <a:noFill/>
          </a:ln>
        </p:spPr>
        <p:txBody>
          <a:bodyPr anchor="ctr"/>
          <a:p>
            <a:pPr>
              <a:lnSpc>
                <a:spcPct val="100000"/>
              </a:lnSpc>
            </a:pPr>
            <a:r>
              <a:rPr b="1" lang="en-US" sz="3600" spc="-1" strike="noStrike">
                <a:solidFill>
                  <a:srgbClr val="000000"/>
                </a:solidFill>
                <a:latin typeface="Arial"/>
              </a:rPr>
              <a:t>Functions</a:t>
            </a:r>
            <a:endParaRPr b="0" lang="en-US" sz="3600" spc="-1" strike="noStrike">
              <a:solidFill>
                <a:srgbClr val="000000"/>
              </a:solidFill>
              <a:latin typeface="Arial"/>
            </a:endParaRPr>
          </a:p>
        </p:txBody>
      </p:sp>
      <p:sp>
        <p:nvSpPr>
          <p:cNvPr id="56" name="TextShape 2"/>
          <p:cNvSpPr txBox="1"/>
          <p:nvPr/>
        </p:nvSpPr>
        <p:spPr>
          <a:xfrm>
            <a:off x="457200" y="1219320"/>
            <a:ext cx="8457840" cy="5486040"/>
          </a:xfrm>
          <a:prstGeom prst="rect">
            <a:avLst/>
          </a:prstGeom>
          <a:noFill/>
          <a:ln>
            <a:noFill/>
          </a:ln>
        </p:spPr>
        <p:txBody>
          <a:bodyPr/>
          <a:p>
            <a:pPr marL="223920" indent="-223560">
              <a:lnSpc>
                <a:spcPct val="100000"/>
              </a:lnSpc>
              <a:spcBef>
                <a:spcPts val="1199"/>
              </a:spcBef>
              <a:buClr>
                <a:srgbClr val="0000ff"/>
              </a:buClr>
              <a:buFont typeface="Symbol" charset="2"/>
              <a:buChar char=""/>
            </a:pPr>
            <a:r>
              <a:rPr b="0" lang="en-US" sz="2400" spc="-1" strike="noStrike">
                <a:solidFill>
                  <a:srgbClr val="0000ff"/>
                </a:solidFill>
                <a:latin typeface="Arial"/>
              </a:rPr>
              <a:t>The ‘building blocks’ of a C program</a:t>
            </a:r>
            <a:endParaRPr b="0" lang="en-US" sz="2400" spc="-1" strike="noStrike">
              <a:solidFill>
                <a:srgbClr val="0000ff"/>
              </a:solidFill>
              <a:latin typeface="Arial"/>
            </a:endParaRPr>
          </a:p>
          <a:p>
            <a:pPr lvl="1" marL="563400" indent="-223560">
              <a:lnSpc>
                <a:spcPct val="100000"/>
              </a:lnSpc>
              <a:spcBef>
                <a:spcPts val="201"/>
              </a:spcBef>
              <a:buClr>
                <a:srgbClr val="000066"/>
              </a:buClr>
              <a:buFont typeface="Symbol" charset="2"/>
              <a:buChar char=""/>
            </a:pPr>
            <a:r>
              <a:rPr b="0" lang="en-US" sz="2000" spc="-1" strike="noStrike">
                <a:solidFill>
                  <a:srgbClr val="000066"/>
                </a:solidFill>
                <a:latin typeface="Arial"/>
              </a:rPr>
              <a:t>You’ve used predefined functions already:</a:t>
            </a:r>
            <a:endParaRPr b="0" lang="en-US" sz="2000" spc="-1" strike="noStrike">
              <a:solidFill>
                <a:srgbClr val="000066"/>
              </a:solidFill>
              <a:latin typeface="Arial"/>
            </a:endParaRPr>
          </a:p>
          <a:p>
            <a:pPr lvl="2" marL="911160" indent="-232920">
              <a:lnSpc>
                <a:spcPct val="100000"/>
              </a:lnSpc>
              <a:spcBef>
                <a:spcPts val="201"/>
              </a:spcBef>
              <a:buClr>
                <a:srgbClr val="000066"/>
              </a:buClr>
              <a:buFont typeface="Symbol" charset="2"/>
              <a:buChar char=""/>
            </a:pPr>
            <a:r>
              <a:rPr b="0" lang="en-US" sz="2000" spc="-1" strike="noStrike">
                <a:solidFill>
                  <a:srgbClr val="000066"/>
                </a:solidFill>
                <a:latin typeface="Arial"/>
              </a:rPr>
              <a:t>main()</a:t>
            </a:r>
            <a:endParaRPr b="0" lang="en-US" sz="2000" spc="-1" strike="noStrike">
              <a:solidFill>
                <a:srgbClr val="000066"/>
              </a:solidFill>
              <a:latin typeface="Arial"/>
            </a:endParaRPr>
          </a:p>
          <a:p>
            <a:pPr lvl="2" marL="911160" indent="-232920">
              <a:lnSpc>
                <a:spcPct val="100000"/>
              </a:lnSpc>
              <a:spcBef>
                <a:spcPts val="201"/>
              </a:spcBef>
              <a:buClr>
                <a:srgbClr val="000066"/>
              </a:buClr>
              <a:buFont typeface="Symbol" charset="2"/>
              <a:buChar char=""/>
            </a:pPr>
            <a:r>
              <a:rPr b="0" lang="en-US" sz="2000" spc="-1" strike="noStrike">
                <a:solidFill>
                  <a:srgbClr val="000066"/>
                </a:solidFill>
                <a:latin typeface="Arial"/>
              </a:rPr>
              <a:t>printf(), </a:t>
            </a:r>
            <a:endParaRPr b="0" lang="en-US" sz="2000" spc="-1" strike="noStrike">
              <a:solidFill>
                <a:srgbClr val="000066"/>
              </a:solidFill>
              <a:latin typeface="Arial"/>
            </a:endParaRPr>
          </a:p>
          <a:p>
            <a:pPr lvl="2" marL="911160" indent="-232920">
              <a:lnSpc>
                <a:spcPct val="100000"/>
              </a:lnSpc>
              <a:spcBef>
                <a:spcPts val="201"/>
              </a:spcBef>
              <a:buClr>
                <a:srgbClr val="000066"/>
              </a:buClr>
              <a:buFont typeface="Symbol" charset="2"/>
              <a:buChar char=""/>
            </a:pPr>
            <a:r>
              <a:rPr b="0" lang="en-US" sz="2000" spc="-1" strike="noStrike">
                <a:solidFill>
                  <a:srgbClr val="000066"/>
                </a:solidFill>
                <a:latin typeface="Arial"/>
              </a:rPr>
              <a:t>scanf(), </a:t>
            </a:r>
            <a:endParaRPr b="0" lang="en-US" sz="2000" spc="-1" strike="noStrike">
              <a:solidFill>
                <a:srgbClr val="000066"/>
              </a:solidFill>
              <a:latin typeface="Arial"/>
            </a:endParaRPr>
          </a:p>
          <a:p>
            <a:pPr lvl="2" marL="911160" indent="-232920">
              <a:lnSpc>
                <a:spcPct val="100000"/>
              </a:lnSpc>
              <a:spcBef>
                <a:spcPts val="201"/>
              </a:spcBef>
              <a:buClr>
                <a:srgbClr val="000066"/>
              </a:buClr>
              <a:buFont typeface="Symbol" charset="2"/>
              <a:buChar char=""/>
            </a:pPr>
            <a:r>
              <a:rPr b="0" lang="en-US" sz="2000" spc="-1" strike="noStrike">
                <a:solidFill>
                  <a:srgbClr val="000066"/>
                </a:solidFill>
                <a:latin typeface="Arial"/>
              </a:rPr>
              <a:t>pow()</a:t>
            </a:r>
            <a:endParaRPr b="0" lang="en-US" sz="2000" spc="-1" strike="noStrike">
              <a:solidFill>
                <a:srgbClr val="000066"/>
              </a:solidFill>
              <a:latin typeface="Arial"/>
            </a:endParaRPr>
          </a:p>
          <a:p>
            <a:pPr lvl="1" marL="563400" indent="-223560">
              <a:lnSpc>
                <a:spcPct val="100000"/>
              </a:lnSpc>
              <a:spcBef>
                <a:spcPts val="201"/>
              </a:spcBef>
              <a:buClr>
                <a:srgbClr val="000066"/>
              </a:buClr>
              <a:buFont typeface="Symbol" charset="2"/>
              <a:buChar char=""/>
            </a:pPr>
            <a:r>
              <a:rPr b="0" lang="en-US" sz="2000" spc="-1" strike="noStrike">
                <a:solidFill>
                  <a:srgbClr val="000066"/>
                </a:solidFill>
                <a:latin typeface="Arial"/>
              </a:rPr>
              <a:t>User-defined functions</a:t>
            </a:r>
            <a:endParaRPr b="0" lang="en-US" sz="2000" spc="-1" strike="noStrike">
              <a:solidFill>
                <a:srgbClr val="000066"/>
              </a:solidFill>
              <a:latin typeface="Arial"/>
            </a:endParaRPr>
          </a:p>
          <a:p>
            <a:pPr lvl="2" marL="911160" indent="-232920">
              <a:lnSpc>
                <a:spcPct val="100000"/>
              </a:lnSpc>
              <a:spcBef>
                <a:spcPts val="201"/>
              </a:spcBef>
              <a:buClr>
                <a:srgbClr val="000066"/>
              </a:buClr>
              <a:buFont typeface="Symbol" charset="2"/>
              <a:buChar char=""/>
            </a:pPr>
            <a:r>
              <a:rPr b="0" lang="en-US" sz="2000" spc="-1" strike="noStrike">
                <a:solidFill>
                  <a:srgbClr val="000066"/>
                </a:solidFill>
                <a:latin typeface="Arial"/>
              </a:rPr>
              <a:t>Your own code</a:t>
            </a:r>
            <a:endParaRPr b="0" lang="en-US" sz="2000" spc="-1" strike="noStrike">
              <a:solidFill>
                <a:srgbClr val="000066"/>
              </a:solidFill>
              <a:latin typeface="Arial"/>
            </a:endParaRPr>
          </a:p>
          <a:p>
            <a:pPr lvl="2" marL="911160" indent="-232920">
              <a:lnSpc>
                <a:spcPct val="100000"/>
              </a:lnSpc>
              <a:spcBef>
                <a:spcPts val="201"/>
              </a:spcBef>
              <a:buClr>
                <a:srgbClr val="000066"/>
              </a:buClr>
              <a:buFont typeface="Symbol" charset="2"/>
              <a:buChar char=""/>
            </a:pPr>
            <a:r>
              <a:rPr b="0" lang="en-US" sz="2000" spc="-1" strike="noStrike">
                <a:solidFill>
                  <a:srgbClr val="000066"/>
                </a:solidFill>
                <a:latin typeface="Arial"/>
              </a:rPr>
              <a:t>In combination with predefined functions</a:t>
            </a:r>
            <a:endParaRPr b="0" lang="en-US" sz="2000" spc="-1" strike="noStrike">
              <a:solidFill>
                <a:srgbClr val="000066"/>
              </a:solidFill>
              <a:latin typeface="Arial"/>
            </a:endParaRPr>
          </a:p>
        </p:txBody>
      </p:sp>
    </p:spTree>
  </p:cSld>
  <p:timing>
    <p:tnLst>
      <p:par>
        <p:cTn id="57" dur="indefinite" restart="never" nodeType="tmRoot">
          <p:childTnLst>
            <p:seq>
              <p:cTn id="58" dur="indefinite" nodeType="mainSeq">
                <p:childTnLst>
                  <p:par>
                    <p:cTn id="59" nodeType="clickEffect" fill="hold">
                      <p:stCondLst>
                        <p:cond delay="indefinite"/>
                      </p:stCondLst>
                      <p:childTnLst>
                        <p:par>
                          <p:cTn id="60" nodeType="withEffect" fill="hold">
                            <p:stCondLst>
                              <p:cond delay="0"/>
                            </p:stCondLst>
                            <p:childTnLst>
                              <p:par>
                                <p:cTn id="61" nodeType="clickEffect" fill="hold" presetClass="entr" presetID="9">
                                  <p:stCondLst>
                                    <p:cond delay="0"/>
                                  </p:stCondLst>
                                  <p:childTnLst>
                                    <p:set>
                                      <p:cBhvr>
                                        <p:cTn id="62" dur="1" fill="hold">
                                          <p:stCondLst>
                                            <p:cond delay="0"/>
                                          </p:stCondLst>
                                        </p:cTn>
                                        <p:tgtEl>
                                          <p:spTgt spid="56">
                                            <p:txEl>
                                              <p:pRg st="0" end="0"/>
                                            </p:txEl>
                                          </p:spTgt>
                                        </p:tgtEl>
                                        <p:attrNameLst>
                                          <p:attrName>style.visibility</p:attrName>
                                        </p:attrNameLst>
                                      </p:cBhvr>
                                      <p:to>
                                        <p:strVal val="visible"/>
                                      </p:to>
                                    </p:set>
                                    <p:animEffect filter="dissolve" transition="in">
                                      <p:cBhvr additive="repl">
                                        <p:cTn id="63" dur="500"/>
                                        <p:tgtEl>
                                          <p:spTgt spid="56">
                                            <p:txEl>
                                              <p:pRg st="0" end="0"/>
                                            </p:txEl>
                                          </p:spTgt>
                                        </p:tgtEl>
                                      </p:cBhvr>
                                    </p:animEffect>
                                  </p:childTnLst>
                                </p:cTn>
                              </p:par>
                            </p:childTnLst>
                          </p:cTn>
                        </p:par>
                      </p:childTnLst>
                    </p:cTn>
                  </p:par>
                  <p:par>
                    <p:cTn id="64" nodeType="clickEffect" fill="hold">
                      <p:stCondLst>
                        <p:cond delay="indefinite"/>
                      </p:stCondLst>
                      <p:childTnLst>
                        <p:par>
                          <p:cTn id="65" nodeType="withEffect" fill="hold">
                            <p:stCondLst>
                              <p:cond delay="0"/>
                            </p:stCondLst>
                            <p:childTnLst>
                              <p:par>
                                <p:cTn id="66" nodeType="clickEffect" fill="hold" presetClass="entr" presetID="9">
                                  <p:stCondLst>
                                    <p:cond delay="0"/>
                                  </p:stCondLst>
                                  <p:childTnLst>
                                    <p:set>
                                      <p:cBhvr>
                                        <p:cTn id="67" dur="1" fill="hold">
                                          <p:stCondLst>
                                            <p:cond delay="0"/>
                                          </p:stCondLst>
                                        </p:cTn>
                                        <p:tgtEl>
                                          <p:spTgt spid="56">
                                            <p:txEl>
                                              <p:pRg st="1" end="1"/>
                                            </p:txEl>
                                          </p:spTgt>
                                        </p:tgtEl>
                                        <p:attrNameLst>
                                          <p:attrName>style.visibility</p:attrName>
                                        </p:attrNameLst>
                                      </p:cBhvr>
                                      <p:to>
                                        <p:strVal val="visible"/>
                                      </p:to>
                                    </p:set>
                                    <p:animEffect filter="dissolve" transition="in">
                                      <p:cBhvr additive="repl">
                                        <p:cTn id="68" dur="500"/>
                                        <p:tgtEl>
                                          <p:spTgt spid="56">
                                            <p:txEl>
                                              <p:pRg st="1" end="1"/>
                                            </p:txEl>
                                          </p:spTgt>
                                        </p:tgtEl>
                                      </p:cBhvr>
                                    </p:animEffect>
                                  </p:childTnLst>
                                </p:cTn>
                              </p:par>
                            </p:childTnLst>
                          </p:cTn>
                        </p:par>
                        <p:par>
                          <p:cTn id="69" nodeType="afterEffect" fill="hold">
                            <p:stCondLst>
                              <p:cond delay="500"/>
                            </p:stCondLst>
                            <p:childTnLst>
                              <p:par>
                                <p:cTn id="70" nodeType="afterEffect" fill="hold" presetClass="entr" presetID="9">
                                  <p:stCondLst>
                                    <p:cond delay="500"/>
                                  </p:stCondLst>
                                  <p:childTnLst>
                                    <p:set>
                                      <p:cBhvr>
                                        <p:cTn id="71" dur="1" fill="hold">
                                          <p:stCondLst>
                                            <p:cond delay="0"/>
                                          </p:stCondLst>
                                        </p:cTn>
                                        <p:tgtEl>
                                          <p:spTgt spid="56">
                                            <p:txEl>
                                              <p:pRg st="2" end="2"/>
                                            </p:txEl>
                                          </p:spTgt>
                                        </p:tgtEl>
                                        <p:attrNameLst>
                                          <p:attrName>style.visibility</p:attrName>
                                        </p:attrNameLst>
                                      </p:cBhvr>
                                      <p:to>
                                        <p:strVal val="visible"/>
                                      </p:to>
                                    </p:set>
                                    <p:animEffect filter="dissolve" transition="in">
                                      <p:cBhvr additive="repl">
                                        <p:cTn id="72" dur="500"/>
                                        <p:tgtEl>
                                          <p:spTgt spid="56">
                                            <p:txEl>
                                              <p:pRg st="2" end="2"/>
                                            </p:txEl>
                                          </p:spTgt>
                                        </p:tgtEl>
                                      </p:cBhvr>
                                    </p:animEffect>
                                  </p:childTnLst>
                                </p:cTn>
                              </p:par>
                            </p:childTnLst>
                          </p:cTn>
                        </p:par>
                        <p:par>
                          <p:cTn id="73" nodeType="afterEffect" fill="hold">
                            <p:stCondLst>
                              <p:cond delay="1500"/>
                            </p:stCondLst>
                            <p:childTnLst>
                              <p:par>
                                <p:cTn id="74" nodeType="afterEffect" fill="hold" presetClass="entr" presetID="9">
                                  <p:stCondLst>
                                    <p:cond delay="500"/>
                                  </p:stCondLst>
                                  <p:childTnLst>
                                    <p:set>
                                      <p:cBhvr>
                                        <p:cTn id="75" dur="1" fill="hold">
                                          <p:stCondLst>
                                            <p:cond delay="0"/>
                                          </p:stCondLst>
                                        </p:cTn>
                                        <p:tgtEl>
                                          <p:spTgt spid="56">
                                            <p:txEl>
                                              <p:pRg st="3" end="3"/>
                                            </p:txEl>
                                          </p:spTgt>
                                        </p:tgtEl>
                                        <p:attrNameLst>
                                          <p:attrName>style.visibility</p:attrName>
                                        </p:attrNameLst>
                                      </p:cBhvr>
                                      <p:to>
                                        <p:strVal val="visible"/>
                                      </p:to>
                                    </p:set>
                                    <p:animEffect filter="dissolve" transition="in">
                                      <p:cBhvr additive="repl">
                                        <p:cTn id="76" dur="500"/>
                                        <p:tgtEl>
                                          <p:spTgt spid="56">
                                            <p:txEl>
                                              <p:pRg st="3" end="3"/>
                                            </p:txEl>
                                          </p:spTgt>
                                        </p:tgtEl>
                                      </p:cBhvr>
                                    </p:animEffect>
                                  </p:childTnLst>
                                </p:cTn>
                              </p:par>
                            </p:childTnLst>
                          </p:cTn>
                        </p:par>
                        <p:par>
                          <p:cTn id="77" fill="hold">
                            <p:stCondLst>
                              <p:cond delay="2500"/>
                            </p:stCondLst>
                            <p:childTnLst>
                              <p:par>
                                <p:cTn id="78" nodeType="afterEffect" fill="hold" presetClass="entr" presetID="9">
                                  <p:stCondLst>
                                    <p:cond delay="500"/>
                                  </p:stCondLst>
                                  <p:childTnLst>
                                    <p:set>
                                      <p:cBhvr>
                                        <p:cTn id="79" dur="1" fill="hold">
                                          <p:stCondLst>
                                            <p:cond delay="0"/>
                                          </p:stCondLst>
                                        </p:cTn>
                                        <p:tgtEl>
                                          <p:spTgt spid="56">
                                            <p:txEl>
                                              <p:pRg st="4" end="4"/>
                                            </p:txEl>
                                          </p:spTgt>
                                        </p:tgtEl>
                                        <p:attrNameLst>
                                          <p:attrName>style.visibility</p:attrName>
                                        </p:attrNameLst>
                                      </p:cBhvr>
                                      <p:to>
                                        <p:strVal val="visible"/>
                                      </p:to>
                                    </p:set>
                                    <p:animEffect filter="dissolve" transition="in">
                                      <p:cBhvr additive="repl">
                                        <p:cTn id="80" dur="500"/>
                                        <p:tgtEl>
                                          <p:spTgt spid="56">
                                            <p:txEl>
                                              <p:pRg st="4" end="4"/>
                                            </p:txEl>
                                          </p:spTgt>
                                        </p:tgtEl>
                                      </p:cBhvr>
                                    </p:animEffect>
                                  </p:childTnLst>
                                </p:cTn>
                              </p:par>
                            </p:childTnLst>
                          </p:cTn>
                        </p:par>
                        <p:par>
                          <p:cTn id="81" fill="hold">
                            <p:stCondLst>
                              <p:cond delay="3500"/>
                            </p:stCondLst>
                            <p:childTnLst>
                              <p:par>
                                <p:cTn id="82" nodeType="afterEffect" fill="hold" presetClass="entr" presetID="9">
                                  <p:stCondLst>
                                    <p:cond delay="500"/>
                                  </p:stCondLst>
                                  <p:childTnLst>
                                    <p:set>
                                      <p:cBhvr>
                                        <p:cTn id="83" dur="1" fill="hold">
                                          <p:stCondLst>
                                            <p:cond delay="0"/>
                                          </p:stCondLst>
                                        </p:cTn>
                                        <p:tgtEl>
                                          <p:spTgt spid="56">
                                            <p:txEl>
                                              <p:pRg st="5" end="5"/>
                                            </p:txEl>
                                          </p:spTgt>
                                        </p:tgtEl>
                                        <p:attrNameLst>
                                          <p:attrName>style.visibility</p:attrName>
                                        </p:attrNameLst>
                                      </p:cBhvr>
                                      <p:to>
                                        <p:strVal val="visible"/>
                                      </p:to>
                                    </p:set>
                                    <p:animEffect filter="dissolve" transition="in">
                                      <p:cBhvr additive="repl">
                                        <p:cTn id="84" dur="500"/>
                                        <p:tgtEl>
                                          <p:spTgt spid="56">
                                            <p:txEl>
                                              <p:pRg st="5" end="5"/>
                                            </p:txEl>
                                          </p:spTgt>
                                        </p:tgtEl>
                                      </p:cBhvr>
                                    </p:animEffect>
                                  </p:childTnLst>
                                </p:cTn>
                              </p:par>
                            </p:childTnLst>
                          </p:cTn>
                        </p:par>
                      </p:childTnLst>
                    </p:cTn>
                  </p:par>
                  <p:par>
                    <p:cTn id="85" nodeType="clickEffect" fill="hold">
                      <p:stCondLst>
                        <p:cond delay="indefinite"/>
                      </p:stCondLst>
                      <p:childTnLst>
                        <p:par>
                          <p:cTn id="86" nodeType="withEffect" fill="hold">
                            <p:stCondLst>
                              <p:cond delay="0"/>
                            </p:stCondLst>
                            <p:childTnLst>
                              <p:par>
                                <p:cTn id="87" nodeType="clickEffect" fill="hold" presetClass="entr" presetID="9">
                                  <p:stCondLst>
                                    <p:cond delay="0"/>
                                  </p:stCondLst>
                                  <p:childTnLst>
                                    <p:set>
                                      <p:cBhvr>
                                        <p:cTn id="88" dur="1" fill="hold">
                                          <p:stCondLst>
                                            <p:cond delay="0"/>
                                          </p:stCondLst>
                                        </p:cTn>
                                        <p:tgtEl>
                                          <p:spTgt spid="56">
                                            <p:txEl>
                                              <p:pRg st="6" end="6"/>
                                            </p:txEl>
                                          </p:spTgt>
                                        </p:tgtEl>
                                        <p:attrNameLst>
                                          <p:attrName>style.visibility</p:attrName>
                                        </p:attrNameLst>
                                      </p:cBhvr>
                                      <p:to>
                                        <p:strVal val="visible"/>
                                      </p:to>
                                    </p:set>
                                    <p:animEffect filter="dissolve" transition="in">
                                      <p:cBhvr additive="repl">
                                        <p:cTn id="89" dur="500"/>
                                        <p:tgtEl>
                                          <p:spTgt spid="56">
                                            <p:txEl>
                                              <p:pRg st="6" end="6"/>
                                            </p:txEl>
                                          </p:spTgt>
                                        </p:tgtEl>
                                      </p:cBhvr>
                                    </p:animEffect>
                                  </p:childTnLst>
                                </p:cTn>
                              </p:par>
                            </p:childTnLst>
                          </p:cTn>
                        </p:par>
                        <p:par>
                          <p:cTn id="90" nodeType="afterEffect" fill="hold">
                            <p:stCondLst>
                              <p:cond delay="500"/>
                            </p:stCondLst>
                            <p:childTnLst>
                              <p:par>
                                <p:cTn id="91" nodeType="afterEffect" fill="hold" presetClass="entr" presetID="9">
                                  <p:stCondLst>
                                    <p:cond delay="500"/>
                                  </p:stCondLst>
                                  <p:childTnLst>
                                    <p:set>
                                      <p:cBhvr>
                                        <p:cTn id="92" dur="1" fill="hold">
                                          <p:stCondLst>
                                            <p:cond delay="0"/>
                                          </p:stCondLst>
                                        </p:cTn>
                                        <p:tgtEl>
                                          <p:spTgt spid="56">
                                            <p:txEl>
                                              <p:pRg st="7" end="7"/>
                                            </p:txEl>
                                          </p:spTgt>
                                        </p:tgtEl>
                                        <p:attrNameLst>
                                          <p:attrName>style.visibility</p:attrName>
                                        </p:attrNameLst>
                                      </p:cBhvr>
                                      <p:to>
                                        <p:strVal val="visible"/>
                                      </p:to>
                                    </p:set>
                                    <p:animEffect filter="dissolve" transition="in">
                                      <p:cBhvr additive="repl">
                                        <p:cTn id="93" dur="500"/>
                                        <p:tgtEl>
                                          <p:spTgt spid="56">
                                            <p:txEl>
                                              <p:pRg st="7" end="7"/>
                                            </p:txEl>
                                          </p:spTgt>
                                        </p:tgtEl>
                                      </p:cBhvr>
                                    </p:animEffect>
                                  </p:childTnLst>
                                </p:cTn>
                              </p:par>
                            </p:childTnLst>
                          </p:cTn>
                        </p:par>
                        <p:par>
                          <p:cTn id="94" nodeType="afterEffect" fill="hold">
                            <p:stCondLst>
                              <p:cond delay="1500"/>
                            </p:stCondLst>
                            <p:childTnLst>
                              <p:par>
                                <p:cTn id="95" nodeType="afterEffect" fill="hold" presetClass="entr" presetID="9">
                                  <p:stCondLst>
                                    <p:cond delay="500"/>
                                  </p:stCondLst>
                                  <p:childTnLst>
                                    <p:set>
                                      <p:cBhvr>
                                        <p:cTn id="96" dur="1" fill="hold">
                                          <p:stCondLst>
                                            <p:cond delay="0"/>
                                          </p:stCondLst>
                                        </p:cTn>
                                        <p:tgtEl>
                                          <p:spTgt spid="56">
                                            <p:txEl>
                                              <p:pRg st="8" end="8"/>
                                            </p:txEl>
                                          </p:spTgt>
                                        </p:tgtEl>
                                        <p:attrNameLst>
                                          <p:attrName>style.visibility</p:attrName>
                                        </p:attrNameLst>
                                      </p:cBhvr>
                                      <p:to>
                                        <p:strVal val="visible"/>
                                      </p:to>
                                    </p:set>
                                    <p:animEffect filter="dissolve" transition="in">
                                      <p:cBhvr additive="repl">
                                        <p:cTn id="97" dur="500"/>
                                        <p:tgtEl>
                                          <p:spTgt spid="56">
                                            <p:txEl>
                                              <p:pRg st="8" end="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Functions in C</a:t>
            </a:r>
            <a:endParaRPr b="0" lang="en-US" sz="3600" spc="-1" strike="noStrike">
              <a:solidFill>
                <a:srgbClr val="000000"/>
              </a:solidFill>
              <a:latin typeface="Arial"/>
            </a:endParaRPr>
          </a:p>
        </p:txBody>
      </p:sp>
      <p:sp>
        <p:nvSpPr>
          <p:cNvPr id="58" name="TextShape 2"/>
          <p:cNvSpPr txBox="1"/>
          <p:nvPr/>
        </p:nvSpPr>
        <p:spPr>
          <a:xfrm>
            <a:off x="457200" y="1219320"/>
            <a:ext cx="8457840" cy="5486040"/>
          </a:xfrm>
          <a:prstGeom prst="rect">
            <a:avLst/>
          </a:prstGeom>
          <a:noFill/>
          <a:ln>
            <a:noFill/>
          </a:ln>
        </p:spPr>
        <p:txBody>
          <a:bodyPr>
            <a:normAutofit/>
          </a:bodyPr>
          <a:p>
            <a:pPr>
              <a:lnSpc>
                <a:spcPct val="100000"/>
              </a:lnSpc>
              <a:spcBef>
                <a:spcPts val="1650"/>
              </a:spcBef>
            </a:pPr>
            <a:r>
              <a:rPr b="0" lang="en-US" sz="3300" spc="-1" strike="noStrike">
                <a:solidFill>
                  <a:srgbClr val="0000ff"/>
                </a:solidFill>
                <a:latin typeface="Arial"/>
              </a:rPr>
              <a:t>Functions have three parts; these are called:</a:t>
            </a:r>
            <a:endParaRPr b="0" lang="en-US" sz="3300" spc="-1" strike="noStrike">
              <a:solidFill>
                <a:srgbClr val="0000ff"/>
              </a:solidFill>
              <a:latin typeface="Arial"/>
            </a:endParaRPr>
          </a:p>
          <a:p>
            <a:pPr lvl="1" marL="563400" indent="-223560">
              <a:lnSpc>
                <a:spcPct val="100000"/>
              </a:lnSpc>
              <a:spcBef>
                <a:spcPts val="289"/>
              </a:spcBef>
              <a:buClr>
                <a:srgbClr val="000066"/>
              </a:buClr>
              <a:buFont typeface="Symbol" charset="2"/>
              <a:buChar char=""/>
            </a:pPr>
            <a:r>
              <a:rPr b="0" lang="en-US" sz="2900" spc="-1" strike="noStrike">
                <a:solidFill>
                  <a:srgbClr val="000066"/>
                </a:solidFill>
                <a:latin typeface="Arial"/>
              </a:rPr>
              <a:t>function declaration, </a:t>
            </a:r>
            <a:endParaRPr b="0" lang="en-US" sz="2900" spc="-1" strike="noStrike">
              <a:solidFill>
                <a:srgbClr val="000066"/>
              </a:solidFill>
              <a:latin typeface="Arial"/>
            </a:endParaRPr>
          </a:p>
          <a:p>
            <a:pPr lvl="1" marL="563400" indent="-223560">
              <a:lnSpc>
                <a:spcPct val="100000"/>
              </a:lnSpc>
              <a:spcBef>
                <a:spcPts val="289"/>
              </a:spcBef>
              <a:buClr>
                <a:srgbClr val="000066"/>
              </a:buClr>
              <a:buFont typeface="Symbol" charset="2"/>
              <a:buChar char=""/>
            </a:pPr>
            <a:r>
              <a:rPr b="0" lang="en-US" sz="2900" spc="-1" strike="noStrike">
                <a:solidFill>
                  <a:srgbClr val="000066"/>
                </a:solidFill>
                <a:latin typeface="Arial"/>
              </a:rPr>
              <a:t>function definition and </a:t>
            </a:r>
            <a:endParaRPr b="0" lang="en-US" sz="2900" spc="-1" strike="noStrike">
              <a:solidFill>
                <a:srgbClr val="000066"/>
              </a:solidFill>
              <a:latin typeface="Arial"/>
            </a:endParaRPr>
          </a:p>
          <a:p>
            <a:pPr lvl="1" marL="563400" indent="-223560">
              <a:lnSpc>
                <a:spcPct val="100000"/>
              </a:lnSpc>
              <a:spcBef>
                <a:spcPts val="289"/>
              </a:spcBef>
              <a:buClr>
                <a:srgbClr val="000066"/>
              </a:buClr>
              <a:buFont typeface="Symbol" charset="2"/>
              <a:buChar char=""/>
            </a:pPr>
            <a:r>
              <a:rPr b="0" lang="en-US" sz="2900" spc="-1" strike="noStrike">
                <a:solidFill>
                  <a:srgbClr val="000066"/>
                </a:solidFill>
                <a:latin typeface="Arial"/>
              </a:rPr>
              <a:t>function call.</a:t>
            </a:r>
            <a:endParaRPr b="0" lang="en-US" sz="2900" spc="-1" strike="noStrike">
              <a:solidFill>
                <a:srgbClr val="000066"/>
              </a:solidFill>
              <a:latin typeface="Arial"/>
            </a:endParaRPr>
          </a:p>
          <a:p>
            <a:pPr>
              <a:lnSpc>
                <a:spcPct val="100000"/>
              </a:lnSpc>
              <a:spcBef>
                <a:spcPts val="1650"/>
              </a:spcBef>
            </a:pPr>
            <a:r>
              <a:rPr b="1" lang="en-US" sz="3300" spc="-1" strike="noStrike">
                <a:solidFill>
                  <a:srgbClr val="0000ff"/>
                </a:solidFill>
                <a:latin typeface="Arial"/>
              </a:rPr>
              <a:t>Function declaration:</a:t>
            </a:r>
            <a:endParaRPr b="0" lang="en-US" sz="3300" spc="-1" strike="noStrike">
              <a:solidFill>
                <a:srgbClr val="0000ff"/>
              </a:solidFill>
              <a:latin typeface="Arial"/>
            </a:endParaRPr>
          </a:p>
          <a:p>
            <a:pPr marL="223920" indent="-223560">
              <a:lnSpc>
                <a:spcPct val="100000"/>
              </a:lnSpc>
              <a:spcBef>
                <a:spcPts val="1650"/>
              </a:spcBef>
              <a:buClr>
                <a:srgbClr val="0000ff"/>
              </a:buClr>
              <a:buFont typeface="Symbol" charset="2"/>
              <a:buChar char=""/>
            </a:pPr>
            <a:r>
              <a:rPr b="0" lang="en-US" sz="3300" spc="-1" strike="noStrike">
                <a:solidFill>
                  <a:srgbClr val="0000ff"/>
                </a:solidFill>
                <a:latin typeface="Arial"/>
              </a:rPr>
              <a:t>The part where we declare the function.</a:t>
            </a:r>
            <a:endParaRPr b="0" lang="en-US" sz="3300" spc="-1" strike="noStrike">
              <a:solidFill>
                <a:srgbClr val="0000ff"/>
              </a:solidFill>
              <a:latin typeface="Arial"/>
            </a:endParaRPr>
          </a:p>
          <a:p>
            <a:pPr marL="223920" indent="-223560">
              <a:lnSpc>
                <a:spcPct val="100000"/>
              </a:lnSpc>
              <a:spcBef>
                <a:spcPts val="1650"/>
              </a:spcBef>
              <a:buClr>
                <a:srgbClr val="0000ff"/>
              </a:buClr>
              <a:buFont typeface="Symbol" charset="2"/>
              <a:buChar char=""/>
            </a:pPr>
            <a:r>
              <a:rPr b="0" lang="en-US" sz="3300" spc="-1" strike="noStrike">
                <a:solidFill>
                  <a:srgbClr val="0000ff"/>
                </a:solidFill>
                <a:latin typeface="Arial"/>
              </a:rPr>
              <a:t>Introduces the function to the program.</a:t>
            </a:r>
            <a:endParaRPr b="0" lang="en-US" sz="3300" spc="-1" strike="noStrike">
              <a:solidFill>
                <a:srgbClr val="0000ff"/>
              </a:solidFill>
              <a:latin typeface="Arial"/>
            </a:endParaRPr>
          </a:p>
          <a:p>
            <a:pPr marL="223920" indent="-223560">
              <a:lnSpc>
                <a:spcPct val="100000"/>
              </a:lnSpc>
              <a:spcBef>
                <a:spcPts val="1650"/>
              </a:spcBef>
              <a:buClr>
                <a:srgbClr val="0000ff"/>
              </a:buClr>
              <a:buFont typeface="Symbol" charset="2"/>
              <a:buChar char=""/>
            </a:pPr>
            <a:r>
              <a:rPr b="0" lang="en-US" sz="3300" spc="-1" strike="noStrike">
                <a:solidFill>
                  <a:srgbClr val="0000ff"/>
                </a:solidFill>
                <a:latin typeface="Arial"/>
              </a:rPr>
              <a:t>Done after pre-processor directives but before the starting of any functions. </a:t>
            </a:r>
            <a:endParaRPr b="0" lang="en-US" sz="3300" spc="-1" strike="noStrike">
              <a:solidFill>
                <a:srgbClr val="0000ff"/>
              </a:solidFill>
              <a:latin typeface="Arial"/>
            </a:endParaRPr>
          </a:p>
          <a:p>
            <a:pPr>
              <a:lnSpc>
                <a:spcPct val="100000"/>
              </a:lnSpc>
              <a:spcBef>
                <a:spcPts val="1199"/>
              </a:spcBef>
            </a:pPr>
            <a:r>
              <a:rPr b="0" lang="en-US" sz="2400" spc="-1" strike="noStrike">
                <a:solidFill>
                  <a:srgbClr val="0000ff"/>
                </a:solidFill>
                <a:latin typeface="Arial"/>
              </a:rPr>
              <a:t>	</a:t>
            </a:r>
            <a:r>
              <a:rPr b="0" lang="en-US" sz="2400" spc="-1" strike="noStrike">
                <a:solidFill>
                  <a:srgbClr val="0000ff"/>
                </a:solidFill>
                <a:latin typeface="Arial"/>
              </a:rPr>
              <a:t>Syntax:   return_type  function_name(argument_list);</a:t>
            </a:r>
            <a:endParaRPr b="0" lang="en-US" sz="2400" spc="-1" strike="noStrike">
              <a:solidFill>
                <a:srgbClr val="0000ff"/>
              </a:solidFill>
              <a:latin typeface="Arial"/>
            </a:endParaRPr>
          </a:p>
          <a:p>
            <a:pPr>
              <a:lnSpc>
                <a:spcPct val="100000"/>
              </a:lnSpc>
              <a:spcBef>
                <a:spcPts val="1199"/>
              </a:spcBef>
            </a:pPr>
            <a:r>
              <a:rPr b="0" lang="en-US" sz="2400" spc="-1" strike="noStrike">
                <a:solidFill>
                  <a:srgbClr val="0000ff"/>
                </a:solidFill>
                <a:latin typeface="Arial"/>
              </a:rPr>
              <a:t>	</a:t>
            </a:r>
            <a:r>
              <a:rPr b="0" lang="en-US" sz="2400" spc="-1" strike="noStrike">
                <a:solidFill>
                  <a:srgbClr val="0000ff"/>
                </a:solidFill>
                <a:latin typeface="Arial"/>
              </a:rPr>
              <a:t>Example:   </a:t>
            </a:r>
            <a:r>
              <a:rPr b="0" i="1" lang="en-US" sz="2400" spc="-1" strike="noStrike">
                <a:solidFill>
                  <a:srgbClr val="0000ff"/>
                </a:solidFill>
                <a:latin typeface="Arial"/>
              </a:rPr>
              <a:t>double power (double val, unsigned int pow);</a:t>
            </a:r>
            <a:endParaRPr b="0" lang="en-US" sz="2400" spc="-1" strike="noStrike">
              <a:solidFill>
                <a:srgbClr val="0000ff"/>
              </a:solidFill>
              <a:latin typeface="Arial"/>
            </a:endParaRPr>
          </a:p>
          <a:p>
            <a:pPr>
              <a:lnSpc>
                <a:spcPct val="100000"/>
              </a:lnSpc>
              <a:spcBef>
                <a:spcPts val="1199"/>
              </a:spcBef>
            </a:pPr>
            <a:r>
              <a:rPr b="0" i="1" lang="en-US" sz="2400" spc="-1" strike="noStrike">
                <a:solidFill>
                  <a:srgbClr val="0000ff"/>
                </a:solidFill>
                <a:latin typeface="Arial"/>
              </a:rPr>
              <a:t>	</a:t>
            </a:r>
            <a:r>
              <a:rPr b="0" i="1" lang="en-US" sz="2400" spc="-1" strike="noStrike">
                <a:solidFill>
                  <a:srgbClr val="0000ff"/>
                </a:solidFill>
                <a:latin typeface="Arial"/>
              </a:rPr>
              <a:t>	</a:t>
            </a:r>
            <a:r>
              <a:rPr b="0" i="1" lang="en-US" sz="2400" spc="-1" strike="noStrike">
                <a:solidFill>
                  <a:srgbClr val="0000ff"/>
                </a:solidFill>
                <a:latin typeface="Arial"/>
              </a:rPr>
              <a:t>     </a:t>
            </a:r>
            <a:r>
              <a:rPr b="0" i="1" lang="en-US" sz="2400" spc="-1" strike="noStrike">
                <a:solidFill>
                  <a:srgbClr val="0000ff"/>
                </a:solidFill>
                <a:latin typeface="Arial"/>
              </a:rPr>
              <a:t>double power (double, unsigned int);</a:t>
            </a:r>
            <a:endParaRPr b="0" lang="en-US" sz="2400" spc="-1" strike="noStrike">
              <a:solidFill>
                <a:srgbClr val="0000ff"/>
              </a:solidFill>
              <a:latin typeface="Arial"/>
            </a:endParaRPr>
          </a:p>
          <a:p>
            <a:pPr>
              <a:lnSpc>
                <a:spcPct val="100000"/>
              </a:lnSpc>
              <a:spcBef>
                <a:spcPts val="1400"/>
              </a:spcBef>
            </a:pPr>
            <a:endParaRPr b="0" lang="en-US" sz="2400" spc="-1" strike="noStrike">
              <a:solidFill>
                <a:srgbClr val="0000ff"/>
              </a:solidFill>
              <a:latin typeface="Arial"/>
            </a:endParaRPr>
          </a:p>
          <a:p>
            <a:pPr>
              <a:lnSpc>
                <a:spcPct val="100000"/>
              </a:lnSpc>
              <a:spcBef>
                <a:spcPts val="1400"/>
              </a:spcBef>
            </a:pPr>
            <a:endParaRPr b="0" lang="en-US" sz="2400" spc="-1" strike="noStrike">
              <a:solidFill>
                <a:srgbClr val="0000ff"/>
              </a:solidFill>
              <a:latin typeface="Arial"/>
            </a:endParaRPr>
          </a:p>
        </p:txBody>
      </p:sp>
    </p:spTree>
  </p:cSld>
  <p:timing>
    <p:tnLst>
      <p:par>
        <p:cTn id="98" dur="indefinite" restart="never" nodeType="tmRoot">
          <p:childTnLst>
            <p:seq>
              <p:cTn id="99"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Functions in C</a:t>
            </a:r>
            <a:endParaRPr b="0" lang="en-US" sz="3600" spc="-1" strike="noStrike">
              <a:solidFill>
                <a:srgbClr val="000000"/>
              </a:solidFill>
              <a:latin typeface="Arial"/>
            </a:endParaRPr>
          </a:p>
        </p:txBody>
      </p:sp>
      <p:sp>
        <p:nvSpPr>
          <p:cNvPr id="60" name="TextShape 2"/>
          <p:cNvSpPr txBox="1"/>
          <p:nvPr/>
        </p:nvSpPr>
        <p:spPr>
          <a:xfrm>
            <a:off x="457200" y="1219320"/>
            <a:ext cx="8457840" cy="5486040"/>
          </a:xfrm>
          <a:prstGeom prst="rect">
            <a:avLst/>
          </a:prstGeom>
          <a:noFill/>
          <a:ln>
            <a:noFill/>
          </a:ln>
        </p:spPr>
        <p:txBody>
          <a:bodyPr>
            <a:normAutofit/>
          </a:bodyPr>
          <a:p>
            <a:pPr>
              <a:lnSpc>
                <a:spcPct val="100000"/>
              </a:lnSpc>
              <a:spcBef>
                <a:spcPts val="1650"/>
              </a:spcBef>
            </a:pPr>
            <a:r>
              <a:rPr b="1" lang="en-US" sz="3300" spc="-1" strike="noStrike">
                <a:solidFill>
                  <a:srgbClr val="0000ff"/>
                </a:solidFill>
                <a:latin typeface="Arial"/>
              </a:rPr>
              <a:t>Function definition:</a:t>
            </a:r>
            <a:endParaRPr b="0" lang="en-US" sz="3300" spc="-1" strike="noStrike">
              <a:solidFill>
                <a:srgbClr val="0000ff"/>
              </a:solidFill>
              <a:latin typeface="Arial"/>
            </a:endParaRPr>
          </a:p>
          <a:p>
            <a:pPr marL="223920" indent="-223560">
              <a:lnSpc>
                <a:spcPct val="90000"/>
              </a:lnSpc>
              <a:spcBef>
                <a:spcPts val="1701"/>
              </a:spcBef>
              <a:buClr>
                <a:srgbClr val="0000ff"/>
              </a:buClr>
              <a:buFont typeface="Symbol" charset="2"/>
              <a:buChar char=""/>
            </a:pPr>
            <a:r>
              <a:rPr b="0" lang="en-US" sz="3400" spc="-1" strike="noStrike">
                <a:solidFill>
                  <a:srgbClr val="0000ff"/>
                </a:solidFill>
                <a:latin typeface="Arial"/>
              </a:rPr>
              <a:t>Enclosed in brackets </a:t>
            </a:r>
            <a:endParaRPr b="0" lang="en-US" sz="3400" spc="-1" strike="noStrike">
              <a:solidFill>
                <a:srgbClr val="0000ff"/>
              </a:solidFill>
              <a:latin typeface="Arial"/>
            </a:endParaRPr>
          </a:p>
          <a:p>
            <a:pPr marL="223920" indent="-223560">
              <a:lnSpc>
                <a:spcPct val="90000"/>
              </a:lnSpc>
              <a:spcBef>
                <a:spcPts val="1701"/>
              </a:spcBef>
              <a:buClr>
                <a:srgbClr val="0000ff"/>
              </a:buClr>
              <a:buFont typeface="Symbol" charset="2"/>
              <a:buChar char=""/>
            </a:pPr>
            <a:r>
              <a:rPr b="0" lang="en-US" sz="3400" spc="-1" strike="noStrike">
                <a:solidFill>
                  <a:srgbClr val="0000ff"/>
                </a:solidFill>
                <a:latin typeface="Arial"/>
              </a:rPr>
              <a:t>Contains the code for the function task. </a:t>
            </a:r>
            <a:endParaRPr b="0" lang="en-US" sz="3400" spc="-1" strike="noStrike">
              <a:solidFill>
                <a:srgbClr val="0000ff"/>
              </a:solidFill>
              <a:latin typeface="Arial"/>
            </a:endParaRPr>
          </a:p>
          <a:p>
            <a:pPr marL="223920" indent="-223560">
              <a:lnSpc>
                <a:spcPct val="90000"/>
              </a:lnSpc>
              <a:spcBef>
                <a:spcPts val="1701"/>
              </a:spcBef>
              <a:buClr>
                <a:srgbClr val="0000ff"/>
              </a:buClr>
              <a:buFont typeface="Symbol" charset="2"/>
              <a:buChar char=""/>
            </a:pPr>
            <a:r>
              <a:rPr b="0" lang="en-US" sz="3400" spc="-1" strike="noStrike">
                <a:solidFill>
                  <a:srgbClr val="0000ff"/>
                </a:solidFill>
                <a:latin typeface="Arial"/>
              </a:rPr>
              <a:t>A function may declare some local variables.</a:t>
            </a:r>
            <a:endParaRPr b="0" lang="en-US" sz="3400" spc="-1" strike="noStrike">
              <a:solidFill>
                <a:srgbClr val="0000ff"/>
              </a:solidFill>
              <a:latin typeface="Arial"/>
            </a:endParaRPr>
          </a:p>
          <a:p>
            <a:pPr marL="223920" indent="-223560">
              <a:lnSpc>
                <a:spcPct val="90000"/>
              </a:lnSpc>
              <a:spcBef>
                <a:spcPts val="1701"/>
              </a:spcBef>
              <a:buClr>
                <a:srgbClr val="0000ff"/>
              </a:buClr>
              <a:buFont typeface="Symbol" charset="2"/>
              <a:buChar char=""/>
            </a:pPr>
            <a:r>
              <a:rPr b="0" lang="en-US" sz="3400" spc="-1" strike="noStrike">
                <a:solidFill>
                  <a:srgbClr val="0000ff"/>
                </a:solidFill>
                <a:latin typeface="Arial"/>
              </a:rPr>
              <a:t>A function may return only a single value of the type defined in the function heading. </a:t>
            </a:r>
            <a:endParaRPr b="0" lang="en-US" sz="3400" spc="-1" strike="noStrike">
              <a:solidFill>
                <a:srgbClr val="0000ff"/>
              </a:solidFill>
              <a:latin typeface="Arial"/>
            </a:endParaRPr>
          </a:p>
          <a:p>
            <a:pPr marL="223920" indent="-223560">
              <a:lnSpc>
                <a:spcPct val="90000"/>
              </a:lnSpc>
              <a:spcBef>
                <a:spcPts val="1701"/>
              </a:spcBef>
              <a:buClr>
                <a:srgbClr val="0000ff"/>
              </a:buClr>
              <a:buFont typeface="Symbol" charset="2"/>
              <a:buChar char=""/>
            </a:pPr>
            <a:r>
              <a:rPr b="0" lang="en-US" sz="3400" spc="-1" strike="noStrike">
                <a:solidFill>
                  <a:srgbClr val="0000ff"/>
                </a:solidFill>
                <a:latin typeface="Arial"/>
              </a:rPr>
              <a:t>Written outside of any function. </a:t>
            </a:r>
            <a:endParaRPr b="0" lang="en-US" sz="3400" spc="-1" strike="noStrike">
              <a:solidFill>
                <a:srgbClr val="0000ff"/>
              </a:solidFill>
              <a:latin typeface="Arial"/>
            </a:endParaRPr>
          </a:p>
          <a:p>
            <a:pPr marL="223920" indent="-223560">
              <a:lnSpc>
                <a:spcPct val="90000"/>
              </a:lnSpc>
              <a:spcBef>
                <a:spcPts val="1701"/>
              </a:spcBef>
              <a:buClr>
                <a:srgbClr val="0000ff"/>
              </a:buClr>
              <a:buFont typeface="Symbol" charset="2"/>
              <a:buChar char=""/>
            </a:pPr>
            <a:r>
              <a:rPr b="0" lang="en-US" sz="3400" spc="-1" strike="noStrike">
                <a:solidFill>
                  <a:srgbClr val="0000ff"/>
                </a:solidFill>
                <a:latin typeface="Arial"/>
              </a:rPr>
              <a:t>Example: </a:t>
            </a:r>
            <a:endParaRPr b="0" lang="en-US" sz="3400" spc="-1" strike="noStrike">
              <a:solidFill>
                <a:srgbClr val="0000ff"/>
              </a:solidFill>
              <a:latin typeface="Arial"/>
            </a:endParaRPr>
          </a:p>
          <a:p>
            <a:pPr marL="1314360">
              <a:lnSpc>
                <a:spcPct val="100000"/>
              </a:lnSpc>
              <a:spcBef>
                <a:spcPts val="221"/>
              </a:spcBef>
            </a:pPr>
            <a:r>
              <a:rPr b="0" i="1" lang="en-US" sz="2200" spc="-1" strike="noStrike">
                <a:solidFill>
                  <a:srgbClr val="000066"/>
                </a:solidFill>
                <a:latin typeface="Arial"/>
              </a:rPr>
              <a:t>double power(double val, unsigned int pow){       </a:t>
            </a:r>
            <a:endParaRPr b="0" lang="en-US" sz="2200" spc="-1" strike="noStrike">
              <a:solidFill>
                <a:srgbClr val="0000ff"/>
              </a:solidFill>
              <a:latin typeface="Arial"/>
            </a:endParaRPr>
          </a:p>
          <a:p>
            <a:pPr marL="1314360">
              <a:lnSpc>
                <a:spcPct val="100000"/>
              </a:lnSpc>
              <a:spcBef>
                <a:spcPts val="221"/>
              </a:spcBef>
            </a:pPr>
            <a:r>
              <a:rPr b="0" i="1" lang="en-US" sz="2200" spc="-1" strike="noStrike">
                <a:solidFill>
                  <a:srgbClr val="000066"/>
                </a:solidFill>
                <a:latin typeface="Arial"/>
              </a:rPr>
              <a:t>         </a:t>
            </a:r>
            <a:r>
              <a:rPr b="0" i="1" lang="en-US" sz="2200" spc="-1" strike="noStrike">
                <a:solidFill>
                  <a:srgbClr val="000066"/>
                </a:solidFill>
                <a:latin typeface="Arial"/>
              </a:rPr>
              <a:t>double ret_val = 1.0;</a:t>
            </a:r>
            <a:br/>
            <a:r>
              <a:rPr b="0" i="1" lang="en-US" sz="2200" spc="-1" strike="noStrike">
                <a:solidFill>
                  <a:srgbClr val="000066"/>
                </a:solidFill>
                <a:latin typeface="Arial"/>
              </a:rPr>
              <a:t>        unsigned int i;</a:t>
            </a:r>
            <a:endParaRPr b="0" lang="en-US" sz="2200" spc="-1" strike="noStrike">
              <a:solidFill>
                <a:srgbClr val="0000ff"/>
              </a:solidFill>
              <a:latin typeface="Arial"/>
            </a:endParaRPr>
          </a:p>
          <a:p>
            <a:pPr marL="914400">
              <a:lnSpc>
                <a:spcPct val="100000"/>
              </a:lnSpc>
              <a:spcBef>
                <a:spcPts val="221"/>
              </a:spcBef>
            </a:pPr>
            <a:r>
              <a:rPr b="0" i="1" lang="en-US" sz="2200" spc="-1" strike="noStrike">
                <a:solidFill>
                  <a:srgbClr val="000066"/>
                </a:solidFill>
                <a:latin typeface="Arial"/>
              </a:rPr>
              <a:t>        </a:t>
            </a:r>
            <a:r>
              <a:rPr b="0" i="1" lang="en-US" sz="2200" spc="-1" strike="noStrike">
                <a:solidFill>
                  <a:srgbClr val="000066"/>
                </a:solidFill>
                <a:latin typeface="Arial"/>
              </a:rPr>
              <a:t>	</a:t>
            </a:r>
            <a:r>
              <a:rPr b="0" i="1" lang="en-US" sz="2200" spc="-1" strike="noStrike">
                <a:solidFill>
                  <a:srgbClr val="000066"/>
                </a:solidFill>
                <a:latin typeface="Arial"/>
              </a:rPr>
              <a:t>for(i = 0; i &lt; pow; i++)</a:t>
            </a:r>
            <a:br/>
            <a:r>
              <a:rPr b="0" i="1" lang="en-US" sz="2200" spc="-1" strike="noStrike">
                <a:solidFill>
                  <a:srgbClr val="000066"/>
                </a:solidFill>
                <a:latin typeface="Arial"/>
              </a:rPr>
              <a:t>                </a:t>
            </a:r>
            <a:r>
              <a:rPr b="0" i="1" lang="en-US" sz="2200" spc="-1" strike="noStrike">
                <a:solidFill>
                  <a:srgbClr val="000066"/>
                </a:solidFill>
                <a:latin typeface="Arial"/>
              </a:rPr>
              <a:t>	</a:t>
            </a:r>
            <a:r>
              <a:rPr b="0" i="1" lang="en-US" sz="2200" spc="-1" strike="noStrike">
                <a:solidFill>
                  <a:srgbClr val="000066"/>
                </a:solidFill>
                <a:latin typeface="Arial"/>
              </a:rPr>
              <a:t>      ret_val *= val;</a:t>
            </a:r>
            <a:endParaRPr b="0" lang="en-US" sz="2200" spc="-1" strike="noStrike">
              <a:solidFill>
                <a:srgbClr val="0000ff"/>
              </a:solidFill>
              <a:latin typeface="Arial"/>
            </a:endParaRPr>
          </a:p>
          <a:p>
            <a:pPr marL="914400">
              <a:lnSpc>
                <a:spcPct val="100000"/>
              </a:lnSpc>
              <a:spcBef>
                <a:spcPts val="221"/>
              </a:spcBef>
            </a:pPr>
            <a:r>
              <a:rPr b="0" i="1" lang="en-US" sz="2200" spc="-1" strike="noStrike">
                <a:solidFill>
                  <a:srgbClr val="000066"/>
                </a:solidFill>
                <a:latin typeface="Arial"/>
              </a:rPr>
              <a:t>       </a:t>
            </a:r>
            <a:r>
              <a:rPr b="0" i="1" lang="en-US" sz="2200" spc="-1" strike="noStrike">
                <a:solidFill>
                  <a:srgbClr val="000066"/>
                </a:solidFill>
                <a:latin typeface="Arial"/>
              </a:rPr>
              <a:t>	</a:t>
            </a:r>
            <a:r>
              <a:rPr b="0" i="1" lang="en-US" sz="2200" spc="-1" strike="noStrike">
                <a:solidFill>
                  <a:srgbClr val="000066"/>
                </a:solidFill>
                <a:latin typeface="Arial"/>
              </a:rPr>
              <a:t>return (ret_val);</a:t>
            </a:r>
            <a:br/>
            <a:r>
              <a:rPr b="0" i="1" lang="en-US" sz="2200" spc="-1" strike="noStrike">
                <a:solidFill>
                  <a:srgbClr val="000066"/>
                </a:solidFill>
                <a:latin typeface="Arial"/>
              </a:rPr>
              <a:t>          }</a:t>
            </a:r>
            <a:endParaRPr b="0" lang="en-US" sz="2200" spc="-1" strike="noStrike">
              <a:solidFill>
                <a:srgbClr val="0000ff"/>
              </a:solidFill>
              <a:latin typeface="Arial"/>
            </a:endParaRPr>
          </a:p>
          <a:p>
            <a:pPr>
              <a:lnSpc>
                <a:spcPct val="100000"/>
              </a:lnSpc>
              <a:spcBef>
                <a:spcPts val="1400"/>
              </a:spcBef>
            </a:pPr>
            <a:endParaRPr b="0" lang="en-US" sz="2200" spc="-1" strike="noStrike">
              <a:solidFill>
                <a:srgbClr val="0000ff"/>
              </a:solidFill>
              <a:latin typeface="Arial"/>
            </a:endParaRPr>
          </a:p>
          <a:p>
            <a:pPr>
              <a:lnSpc>
                <a:spcPct val="100000"/>
              </a:lnSpc>
              <a:spcBef>
                <a:spcPts val="1400"/>
              </a:spcBef>
            </a:pPr>
            <a:endParaRPr b="0" lang="en-US" sz="2200" spc="-1" strike="noStrike">
              <a:solidFill>
                <a:srgbClr val="0000ff"/>
              </a:solidFill>
              <a:latin typeface="Arial"/>
            </a:endParaRPr>
          </a:p>
        </p:txBody>
      </p:sp>
    </p:spTree>
  </p:cSld>
  <p:timing>
    <p:tnLst>
      <p:par>
        <p:cTn id="100" dur="indefinite" restart="never" nodeType="tmRoot">
          <p:childTnLst>
            <p:seq>
              <p:cTn id="101"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Functions in C</a:t>
            </a:r>
            <a:endParaRPr b="0" lang="en-US" sz="3600" spc="-1" strike="noStrike">
              <a:solidFill>
                <a:srgbClr val="000000"/>
              </a:solidFill>
              <a:latin typeface="Arial"/>
            </a:endParaRPr>
          </a:p>
        </p:txBody>
      </p:sp>
      <p:sp>
        <p:nvSpPr>
          <p:cNvPr id="62" name="TextShape 2"/>
          <p:cNvSpPr txBox="1"/>
          <p:nvPr/>
        </p:nvSpPr>
        <p:spPr>
          <a:xfrm>
            <a:off x="457200" y="1219320"/>
            <a:ext cx="8457840" cy="5486040"/>
          </a:xfrm>
          <a:prstGeom prst="rect">
            <a:avLst/>
          </a:prstGeom>
          <a:noFill/>
          <a:ln>
            <a:noFill/>
          </a:ln>
        </p:spPr>
        <p:txBody>
          <a:bodyPr>
            <a:normAutofit/>
          </a:bodyPr>
          <a:p>
            <a:pPr marL="223920" indent="-223560">
              <a:lnSpc>
                <a:spcPct val="100000"/>
              </a:lnSpc>
              <a:spcBef>
                <a:spcPts val="1899"/>
              </a:spcBef>
              <a:buClr>
                <a:srgbClr val="0000ff"/>
              </a:buClr>
              <a:buFont typeface="Symbol" charset="2"/>
              <a:buChar char=""/>
            </a:pPr>
            <a:r>
              <a:rPr b="0" lang="en-US" sz="3800" spc="-1" strike="noStrike">
                <a:solidFill>
                  <a:srgbClr val="0000ff"/>
                </a:solidFill>
                <a:latin typeface="Arial"/>
              </a:rPr>
              <a:t>If the function is not going to return a value, its return values should be specified as void.</a:t>
            </a:r>
            <a:endParaRPr b="0" lang="en-US" sz="3800" spc="-1" strike="noStrike">
              <a:solidFill>
                <a:srgbClr val="0000ff"/>
              </a:solidFill>
              <a:latin typeface="Arial"/>
            </a:endParaRPr>
          </a:p>
          <a:p>
            <a:pPr>
              <a:lnSpc>
                <a:spcPct val="100000"/>
              </a:lnSpc>
              <a:spcBef>
                <a:spcPts val="1650"/>
              </a:spcBef>
            </a:pPr>
            <a:r>
              <a:rPr b="0" lang="en-US" sz="3300" spc="-1" strike="noStrike">
                <a:solidFill>
                  <a:srgbClr val="0000ff"/>
                </a:solidFill>
                <a:latin typeface="Arial"/>
              </a:rPr>
              <a:t>	</a:t>
            </a:r>
            <a:r>
              <a:rPr b="0" i="1" lang="en-US" sz="3300" spc="-1" strike="noStrike">
                <a:solidFill>
                  <a:srgbClr val="0000ff"/>
                </a:solidFill>
                <a:latin typeface="Arial"/>
              </a:rPr>
              <a:t>Example:</a:t>
            </a:r>
            <a:r>
              <a:rPr b="0" i="1" lang="en-US" sz="3300" spc="-1" strike="noStrike">
                <a:solidFill>
                  <a:srgbClr val="0000ff"/>
                </a:solidFill>
                <a:latin typeface="Arial"/>
              </a:rPr>
              <a:t>	</a:t>
            </a:r>
            <a:r>
              <a:rPr b="0" i="1" lang="en-US" sz="3300" spc="-1" strike="noStrike">
                <a:solidFill>
                  <a:srgbClr val="0000ff"/>
                </a:solidFill>
                <a:latin typeface="Arial"/>
              </a:rPr>
              <a:t>  void display(int x, int y);</a:t>
            </a:r>
            <a:endParaRPr b="0" lang="en-US" sz="3300" spc="-1" strike="noStrike">
              <a:solidFill>
                <a:srgbClr val="0000ff"/>
              </a:solidFill>
              <a:latin typeface="Arial"/>
            </a:endParaRPr>
          </a:p>
          <a:p>
            <a:pPr marL="223920" indent="-223560">
              <a:lnSpc>
                <a:spcPct val="100000"/>
              </a:lnSpc>
              <a:spcBef>
                <a:spcPts val="1899"/>
              </a:spcBef>
              <a:buClr>
                <a:srgbClr val="0000ff"/>
              </a:buClr>
              <a:buFont typeface="Symbol" charset="2"/>
              <a:buChar char=""/>
            </a:pPr>
            <a:r>
              <a:rPr b="0" lang="en-US" sz="3800" spc="-1" strike="noStrike">
                <a:solidFill>
                  <a:srgbClr val="0000ff"/>
                </a:solidFill>
                <a:latin typeface="Arial"/>
              </a:rPr>
              <a:t>But even void functions can use the return statement, </a:t>
            </a:r>
            <a:endParaRPr b="0" lang="en-US" sz="3800" spc="-1" strike="noStrike">
              <a:solidFill>
                <a:srgbClr val="0000ff"/>
              </a:solidFill>
              <a:latin typeface="Arial"/>
            </a:endParaRPr>
          </a:p>
          <a:p>
            <a:pPr lvl="1" marL="563400" indent="-223560">
              <a:lnSpc>
                <a:spcPct val="100000"/>
              </a:lnSpc>
              <a:spcBef>
                <a:spcPts val="340"/>
              </a:spcBef>
              <a:buClr>
                <a:srgbClr val="000066"/>
              </a:buClr>
              <a:buFont typeface="Symbol" charset="2"/>
              <a:buChar char=""/>
            </a:pPr>
            <a:r>
              <a:rPr b="0" lang="en-US" sz="3400" spc="-1" strike="noStrike">
                <a:solidFill>
                  <a:srgbClr val="000066"/>
                </a:solidFill>
                <a:latin typeface="Arial"/>
              </a:rPr>
              <a:t>if they want to unconditionally leave or exit from the function.</a:t>
            </a:r>
            <a:endParaRPr b="0" lang="en-US" sz="3400" spc="-1" strike="noStrike">
              <a:solidFill>
                <a:srgbClr val="000066"/>
              </a:solidFill>
              <a:latin typeface="Arial"/>
            </a:endParaRPr>
          </a:p>
          <a:p>
            <a:pPr>
              <a:lnSpc>
                <a:spcPct val="100000"/>
              </a:lnSpc>
              <a:spcBef>
                <a:spcPts val="1650"/>
              </a:spcBef>
            </a:pPr>
            <a:r>
              <a:rPr b="0" lang="en-US" sz="3300" spc="-1" strike="noStrike">
                <a:solidFill>
                  <a:srgbClr val="0000ff"/>
                </a:solidFill>
                <a:latin typeface="Arial"/>
              </a:rPr>
              <a:t>	</a:t>
            </a:r>
            <a:r>
              <a:rPr b="0" i="1" lang="en-US" sz="3300" spc="-1" strike="noStrike">
                <a:solidFill>
                  <a:srgbClr val="0000ff"/>
                </a:solidFill>
                <a:latin typeface="Arial"/>
              </a:rPr>
              <a:t>Example:</a:t>
            </a:r>
            <a:r>
              <a:rPr b="0" i="1" lang="en-US" sz="3300" spc="-1" strike="noStrike">
                <a:solidFill>
                  <a:srgbClr val="0000ff"/>
                </a:solidFill>
                <a:latin typeface="Arial"/>
              </a:rPr>
              <a:t>	</a:t>
            </a:r>
            <a:r>
              <a:rPr b="0" i="1" lang="en-US" sz="3300" spc="-1" strike="noStrike">
                <a:solidFill>
                  <a:srgbClr val="0000ff"/>
                </a:solidFill>
                <a:latin typeface="Arial"/>
              </a:rPr>
              <a:t>  </a:t>
            </a:r>
            <a:endParaRPr b="0" lang="en-US" sz="3300" spc="-1" strike="noStrike">
              <a:solidFill>
                <a:srgbClr val="0000ff"/>
              </a:solidFill>
              <a:latin typeface="Arial"/>
            </a:endParaRPr>
          </a:p>
          <a:p>
            <a:pPr>
              <a:lnSpc>
                <a:spcPct val="100000"/>
              </a:lnSpc>
              <a:spcBef>
                <a:spcPts val="1650"/>
              </a:spcBef>
            </a:pPr>
            <a:r>
              <a:rPr b="0" i="1" lang="en-US" sz="3300" spc="-1" strike="noStrike">
                <a:solidFill>
                  <a:srgbClr val="0000ff"/>
                </a:solidFill>
                <a:latin typeface="Arial"/>
              </a:rPr>
              <a:t>	</a:t>
            </a:r>
            <a:r>
              <a:rPr b="0" i="1" lang="en-US" sz="3300" spc="-1" strike="noStrike">
                <a:solidFill>
                  <a:srgbClr val="0000ff"/>
                </a:solidFill>
                <a:latin typeface="Arial"/>
              </a:rPr>
              <a:t>	</a:t>
            </a:r>
            <a:r>
              <a:rPr b="0" i="1" lang="en-US" sz="3300" spc="-1" strike="noStrike">
                <a:solidFill>
                  <a:srgbClr val="0000ff"/>
                </a:solidFill>
                <a:latin typeface="Arial"/>
              </a:rPr>
              <a:t>void display(int x, int y){</a:t>
            </a:r>
            <a:endParaRPr b="0" lang="en-US" sz="3300" spc="-1" strike="noStrike">
              <a:solidFill>
                <a:srgbClr val="0000ff"/>
              </a:solidFill>
              <a:latin typeface="Arial"/>
            </a:endParaRPr>
          </a:p>
          <a:p>
            <a:pPr>
              <a:lnSpc>
                <a:spcPct val="100000"/>
              </a:lnSpc>
              <a:spcBef>
                <a:spcPts val="1650"/>
              </a:spcBef>
            </a:pPr>
            <a:r>
              <a:rPr b="0" i="1" lang="en-US" sz="3300" spc="-1" strike="noStrike">
                <a:solidFill>
                  <a:srgbClr val="0000ff"/>
                </a:solidFill>
                <a:latin typeface="Arial"/>
              </a:rPr>
              <a:t>	</a:t>
            </a:r>
            <a:r>
              <a:rPr b="0" i="1" lang="en-US" sz="3300" spc="-1" strike="noStrike">
                <a:solidFill>
                  <a:srgbClr val="0000ff"/>
                </a:solidFill>
                <a:latin typeface="Arial"/>
              </a:rPr>
              <a:t>	</a:t>
            </a:r>
            <a:r>
              <a:rPr b="0" i="1" lang="en-US" sz="3300" spc="-1" strike="noStrike">
                <a:solidFill>
                  <a:srgbClr val="0000ff"/>
                </a:solidFill>
                <a:latin typeface="Arial"/>
              </a:rPr>
              <a:t>         </a:t>
            </a:r>
            <a:r>
              <a:rPr b="0" i="1" lang="en-US" sz="3300" spc="-1" strike="noStrike">
                <a:solidFill>
                  <a:srgbClr val="0000ff"/>
                </a:solidFill>
                <a:latin typeface="Arial"/>
              </a:rPr>
              <a:t>if(x == 0 &amp;&amp; y == 0)</a:t>
            </a:r>
            <a:endParaRPr b="0" lang="en-US" sz="3300" spc="-1" strike="noStrike">
              <a:solidFill>
                <a:srgbClr val="0000ff"/>
              </a:solidFill>
              <a:latin typeface="Arial"/>
            </a:endParaRPr>
          </a:p>
          <a:p>
            <a:pPr>
              <a:lnSpc>
                <a:spcPct val="100000"/>
              </a:lnSpc>
              <a:spcBef>
                <a:spcPts val="1650"/>
              </a:spcBef>
            </a:pPr>
            <a:r>
              <a:rPr b="0" i="1" lang="en-US" sz="3300" spc="-1" strike="noStrike">
                <a:solidFill>
                  <a:srgbClr val="0000ff"/>
                </a:solidFill>
                <a:latin typeface="Arial"/>
              </a:rPr>
              <a:t>	</a:t>
            </a:r>
            <a:r>
              <a:rPr b="0" i="1" lang="en-US" sz="3300" spc="-1" strike="noStrike">
                <a:solidFill>
                  <a:srgbClr val="0000ff"/>
                </a:solidFill>
                <a:latin typeface="Arial"/>
              </a:rPr>
              <a:t>	</a:t>
            </a:r>
            <a:r>
              <a:rPr b="0" i="1" lang="en-US" sz="3300" spc="-1" strike="noStrike">
                <a:solidFill>
                  <a:srgbClr val="0000ff"/>
                </a:solidFill>
                <a:latin typeface="Arial"/>
              </a:rPr>
              <a:t>	</a:t>
            </a:r>
            <a:r>
              <a:rPr b="0" i="1" lang="en-US" sz="3300" spc="-1" strike="noStrike">
                <a:solidFill>
                  <a:srgbClr val="0000ff"/>
                </a:solidFill>
                <a:latin typeface="Arial"/>
              </a:rPr>
              <a:t>	</a:t>
            </a:r>
            <a:r>
              <a:rPr b="0" i="1" lang="en-US" sz="3300" spc="-1" strike="noStrike">
                <a:solidFill>
                  <a:srgbClr val="0000ff"/>
                </a:solidFill>
                <a:latin typeface="Arial"/>
              </a:rPr>
              <a:t>	</a:t>
            </a:r>
            <a:r>
              <a:rPr b="0" i="1" lang="en-US" sz="3300" spc="-1" strike="noStrike">
                <a:solidFill>
                  <a:srgbClr val="0000ff"/>
                </a:solidFill>
                <a:latin typeface="Arial"/>
              </a:rPr>
              <a:t>	</a:t>
            </a:r>
            <a:r>
              <a:rPr b="0" i="1" lang="en-US" sz="3300" spc="-1" strike="noStrike">
                <a:solidFill>
                  <a:srgbClr val="0000ff"/>
                </a:solidFill>
                <a:latin typeface="Arial"/>
              </a:rPr>
              <a:t>                     </a:t>
            </a:r>
            <a:r>
              <a:rPr b="0" i="1" lang="en-US" sz="3300" spc="-1" strike="noStrike">
                <a:solidFill>
                  <a:srgbClr val="0000ff"/>
                </a:solidFill>
                <a:latin typeface="Arial"/>
              </a:rPr>
              <a:t>return;</a:t>
            </a:r>
            <a:endParaRPr b="0" lang="en-US" sz="3300" spc="-1" strike="noStrike">
              <a:solidFill>
                <a:srgbClr val="0000ff"/>
              </a:solidFill>
              <a:latin typeface="Arial"/>
            </a:endParaRPr>
          </a:p>
          <a:p>
            <a:pPr>
              <a:lnSpc>
                <a:spcPct val="100000"/>
              </a:lnSpc>
              <a:spcBef>
                <a:spcPts val="1650"/>
              </a:spcBef>
            </a:pPr>
            <a:r>
              <a:rPr b="0" i="1" lang="en-US" sz="3300" spc="-1" strike="noStrike">
                <a:solidFill>
                  <a:srgbClr val="0000ff"/>
                </a:solidFill>
                <a:latin typeface="Arial"/>
              </a:rPr>
              <a:t>	</a:t>
            </a:r>
            <a:r>
              <a:rPr b="0" i="1" lang="en-US" sz="3300" spc="-1" strike="noStrike">
                <a:solidFill>
                  <a:srgbClr val="0000ff"/>
                </a:solidFill>
                <a:latin typeface="Arial"/>
              </a:rPr>
              <a:t>	</a:t>
            </a:r>
            <a:r>
              <a:rPr b="0" i="1" lang="en-US" sz="3300" spc="-1" strike="noStrike">
                <a:solidFill>
                  <a:srgbClr val="0000ff"/>
                </a:solidFill>
                <a:latin typeface="Arial"/>
              </a:rPr>
              <a:t>          </a:t>
            </a:r>
            <a:r>
              <a:rPr b="0" i="1" lang="en-US" sz="3300" spc="-1" strike="noStrike">
                <a:solidFill>
                  <a:srgbClr val="0000ff"/>
                </a:solidFill>
                <a:latin typeface="Arial"/>
              </a:rPr>
              <a:t>printf(“x is %d, y is %d: ”,x,y);</a:t>
            </a:r>
            <a:endParaRPr b="0" lang="en-US" sz="3300" spc="-1" strike="noStrike">
              <a:solidFill>
                <a:srgbClr val="0000ff"/>
              </a:solidFill>
              <a:latin typeface="Arial"/>
            </a:endParaRPr>
          </a:p>
          <a:p>
            <a:pPr>
              <a:lnSpc>
                <a:spcPct val="100000"/>
              </a:lnSpc>
              <a:spcBef>
                <a:spcPts val="1650"/>
              </a:spcBef>
            </a:pPr>
            <a:r>
              <a:rPr b="0" i="1" lang="en-US" sz="3300" spc="-1" strike="noStrike">
                <a:solidFill>
                  <a:srgbClr val="0000ff"/>
                </a:solidFill>
                <a:latin typeface="Arial"/>
              </a:rPr>
              <a:t>	</a:t>
            </a:r>
            <a:r>
              <a:rPr b="0" i="1" lang="en-US" sz="3300" spc="-1" strike="noStrike">
                <a:solidFill>
                  <a:srgbClr val="0000ff"/>
                </a:solidFill>
                <a:latin typeface="Arial"/>
              </a:rPr>
              <a:t>	</a:t>
            </a:r>
            <a:r>
              <a:rPr b="0" i="1" lang="en-US" sz="3300" spc="-1" strike="noStrike">
                <a:solidFill>
                  <a:srgbClr val="0000ff"/>
                </a:solidFill>
                <a:latin typeface="Arial"/>
              </a:rPr>
              <a:t>}</a:t>
            </a:r>
            <a:endParaRPr b="0" lang="en-US" sz="3300" spc="-1" strike="noStrike">
              <a:solidFill>
                <a:srgbClr val="0000ff"/>
              </a:solidFill>
              <a:latin typeface="Arial"/>
            </a:endParaRPr>
          </a:p>
        </p:txBody>
      </p:sp>
    </p:spTree>
  </p:cSld>
  <p:timing>
    <p:tnLst>
      <p:par>
        <p:cTn id="102" dur="indefinite" restart="never" nodeType="tmRoot">
          <p:childTnLst>
            <p:seq>
              <p:cTn id="103"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TextShape 1"/>
          <p:cNvSpPr txBox="1"/>
          <p:nvPr/>
        </p:nvSpPr>
        <p:spPr>
          <a:xfrm>
            <a:off x="304920" y="380880"/>
            <a:ext cx="8534160" cy="685440"/>
          </a:xfrm>
          <a:prstGeom prst="rect">
            <a:avLst/>
          </a:prstGeom>
          <a:noFill/>
          <a:ln>
            <a:noFill/>
          </a:ln>
        </p:spPr>
        <p:txBody>
          <a:bodyPr anchor="ctr">
            <a:normAutofit/>
          </a:bodyPr>
          <a:p>
            <a:pPr>
              <a:lnSpc>
                <a:spcPct val="100000"/>
              </a:lnSpc>
            </a:pPr>
            <a:r>
              <a:rPr b="1" lang="en-US" sz="3600" spc="-1" strike="noStrike">
                <a:solidFill>
                  <a:srgbClr val="000000"/>
                </a:solidFill>
                <a:latin typeface="Arial"/>
              </a:rPr>
              <a:t>Functions in C</a:t>
            </a:r>
            <a:endParaRPr b="0" lang="en-US" sz="3600" spc="-1" strike="noStrike">
              <a:solidFill>
                <a:srgbClr val="000000"/>
              </a:solidFill>
              <a:latin typeface="Arial"/>
            </a:endParaRPr>
          </a:p>
        </p:txBody>
      </p:sp>
      <p:sp>
        <p:nvSpPr>
          <p:cNvPr id="64" name="TextShape 2"/>
          <p:cNvSpPr txBox="1"/>
          <p:nvPr/>
        </p:nvSpPr>
        <p:spPr>
          <a:xfrm>
            <a:off x="457200" y="1219320"/>
            <a:ext cx="8457840" cy="5486040"/>
          </a:xfrm>
          <a:prstGeom prst="rect">
            <a:avLst/>
          </a:prstGeom>
          <a:noFill/>
          <a:ln>
            <a:noFill/>
          </a:ln>
        </p:spPr>
        <p:txBody>
          <a:bodyPr>
            <a:normAutofit/>
          </a:bodyPr>
          <a:p>
            <a:pPr>
              <a:lnSpc>
                <a:spcPct val="100000"/>
              </a:lnSpc>
              <a:spcBef>
                <a:spcPts val="1650"/>
              </a:spcBef>
            </a:pPr>
            <a:r>
              <a:rPr b="1" lang="en-US" sz="3300" spc="-1" strike="noStrike">
                <a:solidFill>
                  <a:srgbClr val="0000ff"/>
                </a:solidFill>
                <a:latin typeface="Arial"/>
              </a:rPr>
              <a:t>Function calling: </a:t>
            </a:r>
            <a:endParaRPr b="0" lang="en-US" sz="3300" spc="-1" strike="noStrike">
              <a:solidFill>
                <a:srgbClr val="0000ff"/>
              </a:solidFill>
              <a:latin typeface="Arial"/>
            </a:endParaRPr>
          </a:p>
          <a:p>
            <a:pPr marL="223920" indent="-223560">
              <a:lnSpc>
                <a:spcPct val="90000"/>
              </a:lnSpc>
              <a:spcBef>
                <a:spcPts val="1701"/>
              </a:spcBef>
              <a:buClr>
                <a:srgbClr val="0000ff"/>
              </a:buClr>
              <a:buFont typeface="Symbol" charset="2"/>
              <a:buChar char=""/>
            </a:pPr>
            <a:r>
              <a:rPr b="0" lang="en-US" sz="3400" spc="-1" strike="noStrike">
                <a:solidFill>
                  <a:srgbClr val="0000ff"/>
                </a:solidFill>
                <a:latin typeface="Arial"/>
              </a:rPr>
              <a:t>A function can be called from </a:t>
            </a:r>
            <a:r>
              <a:rPr b="1" lang="en-US" sz="3400" spc="-1" strike="noStrike">
                <a:solidFill>
                  <a:srgbClr val="0000ff"/>
                </a:solidFill>
                <a:latin typeface="Arial"/>
              </a:rPr>
              <a:t>main</a:t>
            </a:r>
            <a:r>
              <a:rPr b="0" lang="en-US" sz="3400" spc="-1" strike="noStrike">
                <a:solidFill>
                  <a:srgbClr val="0000ff"/>
                </a:solidFill>
                <a:latin typeface="Arial"/>
              </a:rPr>
              <a:t> or from another function. </a:t>
            </a:r>
            <a:endParaRPr b="0" lang="en-US" sz="3400" spc="-1" strike="noStrike">
              <a:solidFill>
                <a:srgbClr val="0000ff"/>
              </a:solidFill>
              <a:latin typeface="Arial"/>
            </a:endParaRPr>
          </a:p>
          <a:p>
            <a:pPr marL="223920" indent="-223560">
              <a:lnSpc>
                <a:spcPct val="90000"/>
              </a:lnSpc>
              <a:spcBef>
                <a:spcPts val="1701"/>
              </a:spcBef>
              <a:buClr>
                <a:srgbClr val="0000ff"/>
              </a:buClr>
              <a:buFont typeface="Symbol" charset="2"/>
              <a:buChar char=""/>
            </a:pPr>
            <a:r>
              <a:rPr b="0" lang="en-US" sz="3400" spc="-1" strike="noStrike">
                <a:solidFill>
                  <a:srgbClr val="0000ff"/>
                </a:solidFill>
                <a:latin typeface="Arial"/>
              </a:rPr>
              <a:t>To </a:t>
            </a:r>
            <a:r>
              <a:rPr b="1" lang="en-US" sz="3400" spc="-1" strike="noStrike">
                <a:solidFill>
                  <a:srgbClr val="0000ff"/>
                </a:solidFill>
                <a:latin typeface="Arial"/>
              </a:rPr>
              <a:t>call</a:t>
            </a:r>
            <a:r>
              <a:rPr b="0" lang="en-US" sz="3400" spc="-1" strike="noStrike">
                <a:solidFill>
                  <a:srgbClr val="0000ff"/>
                </a:solidFill>
                <a:latin typeface="Arial"/>
              </a:rPr>
              <a:t> a function, use the name of the function and a list of </a:t>
            </a:r>
            <a:r>
              <a:rPr b="1" lang="en-US" sz="3400" spc="-1" strike="noStrike">
                <a:solidFill>
                  <a:srgbClr val="0000ff"/>
                </a:solidFill>
                <a:latin typeface="Arial"/>
              </a:rPr>
              <a:t>arguments</a:t>
            </a:r>
            <a:r>
              <a:rPr b="0" lang="en-US" sz="3400" spc="-1" strike="noStrike">
                <a:solidFill>
                  <a:srgbClr val="0000ff"/>
                </a:solidFill>
                <a:latin typeface="Arial"/>
              </a:rPr>
              <a:t>. </a:t>
            </a:r>
            <a:endParaRPr b="0" lang="en-US" sz="3400" spc="-1" strike="noStrike">
              <a:solidFill>
                <a:srgbClr val="0000ff"/>
              </a:solidFill>
              <a:latin typeface="Arial"/>
            </a:endParaRPr>
          </a:p>
          <a:p>
            <a:pPr marL="223920" indent="-223560">
              <a:lnSpc>
                <a:spcPct val="90000"/>
              </a:lnSpc>
              <a:spcBef>
                <a:spcPts val="1701"/>
              </a:spcBef>
              <a:buClr>
                <a:srgbClr val="0000ff"/>
              </a:buClr>
              <a:buFont typeface="Symbol" charset="2"/>
              <a:buChar char=""/>
            </a:pPr>
            <a:r>
              <a:rPr b="0" lang="en-US" sz="3400" spc="-1" strike="noStrike">
                <a:solidFill>
                  <a:srgbClr val="0000ff"/>
                </a:solidFill>
                <a:latin typeface="Arial"/>
              </a:rPr>
              <a:t>The arguments in the function call must match the data type and order of the arguments </a:t>
            </a:r>
            <a:endParaRPr b="0" lang="en-US" sz="3400" spc="-1" strike="noStrike">
              <a:solidFill>
                <a:srgbClr val="0000ff"/>
              </a:solidFill>
              <a:latin typeface="Arial"/>
            </a:endParaRPr>
          </a:p>
          <a:p>
            <a:pPr marL="223920" indent="-223560">
              <a:lnSpc>
                <a:spcPct val="90000"/>
              </a:lnSpc>
              <a:spcBef>
                <a:spcPts val="1701"/>
              </a:spcBef>
              <a:buClr>
                <a:srgbClr val="0000ff"/>
              </a:buClr>
              <a:buFont typeface="Symbol" charset="2"/>
              <a:buChar char=""/>
            </a:pPr>
            <a:r>
              <a:rPr b="0" lang="en-US" sz="3400" spc="-1" strike="noStrike">
                <a:solidFill>
                  <a:srgbClr val="0000ff"/>
                </a:solidFill>
                <a:latin typeface="Arial"/>
              </a:rPr>
              <a:t>If the function returns a value use a variable to store the returned value.</a:t>
            </a:r>
            <a:endParaRPr b="0" lang="en-US" sz="3400" spc="-1" strike="noStrike">
              <a:solidFill>
                <a:srgbClr val="0000ff"/>
              </a:solidFill>
              <a:latin typeface="Arial"/>
            </a:endParaRPr>
          </a:p>
          <a:p>
            <a:pPr marL="223920" indent="-223560">
              <a:lnSpc>
                <a:spcPct val="90000"/>
              </a:lnSpc>
              <a:spcBef>
                <a:spcPts val="1701"/>
              </a:spcBef>
              <a:buClr>
                <a:srgbClr val="0000ff"/>
              </a:buClr>
              <a:buFont typeface="Symbol" charset="2"/>
              <a:buChar char=""/>
            </a:pPr>
            <a:r>
              <a:rPr b="0" lang="en-US" sz="3400" spc="-1" strike="noStrike">
                <a:solidFill>
                  <a:srgbClr val="0000ff"/>
                </a:solidFill>
                <a:latin typeface="Arial"/>
              </a:rPr>
              <a:t>For example: </a:t>
            </a:r>
            <a:endParaRPr b="0" lang="en-US" sz="3400" spc="-1" strike="noStrike">
              <a:solidFill>
                <a:srgbClr val="0000ff"/>
              </a:solidFill>
              <a:latin typeface="Arial"/>
            </a:endParaRPr>
          </a:p>
          <a:p>
            <a:pPr marL="223920" indent="-223560">
              <a:lnSpc>
                <a:spcPct val="90000"/>
              </a:lnSpc>
              <a:spcBef>
                <a:spcPts val="1800"/>
              </a:spcBef>
            </a:pPr>
            <a:r>
              <a:rPr b="0" lang="en-US" sz="3600" spc="-1" strike="noStrike">
                <a:solidFill>
                  <a:srgbClr val="0000ff"/>
                </a:solidFill>
                <a:latin typeface="Arial"/>
              </a:rPr>
              <a:t>	</a:t>
            </a:r>
            <a:r>
              <a:rPr b="0" i="1" lang="en-US" sz="2400" spc="-1" strike="noStrike">
                <a:solidFill>
                  <a:srgbClr val="0000ff"/>
                </a:solidFill>
                <a:latin typeface="Arial"/>
              </a:rPr>
              <a:t>	</a:t>
            </a:r>
            <a:r>
              <a:rPr b="0" i="1" lang="en-US" sz="2400" spc="-1" strike="noStrike">
                <a:solidFill>
                  <a:srgbClr val="0000ff"/>
                </a:solidFill>
                <a:latin typeface="Arial"/>
              </a:rPr>
              <a:t>result = power(val, pow);</a:t>
            </a:r>
            <a:endParaRPr b="0" lang="en-US" sz="2400" spc="-1" strike="noStrike">
              <a:solidFill>
                <a:srgbClr val="0000ff"/>
              </a:solidFill>
              <a:latin typeface="Arial"/>
            </a:endParaRPr>
          </a:p>
          <a:p>
            <a:pPr>
              <a:lnSpc>
                <a:spcPct val="100000"/>
              </a:lnSpc>
              <a:spcBef>
                <a:spcPts val="1400"/>
              </a:spcBef>
            </a:pPr>
            <a:endParaRPr b="0" lang="en-US" sz="2400" spc="-1" strike="noStrike">
              <a:solidFill>
                <a:srgbClr val="0000ff"/>
              </a:solidFill>
              <a:latin typeface="Arial"/>
            </a:endParaRPr>
          </a:p>
          <a:p>
            <a:pPr>
              <a:lnSpc>
                <a:spcPct val="100000"/>
              </a:lnSpc>
              <a:spcBef>
                <a:spcPts val="1400"/>
              </a:spcBef>
            </a:pPr>
            <a:endParaRPr b="0" lang="en-US" sz="2400" spc="-1" strike="noStrike">
              <a:solidFill>
                <a:srgbClr val="0000ff"/>
              </a:solidFill>
              <a:latin typeface="Arial"/>
            </a:endParaRPr>
          </a:p>
        </p:txBody>
      </p:sp>
    </p:spTree>
  </p:cSld>
  <p:timing>
    <p:tnLst>
      <p:par>
        <p:cTn id="104" dur="indefinite" restart="never" nodeType="tmRoot">
          <p:childTnLst>
            <p:seq>
              <p:cTn id="105"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304920" y="380880"/>
            <a:ext cx="8534160" cy="685440"/>
          </a:xfrm>
          <a:prstGeom prst="rect">
            <a:avLst/>
          </a:prstGeom>
          <a:noFill/>
          <a:ln>
            <a:noFill/>
          </a:ln>
        </p:spPr>
        <p:txBody>
          <a:bodyPr anchor="ctr"/>
          <a:p>
            <a:pPr>
              <a:lnSpc>
                <a:spcPct val="100000"/>
              </a:lnSpc>
            </a:pPr>
            <a:r>
              <a:rPr b="1" lang="en-US" sz="3600" spc="-1" strike="noStrike">
                <a:solidFill>
                  <a:srgbClr val="000000"/>
                </a:solidFill>
                <a:latin typeface="Arial"/>
              </a:rPr>
              <a:t>Functions - Definition Structure</a:t>
            </a:r>
            <a:endParaRPr b="0" lang="en-US" sz="3600" spc="-1" strike="noStrike">
              <a:solidFill>
                <a:srgbClr val="000000"/>
              </a:solidFill>
              <a:latin typeface="Arial"/>
            </a:endParaRPr>
          </a:p>
        </p:txBody>
      </p:sp>
      <p:sp>
        <p:nvSpPr>
          <p:cNvPr id="66" name="TextShape 2"/>
          <p:cNvSpPr txBox="1"/>
          <p:nvPr/>
        </p:nvSpPr>
        <p:spPr>
          <a:xfrm>
            <a:off x="290520" y="1612800"/>
            <a:ext cx="3646080" cy="4905000"/>
          </a:xfrm>
          <a:prstGeom prst="rect">
            <a:avLst/>
          </a:prstGeom>
          <a:noFill/>
          <a:ln>
            <a:noFill/>
          </a:ln>
        </p:spPr>
        <p:txBody>
          <a:bodyPr/>
          <a:p>
            <a:pPr marL="223920" indent="-223560">
              <a:lnSpc>
                <a:spcPct val="80000"/>
              </a:lnSpc>
              <a:spcBef>
                <a:spcPts val="1199"/>
              </a:spcBef>
              <a:buClr>
                <a:srgbClr val="0000ff"/>
              </a:buClr>
              <a:buFont typeface="Symbol" charset="2"/>
              <a:buChar char=""/>
            </a:pPr>
            <a:r>
              <a:rPr b="0" lang="en-US" sz="2400" spc="-1" strike="noStrike">
                <a:solidFill>
                  <a:srgbClr val="0000ff"/>
                </a:solidFill>
                <a:latin typeface="Arial"/>
              </a:rPr>
              <a:t>Function 'header'</a:t>
            </a:r>
            <a:endParaRPr b="0" lang="en-US" sz="2400" spc="-1" strike="noStrike">
              <a:solidFill>
                <a:srgbClr val="0000ff"/>
              </a:solidFill>
              <a:latin typeface="Arial"/>
            </a:endParaRPr>
          </a:p>
          <a:p>
            <a:pPr lvl="1" marL="563400" indent="-223560">
              <a:lnSpc>
                <a:spcPct val="80000"/>
              </a:lnSpc>
              <a:spcBef>
                <a:spcPts val="201"/>
              </a:spcBef>
              <a:buClr>
                <a:srgbClr val="000066"/>
              </a:buClr>
              <a:buFont typeface="Symbol" charset="2"/>
              <a:buChar char=""/>
            </a:pPr>
            <a:r>
              <a:rPr b="0" lang="en-US" sz="2000" spc="-1" strike="noStrike">
                <a:solidFill>
                  <a:srgbClr val="000066"/>
                </a:solidFill>
                <a:latin typeface="Arial"/>
              </a:rPr>
              <a:t>Return data type </a:t>
            </a:r>
            <a:br/>
            <a:r>
              <a:rPr b="0" lang="en-US" sz="2000" spc="-1" strike="noStrike">
                <a:solidFill>
                  <a:srgbClr val="000066"/>
                </a:solidFill>
                <a:latin typeface="Arial"/>
              </a:rPr>
              <a:t>(if any)</a:t>
            </a:r>
            <a:endParaRPr b="0" lang="en-US" sz="2000" spc="-1" strike="noStrike">
              <a:solidFill>
                <a:srgbClr val="000066"/>
              </a:solidFill>
              <a:latin typeface="Arial"/>
            </a:endParaRPr>
          </a:p>
          <a:p>
            <a:pPr lvl="1" marL="563400" indent="-223560">
              <a:lnSpc>
                <a:spcPct val="80000"/>
              </a:lnSpc>
              <a:spcBef>
                <a:spcPts val="201"/>
              </a:spcBef>
              <a:buClr>
                <a:srgbClr val="000066"/>
              </a:buClr>
              <a:buFont typeface="Symbol" charset="2"/>
              <a:buChar char=""/>
            </a:pPr>
            <a:r>
              <a:rPr b="0" lang="en-US" sz="2000" spc="-1" strike="noStrike">
                <a:solidFill>
                  <a:srgbClr val="000066"/>
                </a:solidFill>
                <a:latin typeface="Arial"/>
              </a:rPr>
              <a:t>Name</a:t>
            </a:r>
            <a:endParaRPr b="0" lang="en-US" sz="2000" spc="-1" strike="noStrike">
              <a:solidFill>
                <a:srgbClr val="000066"/>
              </a:solidFill>
              <a:latin typeface="Arial"/>
            </a:endParaRPr>
          </a:p>
          <a:p>
            <a:pPr lvl="2" marL="911160" indent="-232920">
              <a:lnSpc>
                <a:spcPct val="80000"/>
              </a:lnSpc>
              <a:spcBef>
                <a:spcPts val="181"/>
              </a:spcBef>
              <a:buClr>
                <a:srgbClr val="000066"/>
              </a:buClr>
              <a:buFont typeface="Symbol" charset="2"/>
              <a:buChar char=""/>
            </a:pPr>
            <a:r>
              <a:rPr b="0" lang="en-US" sz="1800" spc="-1" strike="noStrike">
                <a:solidFill>
                  <a:srgbClr val="000066"/>
                </a:solidFill>
                <a:latin typeface="Arial"/>
              </a:rPr>
              <a:t>Descriptive</a:t>
            </a:r>
            <a:endParaRPr b="0" lang="en-US" sz="1800" spc="-1" strike="noStrike">
              <a:solidFill>
                <a:srgbClr val="000066"/>
              </a:solidFill>
              <a:latin typeface="Arial"/>
            </a:endParaRPr>
          </a:p>
          <a:p>
            <a:pPr lvl="1" marL="563400" indent="-223560">
              <a:lnSpc>
                <a:spcPct val="80000"/>
              </a:lnSpc>
              <a:spcBef>
                <a:spcPts val="201"/>
              </a:spcBef>
              <a:buClr>
                <a:srgbClr val="000066"/>
              </a:buClr>
              <a:buFont typeface="Symbol" charset="2"/>
              <a:buChar char=""/>
            </a:pPr>
            <a:r>
              <a:rPr b="0" lang="en-US" sz="2000" spc="-1" strike="noStrike">
                <a:solidFill>
                  <a:srgbClr val="000066"/>
                </a:solidFill>
                <a:latin typeface="Arial"/>
              </a:rPr>
              <a:t>Arguments (or parameter list)</a:t>
            </a:r>
            <a:endParaRPr b="0" lang="en-US" sz="2000" spc="-1" strike="noStrike">
              <a:solidFill>
                <a:srgbClr val="000066"/>
              </a:solidFill>
              <a:latin typeface="Arial"/>
            </a:endParaRPr>
          </a:p>
          <a:p>
            <a:pPr lvl="2" marL="911160" indent="-232920">
              <a:lnSpc>
                <a:spcPct val="80000"/>
              </a:lnSpc>
              <a:spcBef>
                <a:spcPts val="159"/>
              </a:spcBef>
              <a:buClr>
                <a:srgbClr val="000066"/>
              </a:buClr>
              <a:buFont typeface="Symbol" charset="2"/>
              <a:buChar char=""/>
            </a:pPr>
            <a:r>
              <a:rPr b="0" lang="en-US" sz="1600" spc="-1" strike="noStrike">
                <a:solidFill>
                  <a:srgbClr val="000066"/>
                </a:solidFill>
                <a:latin typeface="Arial"/>
              </a:rPr>
              <a:t>Notice: data type and name</a:t>
            </a:r>
            <a:endParaRPr b="0" lang="en-US" sz="1600" spc="-1" strike="noStrike">
              <a:solidFill>
                <a:srgbClr val="000066"/>
              </a:solidFill>
              <a:latin typeface="Arial"/>
            </a:endParaRPr>
          </a:p>
          <a:p>
            <a:pPr marL="223920" indent="-223560">
              <a:lnSpc>
                <a:spcPct val="80000"/>
              </a:lnSpc>
              <a:spcBef>
                <a:spcPts val="1199"/>
              </a:spcBef>
              <a:buClr>
                <a:srgbClr val="0000ff"/>
              </a:buClr>
              <a:buFont typeface="Symbol" charset="2"/>
              <a:buChar char=""/>
            </a:pPr>
            <a:r>
              <a:rPr b="0" lang="en-US" sz="2400" spc="-1" strike="noStrike">
                <a:solidFill>
                  <a:srgbClr val="0000ff"/>
                </a:solidFill>
                <a:latin typeface="Arial"/>
              </a:rPr>
              <a:t>Statements</a:t>
            </a:r>
            <a:endParaRPr b="0" lang="en-US" sz="2400" spc="-1" strike="noStrike">
              <a:solidFill>
                <a:srgbClr val="0000ff"/>
              </a:solidFill>
              <a:latin typeface="Arial"/>
            </a:endParaRPr>
          </a:p>
          <a:p>
            <a:pPr lvl="1" marL="563400" indent="-223560">
              <a:lnSpc>
                <a:spcPct val="80000"/>
              </a:lnSpc>
              <a:spcBef>
                <a:spcPts val="201"/>
              </a:spcBef>
              <a:buClr>
                <a:srgbClr val="000066"/>
              </a:buClr>
              <a:buFont typeface="Symbol" charset="2"/>
              <a:buChar char=""/>
            </a:pPr>
            <a:r>
              <a:rPr b="0" lang="en-US" sz="2000" spc="-1" strike="noStrike">
                <a:solidFill>
                  <a:srgbClr val="000066"/>
                </a:solidFill>
                <a:latin typeface="Arial"/>
              </a:rPr>
              <a:t>Variable declaration</a:t>
            </a:r>
            <a:endParaRPr b="0" lang="en-US" sz="2000" spc="-1" strike="noStrike">
              <a:solidFill>
                <a:srgbClr val="000066"/>
              </a:solidFill>
              <a:latin typeface="Arial"/>
            </a:endParaRPr>
          </a:p>
          <a:p>
            <a:pPr lvl="1" marL="563400" indent="-223560">
              <a:lnSpc>
                <a:spcPct val="80000"/>
              </a:lnSpc>
              <a:spcBef>
                <a:spcPts val="201"/>
              </a:spcBef>
              <a:buClr>
                <a:srgbClr val="000066"/>
              </a:buClr>
              <a:buFont typeface="Symbol" charset="2"/>
              <a:buChar char=""/>
            </a:pPr>
            <a:r>
              <a:rPr b="0" lang="en-US" sz="2000" spc="-1" strike="noStrike">
                <a:solidFill>
                  <a:srgbClr val="000066"/>
                </a:solidFill>
                <a:latin typeface="Arial"/>
              </a:rPr>
              <a:t>Operations</a:t>
            </a:r>
            <a:endParaRPr b="0" lang="en-US" sz="2000" spc="-1" strike="noStrike">
              <a:solidFill>
                <a:srgbClr val="000066"/>
              </a:solidFill>
              <a:latin typeface="Arial"/>
            </a:endParaRPr>
          </a:p>
          <a:p>
            <a:pPr lvl="1" marL="563400" indent="-223560">
              <a:lnSpc>
                <a:spcPct val="80000"/>
              </a:lnSpc>
              <a:spcBef>
                <a:spcPts val="201"/>
              </a:spcBef>
              <a:buClr>
                <a:srgbClr val="000066"/>
              </a:buClr>
              <a:buFont typeface="Symbol" charset="2"/>
              <a:buChar char=""/>
            </a:pPr>
            <a:r>
              <a:rPr b="0" lang="en-US" sz="2000" spc="-1" strike="noStrike">
                <a:solidFill>
                  <a:srgbClr val="000066"/>
                </a:solidFill>
                <a:latin typeface="Arial"/>
              </a:rPr>
              <a:t>Return value (if any)</a:t>
            </a:r>
            <a:endParaRPr b="0" lang="en-US" sz="2000" spc="-1" strike="noStrike">
              <a:solidFill>
                <a:srgbClr val="000066"/>
              </a:solidFill>
              <a:latin typeface="Arial"/>
            </a:endParaRPr>
          </a:p>
        </p:txBody>
      </p:sp>
      <p:sp>
        <p:nvSpPr>
          <p:cNvPr id="67" name="CustomShape 3"/>
          <p:cNvSpPr/>
          <p:nvPr/>
        </p:nvSpPr>
        <p:spPr>
          <a:xfrm>
            <a:off x="4006800" y="1589040"/>
            <a:ext cx="4935240" cy="1461960"/>
          </a:xfrm>
          <a:prstGeom prst="rect">
            <a:avLst/>
          </a:prstGeom>
          <a:noFill/>
          <a:ln w="28440">
            <a:solidFill>
              <a:srgbClr val="ff0000"/>
            </a:solidFill>
            <a:miter/>
          </a:ln>
        </p:spPr>
        <p:style>
          <a:lnRef idx="0"/>
          <a:fillRef idx="0"/>
          <a:effectRef idx="0"/>
          <a:fontRef idx="minor"/>
        </p:style>
        <p:txBody>
          <a:bodyPr lIns="90000" rIns="90000" tIns="45000" bIns="45000"/>
          <a:p>
            <a:pPr>
              <a:lnSpc>
                <a:spcPct val="100000"/>
              </a:lnSpc>
            </a:pPr>
            <a:r>
              <a:rPr b="1" lang="en-US" sz="1800" spc="-1" strike="noStrike">
                <a:solidFill>
                  <a:srgbClr val="0033cc"/>
                </a:solidFill>
                <a:latin typeface="Arial"/>
              </a:rPr>
              <a:t>type</a:t>
            </a:r>
            <a:r>
              <a:rPr b="0" lang="en-US" sz="1800" spc="-1" strike="noStrike">
                <a:solidFill>
                  <a:srgbClr val="000000"/>
                </a:solidFill>
                <a:latin typeface="Arial"/>
              </a:rPr>
              <a:t> </a:t>
            </a:r>
            <a:r>
              <a:rPr b="1" i="1" lang="en-US" sz="1800" spc="-1" strike="noStrike">
                <a:solidFill>
                  <a:srgbClr val="ff3300"/>
                </a:solidFill>
                <a:latin typeface="Arial"/>
              </a:rPr>
              <a:t>function_name </a:t>
            </a:r>
            <a:r>
              <a:rPr b="1" lang="en-US" sz="1800" spc="-1" strike="noStrike">
                <a:solidFill>
                  <a:srgbClr val="000000"/>
                </a:solidFill>
                <a:latin typeface="Arial"/>
              </a:rPr>
              <a:t>(</a:t>
            </a:r>
            <a:r>
              <a:rPr b="1" lang="en-US" sz="1800" spc="-1" strike="noStrike">
                <a:solidFill>
                  <a:srgbClr val="0033cc"/>
                </a:solidFill>
                <a:latin typeface="Arial"/>
              </a:rPr>
              <a:t>type </a:t>
            </a:r>
            <a:r>
              <a:rPr b="1" lang="en-US" sz="1800" spc="-1" strike="noStrike">
                <a:solidFill>
                  <a:srgbClr val="000000"/>
                </a:solidFill>
                <a:latin typeface="Arial"/>
              </a:rPr>
              <a:t>arg1, </a:t>
            </a:r>
            <a:r>
              <a:rPr b="1" lang="en-US" sz="1800" spc="-1" strike="noStrike">
                <a:solidFill>
                  <a:srgbClr val="0033cc"/>
                </a:solidFill>
                <a:latin typeface="Arial"/>
              </a:rPr>
              <a:t>type </a:t>
            </a:r>
            <a:r>
              <a:rPr b="1" lang="en-US" sz="1800" spc="-1" strike="noStrike">
                <a:solidFill>
                  <a:srgbClr val="000000"/>
                </a:solidFill>
                <a:latin typeface="Arial"/>
              </a:rPr>
              <a:t>arg2</a:t>
            </a:r>
            <a:r>
              <a:rPr b="0" lang="en-US" sz="1800" spc="-1" strike="noStrike">
                <a:solidFill>
                  <a:srgbClr val="000000"/>
                </a:solidFill>
                <a:latin typeface="Arial"/>
              </a:rPr>
              <a:t> </a:t>
            </a:r>
            <a:r>
              <a:rPr b="1" lang="en-US" sz="1800" spc="-1" strike="noStrike">
                <a:solidFill>
                  <a:srgbClr val="000000"/>
                </a:solidFill>
                <a:latin typeface="Arial"/>
              </a:rPr>
              <a:t>)</a:t>
            </a:r>
            <a:r>
              <a:rPr b="0" lang="en-US" sz="1800" spc="-1" strike="noStrike">
                <a:solidFill>
                  <a:srgbClr val="000000"/>
                </a:solidFill>
                <a:latin typeface="Arial"/>
              </a:rPr>
              <a:t>	</a:t>
            </a:r>
            <a:br/>
            <a:r>
              <a:rPr b="1" lang="en-US" sz="1800" spc="-1" strike="noStrike">
                <a:solidFill>
                  <a:srgbClr val="000000"/>
                </a:solidFill>
                <a:latin typeface="Arial"/>
              </a:rPr>
              <a:t>{</a:t>
            </a:r>
            <a:endParaRPr b="0" lang="en-US" sz="1800" spc="-1" strike="noStrike">
              <a:latin typeface="Arial"/>
            </a:endParaRPr>
          </a:p>
          <a:p>
            <a:pPr marL="457200">
              <a:lnSpc>
                <a:spcPct val="100000"/>
              </a:lnSpc>
            </a:pPr>
            <a:r>
              <a:rPr b="1" lang="en-US" sz="1800" spc="-1" strike="noStrike">
                <a:solidFill>
                  <a:srgbClr val="000000"/>
                </a:solidFill>
                <a:latin typeface="Arial"/>
              </a:rPr>
              <a:t>statements</a:t>
            </a:r>
            <a:r>
              <a:rPr b="0" lang="en-US" sz="1800" spc="-1" strike="noStrike">
                <a:solidFill>
                  <a:srgbClr val="000000"/>
                </a:solidFill>
                <a:latin typeface="Arial"/>
              </a:rPr>
              <a:t>;</a:t>
            </a:r>
            <a:endParaRPr b="0" lang="en-US" sz="1800" spc="-1" strike="noStrike">
              <a:latin typeface="Arial"/>
            </a:endParaRPr>
          </a:p>
          <a:p>
            <a:pPr>
              <a:lnSpc>
                <a:spcPct val="100000"/>
              </a:lnSpc>
            </a:pPr>
            <a:r>
              <a:rPr b="1" lang="en-US" sz="1800" spc="-1" strike="noStrike">
                <a:solidFill>
                  <a:srgbClr val="000000"/>
                </a:solidFill>
                <a:latin typeface="Arial"/>
              </a:rPr>
              <a:t>}</a:t>
            </a:r>
            <a:endParaRPr b="0" lang="en-US" sz="1800" spc="-1" strike="noStrike">
              <a:latin typeface="Arial"/>
            </a:endParaRPr>
          </a:p>
        </p:txBody>
      </p:sp>
      <p:sp>
        <p:nvSpPr>
          <p:cNvPr id="68" name="CustomShape 4"/>
          <p:cNvSpPr/>
          <p:nvPr/>
        </p:nvSpPr>
        <p:spPr>
          <a:xfrm>
            <a:off x="4187880" y="3960720"/>
            <a:ext cx="4692240" cy="1824480"/>
          </a:xfrm>
          <a:prstGeom prst="rect">
            <a:avLst/>
          </a:prstGeom>
          <a:solidFill>
            <a:srgbClr val="ffff99"/>
          </a:solidFill>
          <a:ln w="9360">
            <a:solidFill>
              <a:schemeClr val="tx1"/>
            </a:solidFill>
            <a:miter/>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Courier New"/>
              </a:rPr>
              <a:t> </a:t>
            </a:r>
            <a:r>
              <a:rPr b="1" lang="en-US" sz="1600" spc="-1" strike="noStrike">
                <a:solidFill>
                  <a:srgbClr val="0033cc"/>
                </a:solidFill>
                <a:latin typeface="Courier New"/>
              </a:rPr>
              <a:t>double</a:t>
            </a:r>
            <a:r>
              <a:rPr b="1" lang="en-US" sz="1600" spc="-1" strike="noStrike">
                <a:solidFill>
                  <a:srgbClr val="000000"/>
                </a:solidFill>
                <a:latin typeface="Courier New"/>
              </a:rPr>
              <a:t> product(</a:t>
            </a:r>
            <a:r>
              <a:rPr b="1" lang="en-US" sz="1600" spc="-1" strike="noStrike">
                <a:solidFill>
                  <a:srgbClr val="0033cc"/>
                </a:solidFill>
                <a:latin typeface="Courier New"/>
              </a:rPr>
              <a:t>double</a:t>
            </a:r>
            <a:r>
              <a:rPr b="1" lang="en-US" sz="1600" spc="-1" strike="noStrike">
                <a:solidFill>
                  <a:srgbClr val="000000"/>
                </a:solidFill>
                <a:latin typeface="Courier New"/>
              </a:rPr>
              <a:t> x, </a:t>
            </a:r>
            <a:r>
              <a:rPr b="1" lang="en-US" sz="1600" spc="-1" strike="noStrike">
                <a:solidFill>
                  <a:srgbClr val="0033cc"/>
                </a:solidFill>
                <a:latin typeface="Courier New"/>
              </a:rPr>
              <a:t>double</a:t>
            </a:r>
            <a:r>
              <a:rPr b="1" lang="en-US" sz="1600" spc="-1" strike="noStrike">
                <a:solidFill>
                  <a:srgbClr val="000000"/>
                </a:solidFill>
                <a:latin typeface="Courier New"/>
              </a:rPr>
              <a:t> y)</a:t>
            </a:r>
            <a:endParaRPr b="0" lang="en-US" sz="1600" spc="-1" strike="noStrike">
              <a:latin typeface="Arial"/>
            </a:endParaRPr>
          </a:p>
          <a:p>
            <a:pPr>
              <a:lnSpc>
                <a:spcPct val="50000"/>
              </a:lnSpc>
            </a:pP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33cc"/>
                </a:solidFill>
                <a:latin typeface="Courier New"/>
              </a:rPr>
              <a:t>double</a:t>
            </a:r>
            <a:r>
              <a:rPr b="1" lang="en-US" sz="1600" spc="-1" strike="noStrike">
                <a:solidFill>
                  <a:srgbClr val="000000"/>
                </a:solidFill>
                <a:latin typeface="Courier New"/>
              </a:rPr>
              <a:t> result;</a:t>
            </a:r>
            <a:endParaRPr b="0" lang="en-US" sz="1600" spc="-1" strike="noStrike">
              <a:latin typeface="Arial"/>
            </a:endParaRPr>
          </a:p>
          <a:p>
            <a:pPr>
              <a:lnSpc>
                <a:spcPct val="50000"/>
              </a:lnSpc>
            </a:pP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result = x * y;</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33cc"/>
                </a:solidFill>
                <a:latin typeface="Courier New"/>
              </a:rPr>
              <a:t>return</a:t>
            </a:r>
            <a:r>
              <a:rPr b="1" lang="en-US" sz="1600" spc="-1" strike="noStrike">
                <a:solidFill>
                  <a:srgbClr val="000000"/>
                </a:solidFill>
                <a:latin typeface="Courier New"/>
              </a:rPr>
              <a:t> result;</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a:t>
            </a:r>
            <a:endParaRPr b="0" lang="en-US" sz="1600" spc="-1" strike="noStrike">
              <a:latin typeface="Arial"/>
            </a:endParaRPr>
          </a:p>
        </p:txBody>
      </p:sp>
      <p:grpSp>
        <p:nvGrpSpPr>
          <p:cNvPr id="69" name="Group 5"/>
          <p:cNvGrpSpPr/>
          <p:nvPr/>
        </p:nvGrpSpPr>
        <p:grpSpPr>
          <a:xfrm>
            <a:off x="1177920" y="1663560"/>
            <a:ext cx="3458880" cy="587520"/>
            <a:chOff x="1177920" y="1663560"/>
            <a:chExt cx="3458880" cy="587520"/>
          </a:xfrm>
        </p:grpSpPr>
        <p:sp>
          <p:nvSpPr>
            <p:cNvPr id="70" name="CustomShape 6"/>
            <p:cNvSpPr/>
            <p:nvPr/>
          </p:nvSpPr>
          <p:spPr>
            <a:xfrm>
              <a:off x="4030560" y="1663560"/>
              <a:ext cx="606240" cy="275760"/>
            </a:xfrm>
            <a:prstGeom prst="ellipse">
              <a:avLst/>
            </a:prstGeom>
            <a:noFill/>
            <a:ln w="9360">
              <a:solidFill>
                <a:schemeClr val="tx1"/>
              </a:solidFill>
              <a:round/>
            </a:ln>
          </p:spPr>
          <p:style>
            <a:lnRef idx="0"/>
            <a:fillRef idx="0"/>
            <a:effectRef idx="0"/>
            <a:fontRef idx="minor"/>
          </p:style>
        </p:sp>
        <p:grpSp>
          <p:nvGrpSpPr>
            <p:cNvPr id="71" name="Group 7"/>
            <p:cNvGrpSpPr/>
            <p:nvPr/>
          </p:nvGrpSpPr>
          <p:grpSpPr>
            <a:xfrm>
              <a:off x="1177920" y="1874520"/>
              <a:ext cx="2901600" cy="376560"/>
              <a:chOff x="1177920" y="1874520"/>
              <a:chExt cx="2901600" cy="376560"/>
            </a:xfrm>
          </p:grpSpPr>
          <p:sp>
            <p:nvSpPr>
              <p:cNvPr id="72" name="Line 8"/>
              <p:cNvSpPr/>
              <p:nvPr/>
            </p:nvSpPr>
            <p:spPr>
              <a:xfrm>
                <a:off x="1177920" y="2250720"/>
                <a:ext cx="2471400" cy="360"/>
              </a:xfrm>
              <a:prstGeom prst="line">
                <a:avLst/>
              </a:prstGeom>
              <a:ln w="28440">
                <a:solidFill>
                  <a:srgbClr val="0033cc"/>
                </a:solidFill>
                <a:round/>
              </a:ln>
            </p:spPr>
            <p:style>
              <a:lnRef idx="0"/>
              <a:fillRef idx="0"/>
              <a:effectRef idx="0"/>
              <a:fontRef idx="minor"/>
            </p:style>
          </p:sp>
          <p:sp>
            <p:nvSpPr>
              <p:cNvPr id="73" name="Line 9"/>
              <p:cNvSpPr/>
              <p:nvPr/>
            </p:nvSpPr>
            <p:spPr>
              <a:xfrm flipV="1">
                <a:off x="3649320" y="1874520"/>
                <a:ext cx="430200" cy="376200"/>
              </a:xfrm>
              <a:prstGeom prst="line">
                <a:avLst/>
              </a:prstGeom>
              <a:ln w="28440">
                <a:solidFill>
                  <a:srgbClr val="0033cc"/>
                </a:solidFill>
                <a:round/>
                <a:tailEnd len="lg" type="triangle" w="lg"/>
              </a:ln>
            </p:spPr>
            <p:style>
              <a:lnRef idx="0"/>
              <a:fillRef idx="0"/>
              <a:effectRef idx="0"/>
              <a:fontRef idx="minor"/>
            </p:style>
          </p:sp>
        </p:grpSp>
      </p:grpSp>
      <p:grpSp>
        <p:nvGrpSpPr>
          <p:cNvPr id="74" name="Group 10"/>
          <p:cNvGrpSpPr/>
          <p:nvPr/>
        </p:nvGrpSpPr>
        <p:grpSpPr>
          <a:xfrm>
            <a:off x="4330800" y="1927080"/>
            <a:ext cx="1731600" cy="2347560"/>
            <a:chOff x="4330800" y="1927080"/>
            <a:chExt cx="1731600" cy="2347560"/>
          </a:xfrm>
        </p:grpSpPr>
        <p:sp>
          <p:nvSpPr>
            <p:cNvPr id="75" name="CustomShape 11"/>
            <p:cNvSpPr/>
            <p:nvPr/>
          </p:nvSpPr>
          <p:spPr>
            <a:xfrm>
              <a:off x="4483080" y="1927080"/>
              <a:ext cx="1579320" cy="2071440"/>
            </a:xfrm>
            <a:custGeom>
              <a:avLst/>
              <a:gdLst/>
              <a:ahLst/>
              <a:rect l="l" t="t" r="r" b="b"/>
              <a:pathLst>
                <a:path w="995" h="1305">
                  <a:moveTo>
                    <a:pt x="0" y="0"/>
                  </a:moveTo>
                  <a:cubicBezTo>
                    <a:pt x="142" y="21"/>
                    <a:pt x="285" y="43"/>
                    <a:pt x="445" y="118"/>
                  </a:cubicBezTo>
                  <a:cubicBezTo>
                    <a:pt x="605" y="193"/>
                    <a:pt x="995" y="254"/>
                    <a:pt x="958" y="452"/>
                  </a:cubicBezTo>
                  <a:cubicBezTo>
                    <a:pt x="921" y="650"/>
                    <a:pt x="346" y="1164"/>
                    <a:pt x="223" y="1305"/>
                  </a:cubicBezTo>
                </a:path>
              </a:pathLst>
            </a:custGeom>
            <a:noFill/>
            <a:ln w="28440">
              <a:solidFill>
                <a:srgbClr val="0033cc"/>
              </a:solidFill>
              <a:round/>
              <a:tailEnd len="lg" type="triangle" w="lg"/>
            </a:ln>
          </p:spPr>
          <p:style>
            <a:lnRef idx="0"/>
            <a:fillRef idx="0"/>
            <a:effectRef idx="0"/>
            <a:fontRef idx="minor"/>
          </p:style>
        </p:sp>
        <p:sp>
          <p:nvSpPr>
            <p:cNvPr id="76" name="CustomShape 12"/>
            <p:cNvSpPr/>
            <p:nvPr/>
          </p:nvSpPr>
          <p:spPr>
            <a:xfrm>
              <a:off x="4330800" y="3987720"/>
              <a:ext cx="880560" cy="286920"/>
            </a:xfrm>
            <a:prstGeom prst="ellipse">
              <a:avLst/>
            </a:prstGeom>
            <a:noFill/>
            <a:ln w="9360">
              <a:solidFill>
                <a:schemeClr val="tx1"/>
              </a:solidFill>
              <a:round/>
            </a:ln>
          </p:spPr>
          <p:style>
            <a:lnRef idx="0"/>
            <a:fillRef idx="0"/>
            <a:effectRef idx="0"/>
            <a:fontRef idx="minor"/>
          </p:style>
        </p:sp>
      </p:grpSp>
      <p:sp>
        <p:nvSpPr>
          <p:cNvPr id="77" name="CustomShape 13"/>
          <p:cNvSpPr/>
          <p:nvPr/>
        </p:nvSpPr>
        <p:spPr>
          <a:xfrm>
            <a:off x="3173400" y="1697040"/>
            <a:ext cx="791640" cy="240840"/>
          </a:xfrm>
          <a:prstGeom prst="rightArrow">
            <a:avLst>
              <a:gd name="adj1" fmla="val 50000"/>
              <a:gd name="adj2" fmla="val 82072"/>
            </a:avLst>
          </a:prstGeom>
          <a:solidFill>
            <a:srgbClr val="ffff00"/>
          </a:solidFill>
          <a:ln w="22320">
            <a:solidFill>
              <a:srgbClr val="ff0000"/>
            </a:solidFill>
            <a:miter/>
          </a:ln>
        </p:spPr>
        <p:style>
          <a:lnRef idx="0"/>
          <a:fillRef idx="0"/>
          <a:effectRef idx="0"/>
          <a:fontRef idx="minor"/>
        </p:style>
      </p:sp>
      <p:sp>
        <p:nvSpPr>
          <p:cNvPr id="78" name="CustomShape 14"/>
          <p:cNvSpPr/>
          <p:nvPr/>
        </p:nvSpPr>
        <p:spPr>
          <a:xfrm>
            <a:off x="4264200" y="3911760"/>
            <a:ext cx="4395600" cy="472680"/>
          </a:xfrm>
          <a:prstGeom prst="roundRect">
            <a:avLst>
              <a:gd name="adj" fmla="val 16667"/>
            </a:avLst>
          </a:prstGeom>
          <a:solidFill>
            <a:srgbClr val="00ff00">
              <a:alpha val="26000"/>
            </a:srgbClr>
          </a:solidFill>
          <a:ln w="9360">
            <a:solidFill>
              <a:schemeClr val="tx1"/>
            </a:solidFill>
            <a:round/>
          </a:ln>
        </p:spPr>
        <p:style>
          <a:lnRef idx="0"/>
          <a:fillRef idx="0"/>
          <a:effectRef idx="0"/>
          <a:fontRef idx="minor"/>
        </p:style>
      </p:sp>
      <p:sp>
        <p:nvSpPr>
          <p:cNvPr id="79" name="CustomShape 15"/>
          <p:cNvSpPr/>
          <p:nvPr/>
        </p:nvSpPr>
        <p:spPr>
          <a:xfrm>
            <a:off x="3294360" y="6043680"/>
            <a:ext cx="5536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rPr>
              <a:t>A function that calculates the </a:t>
            </a:r>
            <a:r>
              <a:rPr b="0" i="1" lang="en-US" sz="1800" spc="-1" strike="noStrike" u="sng">
                <a:solidFill>
                  <a:srgbClr val="000000"/>
                </a:solidFill>
                <a:uFillTx/>
                <a:latin typeface="Arial"/>
              </a:rPr>
              <a:t>product</a:t>
            </a:r>
            <a:r>
              <a:rPr b="0" lang="en-US" sz="1800" spc="-1" strike="noStrike">
                <a:solidFill>
                  <a:srgbClr val="000000"/>
                </a:solidFill>
                <a:latin typeface="Arial"/>
              </a:rPr>
              <a:t> of two numbers</a:t>
            </a:r>
            <a:endParaRPr b="0" lang="en-US" sz="1800" spc="-1" strike="noStrike">
              <a:latin typeface="Arial"/>
            </a:endParaRPr>
          </a:p>
        </p:txBody>
      </p:sp>
    </p:spTree>
  </p:cSld>
  <p:timing>
    <p:tnLst>
      <p:par>
        <p:cTn id="106" dur="indefinite" restart="never" nodeType="tmRoot">
          <p:childTnLst>
            <p:seq>
              <p:cTn id="107" dur="indefinite" nodeType="mainSeq">
                <p:childTnLst>
                  <p:par>
                    <p:cTn id="108" nodeType="clickEffect" fill="hold">
                      <p:stCondLst>
                        <p:cond delay="indefinite"/>
                      </p:stCondLst>
                      <p:childTnLst>
                        <p:par>
                          <p:cTn id="109" nodeType="withEffect" fill="hold">
                            <p:stCondLst>
                              <p:cond delay="0"/>
                            </p:stCondLst>
                            <p:childTnLst>
                              <p:par>
                                <p:cTn id="110" nodeType="clickEffect" fill="hold" presetClass="entr" presetID="9">
                                  <p:stCondLst>
                                    <p:cond delay="0"/>
                                  </p:stCondLst>
                                  <p:childTnLst>
                                    <p:set>
                                      <p:cBhvr>
                                        <p:cTn id="111" dur="1" fill="hold">
                                          <p:stCondLst>
                                            <p:cond delay="0"/>
                                          </p:stCondLst>
                                        </p:cTn>
                                        <p:tgtEl>
                                          <p:spTgt spid="67"/>
                                        </p:tgtEl>
                                        <p:attrNameLst>
                                          <p:attrName>style.visibility</p:attrName>
                                        </p:attrNameLst>
                                      </p:cBhvr>
                                      <p:to>
                                        <p:strVal val="visible"/>
                                      </p:to>
                                    </p:set>
                                    <p:animEffect filter="dissolve" transition="in">
                                      <p:cBhvr additive="repl">
                                        <p:cTn id="112" dur="500"/>
                                        <p:tgtEl>
                                          <p:spTgt spid="67"/>
                                        </p:tgtEl>
                                      </p:cBhvr>
                                    </p:animEffect>
                                  </p:childTnLst>
                                </p:cTn>
                              </p:par>
                            </p:childTnLst>
                          </p:cTn>
                        </p:par>
                      </p:childTnLst>
                    </p:cTn>
                  </p:par>
                  <p:par>
                    <p:cTn id="113" nodeType="clickEffect" fill="hold">
                      <p:stCondLst>
                        <p:cond delay="indefinite"/>
                      </p:stCondLst>
                      <p:childTnLst>
                        <p:par>
                          <p:cTn id="114" nodeType="withEffect" fill="hold">
                            <p:stCondLst>
                              <p:cond delay="0"/>
                            </p:stCondLst>
                            <p:childTnLst>
                              <p:par>
                                <p:cTn id="115" nodeType="clickEffect" fill="hold" presetClass="entr" presetID="25">
                                  <p:stCondLst>
                                    <p:cond delay="0"/>
                                  </p:stCondLst>
                                  <p:childTnLst>
                                    <p:set>
                                      <p:cBhvr>
                                        <p:cTn id="116" dur="1" fill="hold">
                                          <p:stCondLst>
                                            <p:cond delay="0"/>
                                          </p:stCondLst>
                                        </p:cTn>
                                        <p:tgtEl>
                                          <p:spTgt spid="79"/>
                                        </p:tgtEl>
                                        <p:attrNameLst>
                                          <p:attrName>style.visibility</p:attrName>
                                        </p:attrNameLst>
                                      </p:cBhvr>
                                      <p:to>
                                        <p:strVal val="visible"/>
                                      </p:to>
                                    </p:set>
                                    <p:anim calcmode="lin" valueType="num">
                                      <p:cBhvr additive="repl">
                                        <p:cTn id="117" dur="500" fill="hold">
                                          <p:stCondLst>
                                            <p:cond delay="0"/>
                                          </p:stCondLst>
                                        </p:cTn>
                                        <p:tgtEl>
                                          <p:spTgt spid="79"/>
                                        </p:tgtEl>
                                        <p:attrNameLst>
                                          <p:attrName>r</p:attrName>
                                        </p:attrNameLst>
                                      </p:cBhvr>
                                      <p:tavLst>
                                        <p:tav tm="0">
                                          <p:val>
                                            <p:strVal val="-90"/>
                                          </p:val>
                                        </p:tav>
                                        <p:tav tm="100000">
                                          <p:val>
                                            <p:strVal val="0"/>
                                          </p:val>
                                        </p:tav>
                                      </p:tavLst>
                                    </p:anim>
                                    <p:anim calcmode="lin" valueType="num">
                                      <p:cBhvr additive="repl">
                                        <p:cTn id="118" dur="500" fill="hold">
                                          <p:stCondLst>
                                            <p:cond delay="0"/>
                                          </p:stCondLst>
                                        </p:cTn>
                                        <p:tgtEl>
                                          <p:spTgt spid="79"/>
                                        </p:tgtEl>
                                        <p:attrNameLst>
                                          <p:attrName>ppt_w</p:attrName>
                                        </p:attrNameLst>
                                      </p:cBhvr>
                                      <p:tavLst>
                                        <p:tav tm="0">
                                          <p:val>
                                            <p:strVal val="#ppt_w"/>
                                          </p:val>
                                        </p:tav>
                                        <p:tav tm="100000">
                                          <p:val>
                                            <p:strVal val="#ppt_w*.05"/>
                                          </p:val>
                                        </p:tav>
                                      </p:tavLst>
                                    </p:anim>
                                    <p:anim calcmode="lin" valueType="num">
                                      <p:cBhvr additive="repl">
                                        <p:cTn id="119" dur="500" fill="hold">
                                          <p:stCondLst>
                                            <p:cond delay="500"/>
                                          </p:stCondLst>
                                        </p:cTn>
                                        <p:tgtEl>
                                          <p:spTgt spid="79"/>
                                        </p:tgtEl>
                                        <p:attrNameLst>
                                          <p:attrName>ppt_w</p:attrName>
                                        </p:attrNameLst>
                                      </p:cBhvr>
                                      <p:tavLst>
                                        <p:tav tm="0">
                                          <p:val>
                                            <p:strVal val="#ppt_w*.05"/>
                                          </p:val>
                                        </p:tav>
                                        <p:tav tm="100000">
                                          <p:val>
                                            <p:strVal val="#ppt_w"/>
                                          </p:val>
                                        </p:tav>
                                      </p:tavLst>
                                    </p:anim>
                                    <p:anim calcmode="lin" valueType="num">
                                      <p:cBhvr additive="repl">
                                        <p:cTn id="120" dur="1000" fill="hold"/>
                                        <p:tgtEl>
                                          <p:spTgt spid="79"/>
                                        </p:tgtEl>
                                        <p:attrNameLst>
                                          <p:attrName>ppt_h</p:attrName>
                                        </p:attrNameLst>
                                      </p:cBhvr>
                                      <p:tavLst>
                                        <p:tav tm="0">
                                          <p:val>
                                            <p:strVal val="#ppt_h"/>
                                          </p:val>
                                        </p:tav>
                                        <p:tav tm="100000">
                                          <p:val>
                                            <p:strVal val="#ppt_h"/>
                                          </p:val>
                                        </p:tav>
                                      </p:tavLst>
                                    </p:anim>
                                    <p:anim calcmode="lin" valueType="num">
                                      <p:cBhvr additive="repl">
                                        <p:cTn id="121" dur="500" fill="hold">
                                          <p:stCondLst>
                                            <p:cond delay="0"/>
                                          </p:stCondLst>
                                        </p:cTn>
                                        <p:tgtEl>
                                          <p:spTgt spid="79"/>
                                        </p:tgtEl>
                                        <p:attrNameLst>
                                          <p:attrName>ppt_x</p:attrName>
                                        </p:attrNameLst>
                                      </p:cBhvr>
                                      <p:tavLst>
                                        <p:tav tm="0">
                                          <p:val>
                                            <p:strVal val="#ppt_x+.4"/>
                                          </p:val>
                                        </p:tav>
                                        <p:tav tm="100000">
                                          <p:val>
                                            <p:strVal val="#ppt_x"/>
                                          </p:val>
                                        </p:tav>
                                      </p:tavLst>
                                    </p:anim>
                                    <p:anim calcmode="lin" valueType="num">
                                      <p:cBhvr additive="repl">
                                        <p:cTn id="122" dur="500" fill="hold">
                                          <p:stCondLst>
                                            <p:cond delay="0"/>
                                          </p:stCondLst>
                                        </p:cTn>
                                        <p:tgtEl>
                                          <p:spTgt spid="79"/>
                                        </p:tgtEl>
                                        <p:attrNameLst>
                                          <p:attrName>ppt_y</p:attrName>
                                        </p:attrNameLst>
                                      </p:cBhvr>
                                      <p:tavLst>
                                        <p:tav tm="0">
                                          <p:val>
                                            <p:strVal val="#ppt_y-.2"/>
                                          </p:val>
                                        </p:tav>
                                        <p:tav tm="100000">
                                          <p:val>
                                            <p:strVal val="#ppt_y+.1"/>
                                          </p:val>
                                        </p:tav>
                                      </p:tavLst>
                                    </p:anim>
                                    <p:anim calcmode="lin" valueType="num">
                                      <p:cBhvr additive="repl">
                                        <p:cTn id="123" dur="500" fill="hold">
                                          <p:stCondLst>
                                            <p:cond delay="500"/>
                                          </p:stCondLst>
                                        </p:cTn>
                                        <p:tgtEl>
                                          <p:spTgt spid="79"/>
                                        </p:tgtEl>
                                        <p:attrNameLst>
                                          <p:attrName>ppt_y</p:attrName>
                                        </p:attrNameLst>
                                      </p:cBhvr>
                                      <p:tavLst>
                                        <p:tav tm="0">
                                          <p:val>
                                            <p:strVal val="#ppt_y+.1"/>
                                          </p:val>
                                        </p:tav>
                                        <p:tav tm="100000">
                                          <p:val>
                                            <p:strVal val="#ppt_y"/>
                                          </p:val>
                                        </p:tav>
                                      </p:tavLst>
                                    </p:anim>
                                    <p:animEffect filter="fade" transition="in">
                                      <p:cBhvr additive="repl">
                                        <p:cTn id="124" dur="1000">
                                          <p:stCondLst>
                                            <p:cond delay="0"/>
                                          </p:stCondLst>
                                        </p:cTn>
                                        <p:tgtEl>
                                          <p:spTgt spid="79"/>
                                        </p:tgtEl>
                                      </p:cBhvr>
                                    </p:animEffect>
                                  </p:childTnLst>
                                </p:cTn>
                              </p:par>
                            </p:childTnLst>
                          </p:cTn>
                        </p:par>
                        <p:par>
                          <p:cTn id="125" nodeType="afterEffect" fill="hold">
                            <p:stCondLst>
                              <p:cond delay="1000"/>
                            </p:stCondLst>
                            <p:childTnLst>
                              <p:par>
                                <p:cTn id="126" nodeType="afterEffect" fill="hold" presetClass="entr" presetID="9">
                                  <p:stCondLst>
                                    <p:cond delay="500"/>
                                  </p:stCondLst>
                                  <p:childTnLst>
                                    <p:set>
                                      <p:cBhvr>
                                        <p:cTn id="127" dur="1" fill="hold">
                                          <p:stCondLst>
                                            <p:cond delay="0"/>
                                          </p:stCondLst>
                                        </p:cTn>
                                        <p:tgtEl>
                                          <p:spTgt spid="68"/>
                                        </p:tgtEl>
                                        <p:attrNameLst>
                                          <p:attrName>style.visibility</p:attrName>
                                        </p:attrNameLst>
                                      </p:cBhvr>
                                      <p:to>
                                        <p:strVal val="visible"/>
                                      </p:to>
                                    </p:set>
                                    <p:animEffect filter="dissolve" transition="in">
                                      <p:cBhvr additive="repl">
                                        <p:cTn id="128" dur="500"/>
                                        <p:tgtEl>
                                          <p:spTgt spid="68"/>
                                        </p:tgtEl>
                                      </p:cBhvr>
                                    </p:animEffect>
                                  </p:childTnLst>
                                </p:cTn>
                              </p:par>
                            </p:childTnLst>
                          </p:cTn>
                        </p:par>
                      </p:childTnLst>
                    </p:cTn>
                  </p:par>
                  <p:par>
                    <p:cTn id="129" nodeType="clickEffect" fill="hold">
                      <p:stCondLst>
                        <p:cond delay="indefinite"/>
                      </p:stCondLst>
                      <p:childTnLst>
                        <p:par>
                          <p:cTn id="130" nodeType="withEffect" fill="hold">
                            <p:stCondLst>
                              <p:cond delay="0"/>
                            </p:stCondLst>
                            <p:childTnLst>
                              <p:par>
                                <p:cTn id="131" nodeType="clickEffect" fill="hold" presetClass="entr" presetID="9">
                                  <p:stCondLst>
                                    <p:cond delay="0"/>
                                  </p:stCondLst>
                                  <p:childTnLst>
                                    <p:set>
                                      <p:cBhvr>
                                        <p:cTn id="132" dur="1" fill="hold">
                                          <p:stCondLst>
                                            <p:cond delay="0"/>
                                          </p:stCondLst>
                                        </p:cTn>
                                        <p:tgtEl>
                                          <p:spTgt spid="66">
                                            <p:txEl>
                                              <p:pRg st="0" end="0"/>
                                            </p:txEl>
                                          </p:spTgt>
                                        </p:tgtEl>
                                        <p:attrNameLst>
                                          <p:attrName>style.visibility</p:attrName>
                                        </p:attrNameLst>
                                      </p:cBhvr>
                                      <p:to>
                                        <p:strVal val="visible"/>
                                      </p:to>
                                    </p:set>
                                    <p:animEffect filter="dissolve" transition="in">
                                      <p:cBhvr additive="repl">
                                        <p:cTn id="133" dur="500"/>
                                        <p:tgtEl>
                                          <p:spTgt spid="66">
                                            <p:txEl>
                                              <p:pRg st="0" end="0"/>
                                            </p:txEl>
                                          </p:spTgt>
                                        </p:tgtEl>
                                      </p:cBhvr>
                                    </p:animEffect>
                                  </p:childTnLst>
                                </p:cTn>
                              </p:par>
                            </p:childTnLst>
                          </p:cTn>
                        </p:par>
                        <p:par>
                          <p:cTn id="134" nodeType="afterEffect" fill="hold">
                            <p:stCondLst>
                              <p:cond delay="500"/>
                            </p:stCondLst>
                            <p:childTnLst>
                              <p:par>
                                <p:cTn id="135" nodeType="afterEffect" fill="hold" presetClass="entr" presetID="22" presetSubtype="8">
                                  <p:stCondLst>
                                    <p:cond delay="0"/>
                                  </p:stCondLst>
                                  <p:childTnLst>
                                    <p:set>
                                      <p:cBhvr>
                                        <p:cTn id="136" dur="1" fill="hold">
                                          <p:stCondLst>
                                            <p:cond delay="0"/>
                                          </p:stCondLst>
                                        </p:cTn>
                                        <p:tgtEl>
                                          <p:spTgt spid="77"/>
                                        </p:tgtEl>
                                        <p:attrNameLst>
                                          <p:attrName>style.visibility</p:attrName>
                                        </p:attrNameLst>
                                      </p:cBhvr>
                                      <p:to>
                                        <p:strVal val="visible"/>
                                      </p:to>
                                    </p:set>
                                    <p:animEffect filter="wipe(left)" transition="in">
                                      <p:cBhvr additive="repl">
                                        <p:cTn id="137" dur="500"/>
                                        <p:tgtEl>
                                          <p:spTgt spid="77"/>
                                        </p:tgtEl>
                                      </p:cBhvr>
                                    </p:animEffect>
                                  </p:childTnLst>
                                </p:cTn>
                              </p:par>
                            </p:childTnLst>
                          </p:cTn>
                        </p:par>
                        <p:par>
                          <p:cTn id="138" nodeType="afterEffect" fill="hold">
                            <p:stCondLst>
                              <p:cond delay="1000"/>
                            </p:stCondLst>
                            <p:childTnLst>
                              <p:par>
                                <p:cTn id="139" nodeType="afterEffect" fill="hold" presetClass="entr" presetID="9">
                                  <p:stCondLst>
                                    <p:cond delay="0"/>
                                  </p:stCondLst>
                                  <p:childTnLst>
                                    <p:set>
                                      <p:cBhvr>
                                        <p:cTn id="140" dur="1" fill="hold">
                                          <p:stCondLst>
                                            <p:cond delay="0"/>
                                          </p:stCondLst>
                                        </p:cTn>
                                        <p:tgtEl>
                                          <p:spTgt spid="78"/>
                                        </p:tgtEl>
                                        <p:attrNameLst>
                                          <p:attrName>style.visibility</p:attrName>
                                        </p:attrNameLst>
                                      </p:cBhvr>
                                      <p:to>
                                        <p:strVal val="visible"/>
                                      </p:to>
                                    </p:set>
                                    <p:animEffect filter="dissolve" transition="in">
                                      <p:cBhvr additive="repl">
                                        <p:cTn id="141" dur="500"/>
                                        <p:tgtEl>
                                          <p:spTgt spid="78"/>
                                        </p:tgtEl>
                                      </p:cBhvr>
                                    </p:animEffect>
                                  </p:childTnLst>
                                </p:cTn>
                              </p:par>
                            </p:childTnLst>
                          </p:cTn>
                        </p:par>
                      </p:childTnLst>
                    </p:cTn>
                  </p:par>
                  <p:par>
                    <p:cTn id="142" nodeType="clickEffect" fill="hold">
                      <p:stCondLst>
                        <p:cond delay="indefinite"/>
                      </p:stCondLst>
                      <p:childTnLst>
                        <p:par>
                          <p:cTn id="143" nodeType="withEffect" fill="hold">
                            <p:stCondLst>
                              <p:cond delay="0"/>
                            </p:stCondLst>
                            <p:childTnLst>
                              <p:par>
                                <p:cTn id="144" nodeType="clickEffect" fill="hold" presetClass="entr" presetID="9">
                                  <p:stCondLst>
                                    <p:cond delay="0"/>
                                  </p:stCondLst>
                                  <p:childTnLst>
                                    <p:set>
                                      <p:cBhvr>
                                        <p:cTn id="145" dur="1" fill="hold">
                                          <p:stCondLst>
                                            <p:cond delay="0"/>
                                          </p:stCondLst>
                                        </p:cTn>
                                        <p:tgtEl>
                                          <p:spTgt spid="66">
                                            <p:txEl>
                                              <p:pRg st="1" end="1"/>
                                            </p:txEl>
                                          </p:spTgt>
                                        </p:tgtEl>
                                        <p:attrNameLst>
                                          <p:attrName>style.visibility</p:attrName>
                                        </p:attrNameLst>
                                      </p:cBhvr>
                                      <p:to>
                                        <p:strVal val="visible"/>
                                      </p:to>
                                    </p:set>
                                    <p:animEffect filter="dissolve" transition="in">
                                      <p:cBhvr additive="repl">
                                        <p:cTn id="146" dur="500"/>
                                        <p:tgtEl>
                                          <p:spTgt spid="66">
                                            <p:txEl>
                                              <p:pRg st="1" end="1"/>
                                            </p:txEl>
                                          </p:spTgt>
                                        </p:tgtEl>
                                      </p:cBhvr>
                                    </p:animEffect>
                                  </p:childTnLst>
                                </p:cTn>
                              </p:par>
                            </p:childTnLst>
                          </p:cTn>
                        </p:par>
                        <p:par>
                          <p:cTn id="147" nodeType="afterEffect" fill="hold">
                            <p:stCondLst>
                              <p:cond delay="500"/>
                            </p:stCondLst>
                            <p:childTnLst>
                              <p:par>
                                <p:cTn id="148" nodeType="afterEffect" fill="hold" presetClass="entr" presetID="22" presetSubtype="8">
                                  <p:stCondLst>
                                    <p:cond delay="0"/>
                                  </p:stCondLst>
                                  <p:childTnLst>
                                    <p:set>
                                      <p:cBhvr>
                                        <p:cTn id="149" dur="1" fill="hold">
                                          <p:stCondLst>
                                            <p:cond delay="0"/>
                                          </p:stCondLst>
                                        </p:cTn>
                                        <p:tgtEl>
                                          <p:spTgt spid="69"/>
                                        </p:tgtEl>
                                        <p:attrNameLst>
                                          <p:attrName>style.visibility</p:attrName>
                                        </p:attrNameLst>
                                      </p:cBhvr>
                                      <p:to>
                                        <p:strVal val="visible"/>
                                      </p:to>
                                    </p:set>
                                    <p:animEffect filter="wipe(left)" transition="in">
                                      <p:cBhvr additive="repl">
                                        <p:cTn id="150" dur="1000"/>
                                        <p:tgtEl>
                                          <p:spTgt spid="69"/>
                                        </p:tgtEl>
                                      </p:cBhvr>
                                    </p:animEffect>
                                  </p:childTnLst>
                                </p:cTn>
                              </p:par>
                            </p:childTnLst>
                          </p:cTn>
                        </p:par>
                        <p:par>
                          <p:cTn id="151" nodeType="afterEffect" fill="hold">
                            <p:stCondLst>
                              <p:cond delay="1500"/>
                            </p:stCondLst>
                            <p:childTnLst>
                              <p:par>
                                <p:cTn id="152" nodeType="afterEffect" fill="hold" presetClass="entr" presetID="22" presetSubtype="1">
                                  <p:stCondLst>
                                    <p:cond delay="0"/>
                                  </p:stCondLst>
                                  <p:childTnLst>
                                    <p:set>
                                      <p:cBhvr>
                                        <p:cTn id="153" dur="1" fill="hold">
                                          <p:stCondLst>
                                            <p:cond delay="0"/>
                                          </p:stCondLst>
                                        </p:cTn>
                                        <p:tgtEl>
                                          <p:spTgt spid="74"/>
                                        </p:tgtEl>
                                        <p:attrNameLst>
                                          <p:attrName>style.visibility</p:attrName>
                                        </p:attrNameLst>
                                      </p:cBhvr>
                                      <p:to>
                                        <p:strVal val="visible"/>
                                      </p:to>
                                    </p:set>
                                    <p:animEffect filter="wipe(up)" transition="in">
                                      <p:cBhvr additive="repl">
                                        <p:cTn id="154" dur="500"/>
                                        <p:tgtEl>
                                          <p:spTgt spid="74"/>
                                        </p:tgtEl>
                                      </p:cBhvr>
                                    </p:animEffect>
                                  </p:childTnLst>
                                </p:cTn>
                              </p:par>
                            </p:childTnLst>
                          </p:cTn>
                        </p:par>
                      </p:childTnLst>
                    </p:cTn>
                  </p:par>
                  <p:par>
                    <p:cTn id="155" nodeType="clickEffect" fill="hold">
                      <p:stCondLst>
                        <p:cond delay="indefinite"/>
                      </p:stCondLst>
                      <p:childTnLst>
                        <p:par>
                          <p:cTn id="156" nodeType="withEffect" fill="hold">
                            <p:stCondLst>
                              <p:cond delay="0"/>
                            </p:stCondLst>
                            <p:childTnLst>
                              <p:par>
                                <p:cTn id="157" nodeType="clickEffect" fill="hold" presetClass="exit" presetID="9">
                                  <p:stCondLst>
                                    <p:cond delay="0"/>
                                  </p:stCondLst>
                                  <p:childTnLst>
                                    <p:animEffect filter="dissolve" transition="out">
                                      <p:cBhvr additive="repl">
                                        <p:cTn id="158" dur="500"/>
                                        <p:tgtEl>
                                          <p:spTgt spid="74"/>
                                        </p:tgtEl>
                                      </p:cBhvr>
                                    </p:animEffect>
                                    <p:set>
                                      <p:cBhvr>
                                        <p:cTn id="159" dur="1" fill="hold">
                                          <p:stCondLst>
                                            <p:cond delay="498"/>
                                          </p:stCondLst>
                                        </p:cTn>
                                        <p:tgtEl>
                                          <p:spTgt spid="74"/>
                                        </p:tgtEl>
                                        <p:attrNameLst>
                                          <p:attrName>style.visibility</p:attrName>
                                        </p:attrNameLst>
                                      </p:cBhvr>
                                      <p:to>
                                        <p:strVal val="hidden"/>
                                      </p:to>
                                    </p:set>
                                  </p:childTnLst>
                                </p:cTn>
                              </p:par>
                              <p:par>
                                <p:cTn id="160" nodeType="withEffect" fill="hold" presetClass="exit" presetID="9">
                                  <p:stCondLst>
                                    <p:cond delay="0"/>
                                  </p:stCondLst>
                                  <p:childTnLst>
                                    <p:animEffect filter="dissolve" transition="out">
                                      <p:cBhvr additive="repl">
                                        <p:cTn id="161" dur="500"/>
                                        <p:tgtEl>
                                          <p:spTgt spid="69"/>
                                        </p:tgtEl>
                                      </p:cBhvr>
                                    </p:animEffect>
                                    <p:set>
                                      <p:cBhvr>
                                        <p:cTn id="162" dur="1" fill="hold">
                                          <p:stCondLst>
                                            <p:cond delay="498"/>
                                          </p:stCondLst>
                                        </p:cTn>
                                        <p:tgtEl>
                                          <p:spTgt spid="69"/>
                                        </p:tgtEl>
                                        <p:attrNameLst>
                                          <p:attrName>style.visibility</p:attrName>
                                        </p:attrNameLst>
                                      </p:cBhvr>
                                      <p:to>
                                        <p:strVal val="hidden"/>
                                      </p:to>
                                    </p:set>
                                  </p:childTnLst>
                                </p:cTn>
                              </p:par>
                            </p:childTnLst>
                          </p:cTn>
                        </p:par>
                        <p:par>
                          <p:cTn id="163" nodeType="afterEffect" fill="hold">
                            <p:stCondLst>
                              <p:cond delay="500"/>
                            </p:stCondLst>
                            <p:childTnLst>
                              <p:par>
                                <p:cTn id="164" nodeType="afterEffect" fill="hold" presetClass="entr" presetID="9">
                                  <p:stCondLst>
                                    <p:cond delay="0"/>
                                  </p:stCondLst>
                                  <p:childTnLst>
                                    <p:set>
                                      <p:cBhvr>
                                        <p:cTn id="165" dur="1" fill="hold">
                                          <p:stCondLst>
                                            <p:cond delay="0"/>
                                          </p:stCondLst>
                                        </p:cTn>
                                        <p:tgtEl>
                                          <p:spTgt spid="66">
                                            <p:txEl>
                                              <p:pRg st="2" end="2"/>
                                            </p:txEl>
                                          </p:spTgt>
                                        </p:tgtEl>
                                        <p:attrNameLst>
                                          <p:attrName>style.visibility</p:attrName>
                                        </p:attrNameLst>
                                      </p:cBhvr>
                                      <p:to>
                                        <p:strVal val="visible"/>
                                      </p:to>
                                    </p:set>
                                    <p:animEffect filter="dissolve" transition="in">
                                      <p:cBhvr additive="repl">
                                        <p:cTn id="166" dur="500"/>
                                        <p:tgtEl>
                                          <p:spTgt spid="66">
                                            <p:txEl>
                                              <p:pRg st="2" end="2"/>
                                            </p:txEl>
                                          </p:spTgt>
                                        </p:tgtEl>
                                      </p:cBhvr>
                                    </p:animEffect>
                                  </p:childTnLst>
                                </p:cTn>
                              </p:par>
                              <p:par>
                                <p:cTn id="167" nodeType="withEffect" fill="hold" presetClass="entr" presetID="9">
                                  <p:stCondLst>
                                    <p:cond delay="0"/>
                                  </p:stCondLst>
                                  <p:childTnLst>
                                    <p:set>
                                      <p:cBhvr>
                                        <p:cTn id="168" dur="1" fill="hold">
                                          <p:stCondLst>
                                            <p:cond delay="0"/>
                                          </p:stCondLst>
                                        </p:cTn>
                                        <p:tgtEl>
                                          <p:spTgt spid="66">
                                            <p:txEl>
                                              <p:pRg st="3" end="3"/>
                                            </p:txEl>
                                          </p:spTgt>
                                        </p:tgtEl>
                                        <p:attrNameLst>
                                          <p:attrName>style.visibility</p:attrName>
                                        </p:attrNameLst>
                                      </p:cBhvr>
                                      <p:to>
                                        <p:strVal val="visible"/>
                                      </p:to>
                                    </p:set>
                                    <p:animEffect filter="dissolve" transition="in">
                                      <p:cBhvr additive="repl">
                                        <p:cTn id="169" dur="500"/>
                                        <p:tgtEl>
                                          <p:spTgt spid="66">
                                            <p:txEl>
                                              <p:pRg st="3" end="3"/>
                                            </p:txEl>
                                          </p:spTgt>
                                        </p:tgtEl>
                                      </p:cBhvr>
                                    </p:animEffect>
                                  </p:childTnLst>
                                </p:cTn>
                              </p:par>
                            </p:childTnLst>
                          </p:cTn>
                        </p:par>
                      </p:childTnLst>
                    </p:cTn>
                  </p:par>
                  <p:par>
                    <p:cTn id="170" nodeType="clickEffect" fill="hold">
                      <p:stCondLst>
                        <p:cond delay="indefinite"/>
                      </p:stCondLst>
                      <p:childTnLst>
                        <p:par>
                          <p:cTn id="171" nodeType="withEffect" fill="hold">
                            <p:stCondLst>
                              <p:cond delay="0"/>
                            </p:stCondLst>
                            <p:childTnLst>
                              <p:par>
                                <p:cTn id="172" nodeType="clickEffect" fill="hold" presetClass="entr" presetID="9">
                                  <p:stCondLst>
                                    <p:cond delay="0"/>
                                  </p:stCondLst>
                                  <p:childTnLst>
                                    <p:set>
                                      <p:cBhvr>
                                        <p:cTn id="173" dur="1" fill="hold">
                                          <p:stCondLst>
                                            <p:cond delay="0"/>
                                          </p:stCondLst>
                                        </p:cTn>
                                        <p:tgtEl>
                                          <p:spTgt spid="66">
                                            <p:txEl>
                                              <p:pRg st="4" end="4"/>
                                            </p:txEl>
                                          </p:spTgt>
                                        </p:tgtEl>
                                        <p:attrNameLst>
                                          <p:attrName>style.visibility</p:attrName>
                                        </p:attrNameLst>
                                      </p:cBhvr>
                                      <p:to>
                                        <p:strVal val="visible"/>
                                      </p:to>
                                    </p:set>
                                    <p:animEffect filter="dissolve" transition="in">
                                      <p:cBhvr additive="repl">
                                        <p:cTn id="174" dur="500"/>
                                        <p:tgtEl>
                                          <p:spTgt spid="66">
                                            <p:txEl>
                                              <p:pRg st="4" end="4"/>
                                            </p:txEl>
                                          </p:spTgt>
                                        </p:tgtEl>
                                      </p:cBhvr>
                                    </p:animEffect>
                                  </p:childTnLst>
                                </p:cTn>
                              </p:par>
                            </p:childTnLst>
                          </p:cTn>
                        </p:par>
                        <p:par>
                          <p:cTn id="175" nodeType="afterEffect" fill="hold">
                            <p:stCondLst>
                              <p:cond delay="500"/>
                            </p:stCondLst>
                            <p:childTnLst>
                              <p:par>
                                <p:cTn id="176" nodeType="afterEffect" fill="hold" presetClass="entr" presetID="9">
                                  <p:stCondLst>
                                    <p:cond delay="500"/>
                                  </p:stCondLst>
                                  <p:childTnLst>
                                    <p:set>
                                      <p:cBhvr>
                                        <p:cTn id="177" dur="1" fill="hold">
                                          <p:stCondLst>
                                            <p:cond delay="0"/>
                                          </p:stCondLst>
                                        </p:cTn>
                                        <p:tgtEl>
                                          <p:spTgt spid="66">
                                            <p:txEl>
                                              <p:pRg st="5" end="5"/>
                                            </p:txEl>
                                          </p:spTgt>
                                        </p:tgtEl>
                                        <p:attrNameLst>
                                          <p:attrName>style.visibility</p:attrName>
                                        </p:attrNameLst>
                                      </p:cBhvr>
                                      <p:to>
                                        <p:strVal val="visible"/>
                                      </p:to>
                                    </p:set>
                                    <p:animEffect filter="dissolve" transition="in">
                                      <p:cBhvr additive="repl">
                                        <p:cTn id="178" dur="500"/>
                                        <p:tgtEl>
                                          <p:spTgt spid="66">
                                            <p:txEl>
                                              <p:pRg st="5" end="5"/>
                                            </p:txEl>
                                          </p:spTgt>
                                        </p:tgtEl>
                                      </p:cBhvr>
                                    </p:animEffect>
                                  </p:childTnLst>
                                </p:cTn>
                              </p:par>
                            </p:childTnLst>
                          </p:cTn>
                        </p:par>
                      </p:childTnLst>
                    </p:cTn>
                  </p:par>
                  <p:par>
                    <p:cTn id="179" nodeType="clickEffect" fill="hold">
                      <p:stCondLst>
                        <p:cond delay="indefinite"/>
                      </p:stCondLst>
                      <p:childTnLst>
                        <p:par>
                          <p:cTn id="180" nodeType="withEffect" fill="hold">
                            <p:stCondLst>
                              <p:cond delay="0"/>
                            </p:stCondLst>
                            <p:childTnLst>
                              <p:par>
                                <p:cTn id="181" nodeType="clickEffect" fill="hold" presetClass="entr" presetID="9">
                                  <p:stCondLst>
                                    <p:cond delay="0"/>
                                  </p:stCondLst>
                                  <p:childTnLst>
                                    <p:set>
                                      <p:cBhvr>
                                        <p:cTn id="182" dur="1" fill="hold">
                                          <p:stCondLst>
                                            <p:cond delay="0"/>
                                          </p:stCondLst>
                                        </p:cTn>
                                        <p:tgtEl>
                                          <p:spTgt spid="66">
                                            <p:txEl>
                                              <p:pRg st="6" end="6"/>
                                            </p:txEl>
                                          </p:spTgt>
                                        </p:tgtEl>
                                        <p:attrNameLst>
                                          <p:attrName>style.visibility</p:attrName>
                                        </p:attrNameLst>
                                      </p:cBhvr>
                                      <p:to>
                                        <p:strVal val="visible"/>
                                      </p:to>
                                    </p:set>
                                    <p:animEffect filter="dissolve" transition="in">
                                      <p:cBhvr additive="repl">
                                        <p:cTn id="183" dur="500"/>
                                        <p:tgtEl>
                                          <p:spTgt spid="66">
                                            <p:txEl>
                                              <p:pRg st="6" end="6"/>
                                            </p:txEl>
                                          </p:spTgt>
                                        </p:tgtEl>
                                      </p:cBhvr>
                                    </p:animEffect>
                                  </p:childTnLst>
                                </p:cTn>
                              </p:par>
                            </p:childTnLst>
                          </p:cTn>
                        </p:par>
                      </p:childTnLst>
                    </p:cTn>
                  </p:par>
                  <p:par>
                    <p:cTn id="184" nodeType="clickEffect" fill="hold">
                      <p:stCondLst>
                        <p:cond delay="indefinite"/>
                      </p:stCondLst>
                      <p:childTnLst>
                        <p:par>
                          <p:cTn id="185" nodeType="withEffect" fill="hold">
                            <p:stCondLst>
                              <p:cond delay="0"/>
                            </p:stCondLst>
                            <p:childTnLst>
                              <p:par>
                                <p:cTn id="186" nodeType="clickEffect" fill="hold" presetClass="entr" presetID="9">
                                  <p:stCondLst>
                                    <p:cond delay="0"/>
                                  </p:stCondLst>
                                  <p:childTnLst>
                                    <p:set>
                                      <p:cBhvr>
                                        <p:cTn id="187" dur="1" fill="hold">
                                          <p:stCondLst>
                                            <p:cond delay="0"/>
                                          </p:stCondLst>
                                        </p:cTn>
                                        <p:tgtEl>
                                          <p:spTgt spid="66">
                                            <p:txEl>
                                              <p:pRg st="7" end="7"/>
                                            </p:txEl>
                                          </p:spTgt>
                                        </p:tgtEl>
                                        <p:attrNameLst>
                                          <p:attrName>style.visibility</p:attrName>
                                        </p:attrNameLst>
                                      </p:cBhvr>
                                      <p:to>
                                        <p:strVal val="visible"/>
                                      </p:to>
                                    </p:set>
                                    <p:animEffect filter="dissolve" transition="in">
                                      <p:cBhvr additive="repl">
                                        <p:cTn id="188" dur="500"/>
                                        <p:tgtEl>
                                          <p:spTgt spid="66">
                                            <p:txEl>
                                              <p:pRg st="7" end="7"/>
                                            </p:txEl>
                                          </p:spTgt>
                                        </p:tgtEl>
                                      </p:cBhvr>
                                    </p:animEffect>
                                  </p:childTnLst>
                                </p:cTn>
                              </p:par>
                            </p:childTnLst>
                          </p:cTn>
                        </p:par>
                      </p:childTnLst>
                    </p:cTn>
                  </p:par>
                  <p:par>
                    <p:cTn id="189" nodeType="clickEffect" fill="hold">
                      <p:stCondLst>
                        <p:cond delay="indefinite"/>
                      </p:stCondLst>
                      <p:childTnLst>
                        <p:par>
                          <p:cTn id="190" nodeType="withEffect" fill="hold">
                            <p:stCondLst>
                              <p:cond delay="0"/>
                            </p:stCondLst>
                            <p:childTnLst>
                              <p:par>
                                <p:cTn id="191" nodeType="clickEffect" fill="hold" presetClass="entr" presetID="9">
                                  <p:stCondLst>
                                    <p:cond delay="0"/>
                                  </p:stCondLst>
                                  <p:childTnLst>
                                    <p:set>
                                      <p:cBhvr>
                                        <p:cTn id="192" dur="1" fill="hold">
                                          <p:stCondLst>
                                            <p:cond delay="0"/>
                                          </p:stCondLst>
                                        </p:cTn>
                                        <p:tgtEl>
                                          <p:spTgt spid="66">
                                            <p:txEl>
                                              <p:pRg st="8" end="8"/>
                                            </p:txEl>
                                          </p:spTgt>
                                        </p:tgtEl>
                                        <p:attrNameLst>
                                          <p:attrName>style.visibility</p:attrName>
                                        </p:attrNameLst>
                                      </p:cBhvr>
                                      <p:to>
                                        <p:strVal val="visible"/>
                                      </p:to>
                                    </p:set>
                                    <p:animEffect filter="dissolve" transition="in">
                                      <p:cBhvr additive="repl">
                                        <p:cTn id="193" dur="500"/>
                                        <p:tgtEl>
                                          <p:spTgt spid="66">
                                            <p:txEl>
                                              <p:pRg st="8" end="8"/>
                                            </p:txEl>
                                          </p:spTgt>
                                        </p:tgtEl>
                                      </p:cBhvr>
                                    </p:animEffect>
                                  </p:childTnLst>
                                </p:cTn>
                              </p:par>
                            </p:childTnLst>
                          </p:cTn>
                        </p:par>
                      </p:childTnLst>
                    </p:cTn>
                  </p:par>
                  <p:par>
                    <p:cTn id="194" nodeType="clickEffect" fill="hold">
                      <p:stCondLst>
                        <p:cond delay="indefinite"/>
                      </p:stCondLst>
                      <p:childTnLst>
                        <p:par>
                          <p:cTn id="195" nodeType="withEffect" fill="hold">
                            <p:stCondLst>
                              <p:cond delay="0"/>
                            </p:stCondLst>
                            <p:childTnLst>
                              <p:par>
                                <p:cTn id="196" nodeType="clickEffect" fill="hold" presetClass="entr" presetID="9">
                                  <p:stCondLst>
                                    <p:cond delay="0"/>
                                  </p:stCondLst>
                                  <p:childTnLst>
                                    <p:set>
                                      <p:cBhvr>
                                        <p:cTn id="197" dur="1" fill="hold">
                                          <p:stCondLst>
                                            <p:cond delay="0"/>
                                          </p:stCondLst>
                                        </p:cTn>
                                        <p:tgtEl>
                                          <p:spTgt spid="66">
                                            <p:txEl>
                                              <p:pRg st="9" end="9"/>
                                            </p:txEl>
                                          </p:spTgt>
                                        </p:tgtEl>
                                        <p:attrNameLst>
                                          <p:attrName>style.visibility</p:attrName>
                                        </p:attrNameLst>
                                      </p:cBhvr>
                                      <p:to>
                                        <p:strVal val="visible"/>
                                      </p:to>
                                    </p:set>
                                    <p:animEffect filter="dissolve" transition="in">
                                      <p:cBhvr additive="repl">
                                        <p:cTn id="198" dur="500"/>
                                        <p:tgtEl>
                                          <p:spTgt spid="66">
                                            <p:txEl>
                                              <p:pRg st="9" end="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77777"/>
      </a:lt2>
      <a:accent1>
        <a:srgbClr val="f47a00"/>
      </a:accent1>
      <a:accent2>
        <a:srgbClr val="000066"/>
      </a:accent2>
      <a:accent3>
        <a:srgbClr val="ffffff"/>
      </a:accent3>
      <a:accent4>
        <a:srgbClr val="000000"/>
      </a:accent4>
      <a:accent5>
        <a:srgbClr val="f8beaa"/>
      </a:accent5>
      <a:accent6>
        <a:srgbClr val="00005c"/>
      </a:accent6>
      <a:hlink>
        <a:srgbClr val="a50021"/>
      </a:hlink>
      <a:folHlink>
        <a:srgbClr val="008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777777"/>
      </a:lt2>
      <a:accent1>
        <a:srgbClr val="f47a00"/>
      </a:accent1>
      <a:accent2>
        <a:srgbClr val="000066"/>
      </a:accent2>
      <a:accent3>
        <a:srgbClr val="ffffff"/>
      </a:accent3>
      <a:accent4>
        <a:srgbClr val="000000"/>
      </a:accent4>
      <a:accent5>
        <a:srgbClr val="f8beaa"/>
      </a:accent5>
      <a:accent6>
        <a:srgbClr val="00005c"/>
      </a:accent6>
      <a:hlink>
        <a:srgbClr val="a50021"/>
      </a:hlink>
      <a:folHlink>
        <a:srgbClr val="008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2209</TotalTime>
  <Application>LibreOffice/6.0.7.3$Linux_x86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LENOVO</dc:creator>
  <dc:description/>
  <dc:language>en-US</dc:language>
  <cp:lastModifiedBy/>
  <dcterms:modified xsi:type="dcterms:W3CDTF">2019-11-19T14:21:20Z</dcterms:modified>
  <cp:revision>59</cp:revision>
  <dc:subject/>
  <dc:title>C Review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16.0015</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