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85b1f225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85b1f225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85b1f225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85b1f225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85b1f225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85b1f225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85b1f225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85b1f225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85b1f225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85b1f225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85b1f225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85b1f225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85b1f225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85b1f225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85b1f225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85b1f225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85b1f225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85b1f225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a91471c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7a91471c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7a91471c1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7a91471c1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85b1f225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85b1f225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85b1f22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85b1f22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85b1f22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85b1f22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85b1f225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85b1f225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85b1f225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85b1f225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85b1f225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85b1f225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Specialism Project: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QA Cinemas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Team Valor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17th December 2021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ExpressJS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A framework layered on top of NodeJS, used to build the backend of a site using NodeJS functions and structures.</a:t>
            </a:r>
            <a:endParaRPr sz="2000"/>
          </a:p>
        </p:txBody>
      </p:sp>
      <p:sp>
        <p:nvSpPr>
          <p:cNvPr id="146" name="Google Shape;146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We used ExpressJS to build a backend API for the website with the help of Mongoose.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ReactJS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A library used to build UI components that create the user interface of the single page web application.</a:t>
            </a:r>
            <a:endParaRPr sz="2000"/>
          </a:p>
        </p:txBody>
      </p:sp>
      <p:sp>
        <p:nvSpPr>
          <p:cNvPr id="153" name="Google Shape;153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used ReactJS with HTML and CSS implemented to build the user interface of the website in order to do so we used multiple libraries such as: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react-bootstrap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react-router-dom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bingmaps-react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react-icons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emailjs-com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7800" y="2152350"/>
            <a:ext cx="76884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71025" y="2218350"/>
            <a:ext cx="33009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README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5944" t="0"/>
          <a:stretch/>
        </p:blipFill>
        <p:spPr>
          <a:xfrm>
            <a:off x="4572000" y="805825"/>
            <a:ext cx="4522549" cy="353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688975" y="2239350"/>
            <a:ext cx="3300900" cy="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Assessment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725" y="687637"/>
            <a:ext cx="4849324" cy="223433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457200" y="2500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150" y="2921975"/>
            <a:ext cx="56578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727800" y="2166000"/>
            <a:ext cx="76884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716325" y="2259900"/>
            <a:ext cx="33009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Mocha &amp; Chai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025" y="1594200"/>
            <a:ext cx="5259983" cy="19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7800" y="505975"/>
            <a:ext cx="76884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727800" y="1354375"/>
            <a:ext cx="74937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GB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 conclusion we managed to build a functional cinema website with 80% test coverage however there are certain aspects on </a:t>
            </a:r>
            <a:r>
              <a:rPr lang="en-GB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which</a:t>
            </a:r>
            <a:r>
              <a:rPr lang="en-GB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we could’ve improved upon:</a:t>
            </a:r>
            <a:endParaRPr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lang="en-GB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Discussions page: Better styling of the overall page.</a:t>
            </a:r>
            <a:endParaRPr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lang="en-GB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Payment and Bookings page:</a:t>
            </a:r>
            <a:endParaRPr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○"/>
            </a:pPr>
            <a:r>
              <a:rPr lang="en-GB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Implement adult and child relationships</a:t>
            </a:r>
            <a:endParaRPr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○"/>
            </a:pPr>
            <a:r>
              <a:rPr lang="en-GB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Use Stripe instead of PayPal api for more functionality.</a:t>
            </a:r>
            <a:endParaRPr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lang="en-GB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Front End: Make the website a bit more mobile friendly.</a:t>
            </a:r>
            <a:endParaRPr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1061400" y="481275"/>
            <a:ext cx="70212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Valor</a:t>
            </a:r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1559475" y="1600500"/>
            <a:ext cx="60873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Scrum Master: Fraser Smith</a:t>
            </a:r>
            <a:endParaRPr sz="2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Kieran Goodinson</a:t>
            </a:r>
            <a:endParaRPr sz="2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Jonathan Rabaja</a:t>
            </a:r>
            <a:endParaRPr sz="2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Adam Ateye</a:t>
            </a:r>
            <a:endParaRPr sz="2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Junathan Abraham-Odukale</a:t>
            </a:r>
            <a:endParaRPr sz="2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Sarah Khan</a:t>
            </a:r>
            <a:endParaRPr sz="2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7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To write a fully functional MERN stack program using the fundamental modules learned during training thus far.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We will use: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MongoDB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ExpressJS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ReactJS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NodeJS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Jira/Github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Objective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8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QA Cinemas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Our team was tasked with building a new website for QA Cinemas which should present necessary information.  We were required to add multiple pages such as a home page, a listings gallery, a ticket booking page and a payment page which allowed payments through an outside merchant, along with other pages that are also convenient for the user.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800" y="2176800"/>
            <a:ext cx="76884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30000" y="1318650"/>
            <a:ext cx="33009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Version Control 						</a:t>
            </a:r>
            <a:endParaRPr sz="2044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500" y="296350"/>
            <a:ext cx="4466001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335775"/>
            <a:ext cx="4519000" cy="159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Scrum 												</a:t>
            </a:r>
            <a:endParaRPr sz="2044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550" y="176675"/>
            <a:ext cx="4334297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436" y="3161525"/>
            <a:ext cx="3716526" cy="16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Jira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7800" y="2149350"/>
            <a:ext cx="76884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MongoDB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A document-oriented database used to store the application data</a:t>
            </a:r>
            <a:endParaRPr sz="2000"/>
          </a:p>
        </p:txBody>
      </p:sp>
      <p:sp>
        <p:nvSpPr>
          <p:cNvPr id="132" name="Google Shape;132;p20"/>
          <p:cNvSpPr txBox="1"/>
          <p:nvPr>
            <p:ph idx="2" type="body"/>
          </p:nvPr>
        </p:nvSpPr>
        <p:spPr>
          <a:xfrm>
            <a:off x="4698479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were required to use MongoDB in order to create multiple databases for certain features within our website: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Movies Schema: A database storing data on movie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Mongo Bookings Schema: A database storing data on booking information.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Discussion Schema: A database storing data on review information.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99750" y="12366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NodeJS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The JavaScript runtime environment used to run JavaScript on a machine rather than in a browser.</a:t>
            </a:r>
            <a:endParaRPr sz="2000"/>
          </a:p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used the node package manager in order to utilise third party packages and also manage dependencies between them such as: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chai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chai-http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cors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express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istanbul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nocha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mongoose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nodemon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nyc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