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1ed2455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1ed245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81ed2455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81ed245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8de99849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8de998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1ed2455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1ed245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1ed2455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81ed24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1ed24556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1ed245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81ed24556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81ed245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1ed24556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81ed245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1ed24556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81ed245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1ed24556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81ed245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6aaf28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36aaf28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6aaf28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36aaf28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6aaf28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6aaf28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1ed24556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81ed245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1ed24556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1ed24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1ed245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1ed24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1ed24556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1ed245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 Project: Fantasy Wetherspoons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21st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Fraser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r>
              <a:rPr lang="en"/>
              <a:t>: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614450" y="134525"/>
            <a:ext cx="262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TavernTable.java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Id AUTO_INCREMENT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PartyName String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PartyTab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Has_Magic Boolean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686100" y="2244800"/>
            <a:ext cx="262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Orders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.java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Id AUTO_INCREMENT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FoodId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DrinkId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TableNumber INT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4690650" y="4846400"/>
            <a:ext cx="2023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 flipH="1" rot="10800000">
            <a:off x="4697775" y="990575"/>
            <a:ext cx="14100" cy="38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4726075" y="990500"/>
            <a:ext cx="148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rot="10800000">
            <a:off x="6707150" y="4860500"/>
            <a:ext cx="2334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Services: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Service Setup -2 Methods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Create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ReadAll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Read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Update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Delete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r>
              <a:rPr lang="en"/>
              <a:t>:</a:t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Interfaces which extend the JpaRepository for use by SPRING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r>
              <a:rPr lang="en"/>
              <a:t>: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TavernTable + Orders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Sent fetch requests to the API which connected our frontend to our backend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r>
              <a:rPr lang="en"/>
              <a:t>: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75" y="966125"/>
            <a:ext cx="4528501" cy="303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Assessment: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75" y="373425"/>
            <a:ext cx="4528499" cy="20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575" y="2777099"/>
            <a:ext cx="4590500" cy="117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Tests: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0" y="4196425"/>
            <a:ext cx="5111651" cy="7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250" y="209025"/>
            <a:ext cx="3001000" cy="47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Mockito Tests: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900" y="686275"/>
            <a:ext cx="5185401" cy="36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write a functional </a:t>
            </a:r>
            <a:r>
              <a:rPr lang="en"/>
              <a:t>full stack</a:t>
            </a:r>
            <a:r>
              <a:rPr lang="en"/>
              <a:t> program using the fundamental modules learned during training thus far.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use: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-Java 11 / HTML / CSS /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-Maven / Spring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Jira/Github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850" y="1017725"/>
            <a:ext cx="47902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205175" y="162725"/>
            <a:ext cx="86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Sprint Retrospective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625"/>
            <a:ext cx="8839201" cy="353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268850" y="283000"/>
            <a:ext cx="844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45725" y="1132000"/>
            <a:ext cx="648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Failings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Future Steps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Eclipse Malfunctioning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059625"/>
            <a:ext cx="7178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Eclipse Malfunctioning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00" y="1017725"/>
            <a:ext cx="71859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of Eclipse Malfunctioning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00" y="1140000"/>
            <a:ext cx="8132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To </a:t>
            </a:r>
            <a:r>
              <a:rPr lang="en" sz="4200"/>
              <a:t>construct</a:t>
            </a:r>
            <a:r>
              <a:rPr lang="en" sz="4200"/>
              <a:t> a fantasy bar </a:t>
            </a:r>
            <a:r>
              <a:rPr lang="en" sz="4200"/>
              <a:t>management</a:t>
            </a:r>
            <a:r>
              <a:rPr lang="en" sz="4200"/>
              <a:t> system that could handle tables and orders with a many to one relationship between the two.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44400" y="45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problem: Jira Epics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431888" y="1304875"/>
            <a:ext cx="1888620" cy="3416400"/>
            <a:chOff x="431925" y="1304875"/>
            <a:chExt cx="2628925" cy="34164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5663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8325" y="1850300"/>
            <a:ext cx="1762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ERD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FBM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JIRA Board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1600" y="1304875"/>
            <a:ext cx="4365030" cy="3416400"/>
            <a:chOff x="3324050" y="1304875"/>
            <a:chExt cx="2628903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324053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557668" y="1304875"/>
            <a:ext cx="1841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2571963" y="1850300"/>
            <a:ext cx="4197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Controllers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Repositories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Unit Testing (JUnit / Mockito)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User-Acceptance Testing (Selenium)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7002820" y="1304875"/>
            <a:ext cx="1762168" cy="3416400"/>
            <a:chOff x="431925" y="1304875"/>
            <a:chExt cx="2628925" cy="3416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7002812" y="1304875"/>
            <a:ext cx="1762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7054037" y="1850300"/>
            <a:ext cx="1661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Risk </a:t>
            </a:r>
            <a:r>
              <a:rPr lang="en" sz="1600"/>
              <a:t>Assessment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Control: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731625" y="170775"/>
            <a:ext cx="4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GitHub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62" y="663375"/>
            <a:ext cx="3673126" cy="28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900" y="3876293"/>
            <a:ext cx="3052451" cy="1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407050" y="161650"/>
            <a:ext cx="38370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Jira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538" y="551875"/>
            <a:ext cx="3024574" cy="241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050" y="3056451"/>
            <a:ext cx="3753548" cy="1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24850" y="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&amp; ERD</a:t>
            </a:r>
            <a:r>
              <a:rPr lang="en"/>
              <a:t>: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50" y="2931900"/>
            <a:ext cx="42767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175" y="152400"/>
            <a:ext cx="32172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