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1"/>
  </p:notesMasterIdLst>
  <p:sldIdLst>
    <p:sldId id="256" r:id="rId2"/>
    <p:sldId id="257" r:id="rId3"/>
    <p:sldId id="258" r:id="rId4"/>
    <p:sldId id="259" r:id="rId5"/>
    <p:sldId id="260" r:id="rId6"/>
    <p:sldId id="261" r:id="rId7"/>
    <p:sldId id="262" r:id="rId8"/>
    <p:sldId id="263" r:id="rId9"/>
    <p:sldId id="290" r:id="rId10"/>
  </p:sldIdLst>
  <p:sldSz cx="9144000" cy="5143500" type="screen16x9"/>
  <p:notesSz cx="6858000" cy="9144000"/>
  <p:embeddedFontLst>
    <p:embeddedFont>
      <p:font typeface="Bebas Neue" panose="020B0606020202050201" pitchFamily="34" charset="0"/>
      <p:regular r:id="rId12"/>
    </p:embeddedFont>
    <p:embeddedFont>
      <p:font typeface="Calibri" panose="020F0502020204030204" pitchFamily="34" charset="0"/>
      <p:regular r:id="rId13"/>
      <p:bold r:id="rId14"/>
      <p:italic r:id="rId15"/>
      <p:boldItalic r:id="rId16"/>
    </p:embeddedFont>
    <p:embeddedFont>
      <p:font typeface="Catamaran" panose="020B0604020202020204" charset="0"/>
      <p:regular r:id="rId17"/>
      <p:bold r:id="rId18"/>
    </p:embeddedFont>
    <p:embeddedFont>
      <p:font typeface="Nunito Light" pitchFamily="2" charset="0"/>
      <p:regular r:id="rId19"/>
      <p:italic r:id="rId20"/>
    </p:embeddedFont>
    <p:embeddedFont>
      <p:font typeface="Orbitron"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E6E6E6"/>
    <a:srgbClr val="42413F"/>
    <a:srgbClr val="FF8E38"/>
    <a:srgbClr val="FF73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255472-E751-497C-8CBD-EBBFC48F936C}">
  <a:tblStyle styleId="{90255472-E751-497C-8CBD-EBBFC48F93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2b09410e82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2b09410e82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28c1208e2d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28c1208e2d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a7be6e97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a7be6e97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a7be6e97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a7be6e97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0a7be6e973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0a7be6e973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0a7be6e973_0_1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10a7be6e973_0_1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867250" y="3967995"/>
            <a:ext cx="4857600" cy="50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717750" y="539500"/>
            <a:ext cx="6073500" cy="3156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53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83"/>
        <p:cNvGrpSpPr/>
        <p:nvPr/>
      </p:nvGrpSpPr>
      <p:grpSpPr>
        <a:xfrm>
          <a:off x="0" y="0"/>
          <a:ext cx="0" cy="0"/>
          <a:chOff x="0" y="0"/>
          <a:chExt cx="0" cy="0"/>
        </a:xfrm>
      </p:grpSpPr>
      <p:sp>
        <p:nvSpPr>
          <p:cNvPr id="284" name="Google Shape;284;p34"/>
          <p:cNvSpPr txBox="1">
            <a:spLocks noGrp="1"/>
          </p:cNvSpPr>
          <p:nvPr>
            <p:ph type="title"/>
          </p:nvPr>
        </p:nvSpPr>
        <p:spPr>
          <a:xfrm>
            <a:off x="975100" y="539500"/>
            <a:ext cx="6438900" cy="10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5" name="Google Shape;285;p34"/>
          <p:cNvSpPr txBox="1">
            <a:spLocks noGrp="1"/>
          </p:cNvSpPr>
          <p:nvPr>
            <p:ph type="subTitle" idx="1"/>
          </p:nvPr>
        </p:nvSpPr>
        <p:spPr>
          <a:xfrm>
            <a:off x="975100" y="1614025"/>
            <a:ext cx="4928700" cy="13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86" name="Google Shape;286;p34"/>
          <p:cNvSpPr txBox="1"/>
          <p:nvPr/>
        </p:nvSpPr>
        <p:spPr>
          <a:xfrm>
            <a:off x="717750" y="4277725"/>
            <a:ext cx="7708500" cy="416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000">
                <a:solidFill>
                  <a:schemeClr val="dk1"/>
                </a:solidFill>
                <a:latin typeface="Catamaran"/>
                <a:ea typeface="Catamaran"/>
                <a:cs typeface="Catamaran"/>
                <a:sym typeface="Catamaran"/>
              </a:rPr>
              <a:t>CREDITS: This presentation template was created by </a:t>
            </a:r>
            <a:r>
              <a:rPr lang="en" sz="1000" b="1">
                <a:solidFill>
                  <a:schemeClr val="dk1"/>
                </a:solidFill>
                <a:uFill>
                  <a:noFill/>
                </a:u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000">
                <a:solidFill>
                  <a:schemeClr val="dk1"/>
                </a:solidFill>
                <a:latin typeface="Catamaran"/>
                <a:ea typeface="Catamaran"/>
                <a:cs typeface="Catamaran"/>
                <a:sym typeface="Catamaran"/>
              </a:rPr>
              <a:t>, including icons by </a:t>
            </a:r>
            <a:r>
              <a:rPr lang="en" sz="1000" b="1">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000">
                <a:solidFill>
                  <a:schemeClr val="dk1"/>
                </a:solidFill>
                <a:latin typeface="Catamaran"/>
                <a:ea typeface="Catamaran"/>
                <a:cs typeface="Catamaran"/>
                <a:sym typeface="Catamaran"/>
              </a:rPr>
              <a:t>, and infographics &amp; images by </a:t>
            </a:r>
            <a:r>
              <a:rPr lang="en" sz="1000" b="1">
                <a:solidFill>
                  <a:schemeClr val="dk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endParaRPr sz="1000" b="1">
              <a:solidFill>
                <a:schemeClr val="dk1"/>
              </a:solidFill>
              <a:latin typeface="Catamaran"/>
              <a:ea typeface="Catamaran"/>
              <a:cs typeface="Catamaran"/>
              <a:sym typeface="Catamar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7"/>
        <p:cNvGrpSpPr/>
        <p:nvPr/>
      </p:nvGrpSpPr>
      <p:grpSpPr>
        <a:xfrm>
          <a:off x="0" y="0"/>
          <a:ext cx="0" cy="0"/>
          <a:chOff x="0" y="0"/>
          <a:chExt cx="0" cy="0"/>
        </a:xfrm>
      </p:grpSpPr>
      <p:sp>
        <p:nvSpPr>
          <p:cNvPr id="288" name="Google Shape;288;p35"/>
          <p:cNvSpPr/>
          <p:nvPr/>
        </p:nvSpPr>
        <p:spPr>
          <a:xfrm>
            <a:off x="574877" y="390825"/>
            <a:ext cx="7988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35"/>
          <p:cNvGrpSpPr/>
          <p:nvPr/>
        </p:nvGrpSpPr>
        <p:grpSpPr>
          <a:xfrm>
            <a:off x="567601" y="1358668"/>
            <a:ext cx="2445529" cy="3240702"/>
            <a:chOff x="567601" y="1358668"/>
            <a:chExt cx="2445529" cy="3240702"/>
          </a:xfrm>
        </p:grpSpPr>
        <p:sp>
          <p:nvSpPr>
            <p:cNvPr id="290" name="Google Shape;290;p35"/>
            <p:cNvSpPr/>
            <p:nvPr/>
          </p:nvSpPr>
          <p:spPr>
            <a:xfrm>
              <a:off x="567601" y="3005349"/>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567601" y="2182008"/>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35"/>
            <p:cNvGrpSpPr/>
            <p:nvPr/>
          </p:nvGrpSpPr>
          <p:grpSpPr>
            <a:xfrm rot="10800000">
              <a:off x="764835" y="2380313"/>
              <a:ext cx="374100" cy="374100"/>
              <a:chOff x="7854948" y="3207801"/>
              <a:chExt cx="374100" cy="374100"/>
            </a:xfrm>
          </p:grpSpPr>
          <p:sp>
            <p:nvSpPr>
              <p:cNvPr id="293" name="Google Shape;293;p35"/>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294" name="Google Shape;294;p35"/>
              <p:cNvGrpSpPr/>
              <p:nvPr/>
            </p:nvGrpSpPr>
            <p:grpSpPr>
              <a:xfrm rot="5400000">
                <a:off x="7915838" y="3307288"/>
                <a:ext cx="252325" cy="175125"/>
                <a:chOff x="4159475" y="2501150"/>
                <a:chExt cx="252325" cy="175125"/>
              </a:xfrm>
            </p:grpSpPr>
            <p:sp>
              <p:nvSpPr>
                <p:cNvPr id="295" name="Google Shape;295;p35"/>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7" name="Google Shape;297;p35"/>
            <p:cNvGrpSpPr/>
            <p:nvPr/>
          </p:nvGrpSpPr>
          <p:grpSpPr>
            <a:xfrm>
              <a:off x="764860" y="3203626"/>
              <a:ext cx="374100" cy="374100"/>
              <a:chOff x="7854948" y="3207801"/>
              <a:chExt cx="374100" cy="374100"/>
            </a:xfrm>
          </p:grpSpPr>
          <p:sp>
            <p:nvSpPr>
              <p:cNvPr id="298" name="Google Shape;298;p35"/>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299" name="Google Shape;299;p35"/>
              <p:cNvGrpSpPr/>
              <p:nvPr/>
            </p:nvGrpSpPr>
            <p:grpSpPr>
              <a:xfrm rot="5400000">
                <a:off x="7915838" y="3307288"/>
                <a:ext cx="252325" cy="175125"/>
                <a:chOff x="4159475" y="2501150"/>
                <a:chExt cx="252325" cy="175125"/>
              </a:xfrm>
            </p:grpSpPr>
            <p:sp>
              <p:nvSpPr>
                <p:cNvPr id="300" name="Google Shape;300;p35"/>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2" name="Google Shape;302;p35"/>
            <p:cNvSpPr/>
            <p:nvPr/>
          </p:nvSpPr>
          <p:spPr>
            <a:xfrm>
              <a:off x="567601"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1406065"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2244529"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1406065" y="3002922"/>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567601" y="1358668"/>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flipH="1">
              <a:off x="812389" y="4057435"/>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rot="-5400000" flipH="1">
              <a:off x="1650819" y="4057467"/>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flipH="1">
              <a:off x="1603407" y="320113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rot="5400000" flipH="1">
              <a:off x="1684242" y="326917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rot="10800000" flipH="1">
              <a:off x="2489344" y="4057467"/>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flipH="1">
              <a:off x="764882" y="1556951"/>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35"/>
            <p:cNvGrpSpPr/>
            <p:nvPr/>
          </p:nvGrpSpPr>
          <p:grpSpPr>
            <a:xfrm>
              <a:off x="832799" y="1624668"/>
              <a:ext cx="238218" cy="238688"/>
              <a:chOff x="3977494" y="2173070"/>
              <a:chExt cx="379449" cy="380258"/>
            </a:xfrm>
          </p:grpSpPr>
          <p:sp>
            <p:nvSpPr>
              <p:cNvPr id="314" name="Google Shape;314;p35"/>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6"/>
        <p:cNvGrpSpPr/>
        <p:nvPr/>
      </p:nvGrpSpPr>
      <p:grpSpPr>
        <a:xfrm>
          <a:off x="0" y="0"/>
          <a:ext cx="0" cy="0"/>
          <a:chOff x="0" y="0"/>
          <a:chExt cx="0" cy="0"/>
        </a:xfrm>
      </p:grpSpPr>
      <p:sp>
        <p:nvSpPr>
          <p:cNvPr id="317" name="Google Shape;317;p36"/>
          <p:cNvSpPr/>
          <p:nvPr/>
        </p:nvSpPr>
        <p:spPr>
          <a:xfrm>
            <a:off x="3660000" y="539550"/>
            <a:ext cx="4399500" cy="1309800"/>
          </a:xfrm>
          <a:prstGeom prst="bevel">
            <a:avLst>
              <a:gd name="adj" fmla="val 14783"/>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1090650" y="1913600"/>
            <a:ext cx="6955500" cy="1309800"/>
          </a:xfrm>
          <a:prstGeom prst="bevel">
            <a:avLst>
              <a:gd name="adj" fmla="val 14783"/>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2469025" y="3287700"/>
            <a:ext cx="5577000" cy="1309800"/>
          </a:xfrm>
          <a:prstGeom prst="bevel">
            <a:avLst>
              <a:gd name="adj" fmla="val 14783"/>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1090650" y="539500"/>
            <a:ext cx="2469000" cy="1309800"/>
          </a:xfrm>
          <a:prstGeom prst="bevel">
            <a:avLst>
              <a:gd name="adj" fmla="val 14783"/>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1090650" y="3287701"/>
            <a:ext cx="1306200" cy="1309800"/>
          </a:xfrm>
          <a:prstGeom prst="bevel">
            <a:avLst>
              <a:gd name="adj" fmla="val 15959"/>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6"/>
          <p:cNvGrpSpPr/>
          <p:nvPr/>
        </p:nvGrpSpPr>
        <p:grpSpPr>
          <a:xfrm>
            <a:off x="1425939" y="3624691"/>
            <a:ext cx="635783" cy="635783"/>
            <a:chOff x="7854948" y="3207801"/>
            <a:chExt cx="374100" cy="374100"/>
          </a:xfrm>
        </p:grpSpPr>
        <p:sp>
          <p:nvSpPr>
            <p:cNvPr id="323" name="Google Shape;323;p36"/>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324" name="Google Shape;324;p36"/>
            <p:cNvGrpSpPr/>
            <p:nvPr/>
          </p:nvGrpSpPr>
          <p:grpSpPr>
            <a:xfrm rot="5400000">
              <a:off x="7915838" y="3307288"/>
              <a:ext cx="252325" cy="175125"/>
              <a:chOff x="4159475" y="2501150"/>
              <a:chExt cx="252325" cy="175125"/>
            </a:xfrm>
          </p:grpSpPr>
          <p:sp>
            <p:nvSpPr>
              <p:cNvPr id="325" name="Google Shape;325;p36"/>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6"/>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355625" y="2594282"/>
            <a:ext cx="4435500" cy="1198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2355622" y="3990563"/>
            <a:ext cx="4435500" cy="43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4" name="Google Shape;14;p3"/>
          <p:cNvSpPr txBox="1">
            <a:spLocks noGrp="1"/>
          </p:cNvSpPr>
          <p:nvPr>
            <p:ph type="title" idx="2" hasCustomPrompt="1"/>
          </p:nvPr>
        </p:nvSpPr>
        <p:spPr>
          <a:xfrm>
            <a:off x="3782272" y="876407"/>
            <a:ext cx="1582200" cy="1356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p:nvPr/>
        </p:nvSpPr>
        <p:spPr>
          <a:xfrm>
            <a:off x="574877" y="390825"/>
            <a:ext cx="7988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720000" y="1223925"/>
            <a:ext cx="7704000" cy="519000"/>
          </a:xfrm>
          <a:prstGeom prst="rect">
            <a:avLst/>
          </a:prstGeom>
        </p:spPr>
        <p:txBody>
          <a:bodyPr spcFirstLastPara="1" wrap="square" lIns="91425" tIns="91425" rIns="91425" bIns="91425" anchor="ctr" anchorCtr="0">
            <a:noAutofit/>
          </a:bodyPr>
          <a:lstStyle>
            <a:lvl1pPr marL="457200" lvl="0" indent="-323850" rtl="0">
              <a:lnSpc>
                <a:spcPct val="100000"/>
              </a:lnSpc>
              <a:spcBef>
                <a:spcPts val="0"/>
              </a:spcBef>
              <a:spcAft>
                <a:spcPts val="0"/>
              </a:spcAft>
              <a:buSzPts val="1500"/>
              <a:buChar char="●"/>
              <a:defRPr sz="1200"/>
            </a:lvl1pPr>
            <a:lvl2pPr marL="914400" lvl="1" indent="-323850" rtl="0">
              <a:lnSpc>
                <a:spcPct val="100000"/>
              </a:lnSpc>
              <a:spcBef>
                <a:spcPts val="0"/>
              </a:spcBef>
              <a:spcAft>
                <a:spcPts val="0"/>
              </a:spcAft>
              <a:buSzPts val="1500"/>
              <a:buChar char="○"/>
              <a:defRPr sz="1600"/>
            </a:lvl2pPr>
            <a:lvl3pPr marL="1371600" lvl="2" indent="-323850" rtl="0">
              <a:lnSpc>
                <a:spcPct val="100000"/>
              </a:lnSpc>
              <a:spcBef>
                <a:spcPts val="0"/>
              </a:spcBef>
              <a:spcAft>
                <a:spcPts val="0"/>
              </a:spcAft>
              <a:buSzPts val="1500"/>
              <a:buChar char="■"/>
              <a:defRPr sz="1600"/>
            </a:lvl3pPr>
            <a:lvl4pPr marL="1828800" lvl="3" indent="-323850" rtl="0">
              <a:lnSpc>
                <a:spcPct val="100000"/>
              </a:lnSpc>
              <a:spcBef>
                <a:spcPts val="0"/>
              </a:spcBef>
              <a:spcAft>
                <a:spcPts val="0"/>
              </a:spcAft>
              <a:buSzPts val="1500"/>
              <a:buChar char="●"/>
              <a:defRPr sz="1600"/>
            </a:lvl4pPr>
            <a:lvl5pPr marL="2286000" lvl="4" indent="-323850" rtl="0">
              <a:lnSpc>
                <a:spcPct val="100000"/>
              </a:lnSpc>
              <a:spcBef>
                <a:spcPts val="0"/>
              </a:spcBef>
              <a:spcAft>
                <a:spcPts val="0"/>
              </a:spcAft>
              <a:buSzPts val="1500"/>
              <a:buChar char="○"/>
              <a:defRPr sz="1600"/>
            </a:lvl5pPr>
            <a:lvl6pPr marL="2743200" lvl="5" indent="-323850" rtl="0">
              <a:lnSpc>
                <a:spcPct val="100000"/>
              </a:lnSpc>
              <a:spcBef>
                <a:spcPts val="0"/>
              </a:spcBef>
              <a:spcAft>
                <a:spcPts val="0"/>
              </a:spcAft>
              <a:buSzPts val="1500"/>
              <a:buChar char="■"/>
              <a:defRPr sz="1600"/>
            </a:lvl6pPr>
            <a:lvl7pPr marL="3200400" lvl="6" indent="-323850" rtl="0">
              <a:lnSpc>
                <a:spcPct val="100000"/>
              </a:lnSpc>
              <a:spcBef>
                <a:spcPts val="0"/>
              </a:spcBef>
              <a:spcAft>
                <a:spcPts val="0"/>
              </a:spcAft>
              <a:buSzPts val="1500"/>
              <a:buChar char="●"/>
              <a:defRPr sz="1600"/>
            </a:lvl7pPr>
            <a:lvl8pPr marL="3657600" lvl="7" indent="-323850" rtl="0">
              <a:lnSpc>
                <a:spcPct val="100000"/>
              </a:lnSpc>
              <a:spcBef>
                <a:spcPts val="0"/>
              </a:spcBef>
              <a:spcAft>
                <a:spcPts val="0"/>
              </a:spcAft>
              <a:buSzPts val="1500"/>
              <a:buChar char="○"/>
              <a:defRPr sz="1600"/>
            </a:lvl8pPr>
            <a:lvl9pPr marL="4114800" lvl="8" indent="-323850" rtl="0">
              <a:lnSpc>
                <a:spcPct val="100000"/>
              </a:lnSpc>
              <a:spcBef>
                <a:spcPts val="0"/>
              </a:spcBef>
              <a:spcAft>
                <a:spcPts val="0"/>
              </a:spcAft>
              <a:buSzPts val="1500"/>
              <a:buChar char="■"/>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p:nvPr/>
        </p:nvSpPr>
        <p:spPr>
          <a:xfrm>
            <a:off x="574877" y="390825"/>
            <a:ext cx="7988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p:nvPr/>
        </p:nvSpPr>
        <p:spPr>
          <a:xfrm>
            <a:off x="3082975" y="1358675"/>
            <a:ext cx="5480100" cy="3240600"/>
          </a:xfrm>
          <a:prstGeom prst="bevel">
            <a:avLst>
              <a:gd name="adj" fmla="val 4694"/>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7"/>
          <p:cNvSpPr/>
          <p:nvPr/>
        </p:nvSpPr>
        <p:spPr>
          <a:xfrm>
            <a:off x="574877" y="390825"/>
            <a:ext cx="7988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7"/>
          <p:cNvSpPr txBox="1">
            <a:spLocks noGrp="1"/>
          </p:cNvSpPr>
          <p:nvPr>
            <p:ph type="body" idx="1"/>
          </p:nvPr>
        </p:nvSpPr>
        <p:spPr>
          <a:xfrm>
            <a:off x="3341925" y="1624675"/>
            <a:ext cx="4976100" cy="2764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23850" rtl="0">
              <a:lnSpc>
                <a:spcPct val="100000"/>
              </a:lnSpc>
              <a:spcBef>
                <a:spcPts val="1600"/>
              </a:spcBef>
              <a:spcAft>
                <a:spcPts val="0"/>
              </a:spcAft>
              <a:buSzPts val="1500"/>
              <a:buFont typeface="Nunito Light"/>
              <a:buChar char="○"/>
              <a:defRPr/>
            </a:lvl5pPr>
            <a:lvl6pPr marL="2743200" lvl="5" indent="-323850" rtl="0">
              <a:lnSpc>
                <a:spcPct val="100000"/>
              </a:lnSpc>
              <a:spcBef>
                <a:spcPts val="1600"/>
              </a:spcBef>
              <a:spcAft>
                <a:spcPts val="0"/>
              </a:spcAft>
              <a:buSzPts val="15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23850" rtl="0">
              <a:lnSpc>
                <a:spcPct val="100000"/>
              </a:lnSpc>
              <a:spcBef>
                <a:spcPts val="1600"/>
              </a:spcBef>
              <a:spcAft>
                <a:spcPts val="1600"/>
              </a:spcAft>
              <a:buSzPts val="1500"/>
              <a:buFont typeface="Nunito Light"/>
              <a:buChar char="■"/>
              <a:defRPr/>
            </a:lvl9pPr>
          </a:lstStyle>
          <a:p>
            <a:endParaRPr/>
          </a:p>
        </p:txBody>
      </p:sp>
      <p:sp>
        <p:nvSpPr>
          <p:cNvPr id="33" name="Google Shape;33;p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34" name="Google Shape;34;p7"/>
          <p:cNvGrpSpPr/>
          <p:nvPr/>
        </p:nvGrpSpPr>
        <p:grpSpPr>
          <a:xfrm>
            <a:off x="567601" y="1358668"/>
            <a:ext cx="2445529" cy="3240702"/>
            <a:chOff x="567601" y="1358668"/>
            <a:chExt cx="2445529" cy="3240702"/>
          </a:xfrm>
        </p:grpSpPr>
        <p:sp>
          <p:nvSpPr>
            <p:cNvPr id="35" name="Google Shape;35;p7"/>
            <p:cNvSpPr/>
            <p:nvPr/>
          </p:nvSpPr>
          <p:spPr>
            <a:xfrm>
              <a:off x="567601" y="3005349"/>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567601" y="2182008"/>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7"/>
            <p:cNvGrpSpPr/>
            <p:nvPr/>
          </p:nvGrpSpPr>
          <p:grpSpPr>
            <a:xfrm rot="10800000">
              <a:off x="764835" y="2380313"/>
              <a:ext cx="374100" cy="374100"/>
              <a:chOff x="7854948" y="3207801"/>
              <a:chExt cx="374100" cy="374100"/>
            </a:xfrm>
          </p:grpSpPr>
          <p:sp>
            <p:nvSpPr>
              <p:cNvPr id="38" name="Google Shape;38;p7"/>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39" name="Google Shape;39;p7"/>
              <p:cNvGrpSpPr/>
              <p:nvPr/>
            </p:nvGrpSpPr>
            <p:grpSpPr>
              <a:xfrm rot="5400000">
                <a:off x="7915838" y="3307288"/>
                <a:ext cx="252325" cy="175125"/>
                <a:chOff x="4159475" y="2501150"/>
                <a:chExt cx="252325" cy="175125"/>
              </a:xfrm>
            </p:grpSpPr>
            <p:sp>
              <p:nvSpPr>
                <p:cNvPr id="40" name="Google Shape;40;p7"/>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 name="Google Shape;42;p7"/>
            <p:cNvGrpSpPr/>
            <p:nvPr/>
          </p:nvGrpSpPr>
          <p:grpSpPr>
            <a:xfrm>
              <a:off x="764860" y="3203626"/>
              <a:ext cx="374100" cy="374100"/>
              <a:chOff x="7854948" y="3207801"/>
              <a:chExt cx="374100" cy="374100"/>
            </a:xfrm>
          </p:grpSpPr>
          <p:sp>
            <p:nvSpPr>
              <p:cNvPr id="43" name="Google Shape;43;p7"/>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44" name="Google Shape;44;p7"/>
              <p:cNvGrpSpPr/>
              <p:nvPr/>
            </p:nvGrpSpPr>
            <p:grpSpPr>
              <a:xfrm rot="5400000">
                <a:off x="7915838" y="3307288"/>
                <a:ext cx="252325" cy="175125"/>
                <a:chOff x="4159475" y="2501150"/>
                <a:chExt cx="252325" cy="175125"/>
              </a:xfrm>
            </p:grpSpPr>
            <p:sp>
              <p:nvSpPr>
                <p:cNvPr id="45" name="Google Shape;45;p7"/>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7"/>
            <p:cNvSpPr/>
            <p:nvPr/>
          </p:nvSpPr>
          <p:spPr>
            <a:xfrm>
              <a:off x="567601"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1406065"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2244529"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1406065" y="3002922"/>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567601" y="1358668"/>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flipH="1">
              <a:off x="812389" y="4057435"/>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5400000" flipH="1">
              <a:off x="1650819" y="4057467"/>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flipH="1">
              <a:off x="1603407" y="320113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5400000" flipH="1">
              <a:off x="1684242" y="326917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10800000" flipH="1">
              <a:off x="2489344" y="4057467"/>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764882" y="1556951"/>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7"/>
            <p:cNvGrpSpPr/>
            <p:nvPr/>
          </p:nvGrpSpPr>
          <p:grpSpPr>
            <a:xfrm>
              <a:off x="832799" y="1624668"/>
              <a:ext cx="238218" cy="238688"/>
              <a:chOff x="3977494" y="2173070"/>
              <a:chExt cx="379449" cy="380258"/>
            </a:xfrm>
          </p:grpSpPr>
          <p:sp>
            <p:nvSpPr>
              <p:cNvPr id="59" name="Google Shape;59;p7"/>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0"/>
        <p:cNvGrpSpPr/>
        <p:nvPr/>
      </p:nvGrpSpPr>
      <p:grpSpPr>
        <a:xfrm>
          <a:off x="0" y="0"/>
          <a:ext cx="0" cy="0"/>
          <a:chOff x="0" y="0"/>
          <a:chExt cx="0" cy="0"/>
        </a:xfrm>
      </p:grpSpPr>
      <p:sp>
        <p:nvSpPr>
          <p:cNvPr id="101" name="Google Shape;101;p12"/>
          <p:cNvSpPr/>
          <p:nvPr/>
        </p:nvSpPr>
        <p:spPr>
          <a:xfrm>
            <a:off x="-7200" y="-14375"/>
            <a:ext cx="9151200" cy="5157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_1_1">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3561000" y="1567150"/>
            <a:ext cx="2182500" cy="3951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4" name="Google Shape;104;p13"/>
          <p:cNvSpPr txBox="1">
            <a:spLocks noGrp="1"/>
          </p:cNvSpPr>
          <p:nvPr>
            <p:ph type="title" idx="2" hasCustomPrompt="1"/>
          </p:nvPr>
        </p:nvSpPr>
        <p:spPr>
          <a:xfrm>
            <a:off x="4014600" y="733670"/>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subTitle" idx="1"/>
          </p:nvPr>
        </p:nvSpPr>
        <p:spPr>
          <a:xfrm>
            <a:off x="3561000" y="2021225"/>
            <a:ext cx="218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06" name="Google Shape;106;p13"/>
          <p:cNvSpPr txBox="1">
            <a:spLocks noGrp="1"/>
          </p:cNvSpPr>
          <p:nvPr>
            <p:ph type="title" idx="3"/>
          </p:nvPr>
        </p:nvSpPr>
        <p:spPr>
          <a:xfrm>
            <a:off x="6108900" y="1567150"/>
            <a:ext cx="2182500" cy="3951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07" name="Google Shape;107;p13"/>
          <p:cNvSpPr txBox="1">
            <a:spLocks noGrp="1"/>
          </p:cNvSpPr>
          <p:nvPr>
            <p:ph type="title" idx="4" hasCustomPrompt="1"/>
          </p:nvPr>
        </p:nvSpPr>
        <p:spPr>
          <a:xfrm>
            <a:off x="6562500" y="733670"/>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5"/>
          </p:nvPr>
        </p:nvSpPr>
        <p:spPr>
          <a:xfrm>
            <a:off x="6108900" y="2021225"/>
            <a:ext cx="218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09" name="Google Shape;109;p13"/>
          <p:cNvSpPr txBox="1">
            <a:spLocks noGrp="1"/>
          </p:cNvSpPr>
          <p:nvPr>
            <p:ph type="title" idx="6"/>
          </p:nvPr>
        </p:nvSpPr>
        <p:spPr>
          <a:xfrm>
            <a:off x="3561000" y="3655079"/>
            <a:ext cx="2182500" cy="3951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0" name="Google Shape;110;p13"/>
          <p:cNvSpPr txBox="1">
            <a:spLocks noGrp="1"/>
          </p:cNvSpPr>
          <p:nvPr>
            <p:ph type="title" idx="7" hasCustomPrompt="1"/>
          </p:nvPr>
        </p:nvSpPr>
        <p:spPr>
          <a:xfrm>
            <a:off x="4014600" y="2846980"/>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8"/>
          </p:nvPr>
        </p:nvSpPr>
        <p:spPr>
          <a:xfrm>
            <a:off x="3561000" y="4109004"/>
            <a:ext cx="218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12" name="Google Shape;112;p13"/>
          <p:cNvSpPr txBox="1">
            <a:spLocks noGrp="1"/>
          </p:cNvSpPr>
          <p:nvPr>
            <p:ph type="title" idx="9"/>
          </p:nvPr>
        </p:nvSpPr>
        <p:spPr>
          <a:xfrm>
            <a:off x="6108900" y="3655079"/>
            <a:ext cx="2182500" cy="3951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solidFill>
                  <a:schemeClr val="accent1"/>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13" name="Google Shape;113;p13"/>
          <p:cNvSpPr txBox="1">
            <a:spLocks noGrp="1"/>
          </p:cNvSpPr>
          <p:nvPr>
            <p:ph type="title" idx="13" hasCustomPrompt="1"/>
          </p:nvPr>
        </p:nvSpPr>
        <p:spPr>
          <a:xfrm>
            <a:off x="6562500" y="2846980"/>
            <a:ext cx="12753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4"/>
          </p:nvPr>
        </p:nvSpPr>
        <p:spPr>
          <a:xfrm>
            <a:off x="6108900" y="4109004"/>
            <a:ext cx="2182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sp>
        <p:nvSpPr>
          <p:cNvPr id="115" name="Google Shape;115;p13"/>
          <p:cNvSpPr txBox="1">
            <a:spLocks noGrp="1"/>
          </p:cNvSpPr>
          <p:nvPr>
            <p:ph type="title" idx="15"/>
          </p:nvPr>
        </p:nvSpPr>
        <p:spPr>
          <a:xfrm>
            <a:off x="892575" y="1833900"/>
            <a:ext cx="2182500" cy="14766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03"/>
        <p:cNvGrpSpPr/>
        <p:nvPr/>
      </p:nvGrpSpPr>
      <p:grpSpPr>
        <a:xfrm>
          <a:off x="0" y="0"/>
          <a:ext cx="0" cy="0"/>
          <a:chOff x="0" y="0"/>
          <a:chExt cx="0" cy="0"/>
        </a:xfrm>
      </p:grpSpPr>
      <p:sp>
        <p:nvSpPr>
          <p:cNvPr id="204" name="Google Shape;204;p26"/>
          <p:cNvSpPr/>
          <p:nvPr/>
        </p:nvSpPr>
        <p:spPr>
          <a:xfrm>
            <a:off x="574877" y="390825"/>
            <a:ext cx="7988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txBox="1">
            <a:spLocks noGrp="1"/>
          </p:cNvSpPr>
          <p:nvPr>
            <p:ph type="title"/>
          </p:nvPr>
        </p:nvSpPr>
        <p:spPr>
          <a:xfrm>
            <a:off x="996750" y="3083978"/>
            <a:ext cx="2980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26"/>
          <p:cNvSpPr txBox="1">
            <a:spLocks noGrp="1"/>
          </p:cNvSpPr>
          <p:nvPr>
            <p:ph type="title" idx="2"/>
          </p:nvPr>
        </p:nvSpPr>
        <p:spPr>
          <a:xfrm>
            <a:off x="5166450" y="3083978"/>
            <a:ext cx="2980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7" name="Google Shape;207;p26"/>
          <p:cNvSpPr txBox="1">
            <a:spLocks noGrp="1"/>
          </p:cNvSpPr>
          <p:nvPr>
            <p:ph type="subTitle" idx="1"/>
          </p:nvPr>
        </p:nvSpPr>
        <p:spPr>
          <a:xfrm>
            <a:off x="5166150" y="3495787"/>
            <a:ext cx="29814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5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8" name="Google Shape;208;p26"/>
          <p:cNvSpPr txBox="1">
            <a:spLocks noGrp="1"/>
          </p:cNvSpPr>
          <p:nvPr>
            <p:ph type="subTitle" idx="3"/>
          </p:nvPr>
        </p:nvSpPr>
        <p:spPr>
          <a:xfrm>
            <a:off x="996750" y="3495787"/>
            <a:ext cx="29808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5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9" name="Google Shape;209;p26"/>
          <p:cNvSpPr txBox="1">
            <a:spLocks noGrp="1"/>
          </p:cNvSpPr>
          <p:nvPr>
            <p:ph type="title" idx="4"/>
          </p:nvPr>
        </p:nvSpPr>
        <p:spPr>
          <a:xfrm>
            <a:off x="720000" y="539498"/>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215"/>
        <p:cNvGrpSpPr/>
        <p:nvPr/>
      </p:nvGrpSpPr>
      <p:grpSpPr>
        <a:xfrm>
          <a:off x="0" y="0"/>
          <a:ext cx="0" cy="0"/>
          <a:chOff x="0" y="0"/>
          <a:chExt cx="0" cy="0"/>
        </a:xfrm>
      </p:grpSpPr>
      <p:sp>
        <p:nvSpPr>
          <p:cNvPr id="216" name="Google Shape;216;p28"/>
          <p:cNvSpPr/>
          <p:nvPr/>
        </p:nvSpPr>
        <p:spPr>
          <a:xfrm>
            <a:off x="574877" y="390825"/>
            <a:ext cx="7988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txBox="1">
            <a:spLocks noGrp="1"/>
          </p:cNvSpPr>
          <p:nvPr>
            <p:ph type="title"/>
          </p:nvPr>
        </p:nvSpPr>
        <p:spPr>
          <a:xfrm>
            <a:off x="720000" y="3074300"/>
            <a:ext cx="21279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8" name="Google Shape;218;p28"/>
          <p:cNvSpPr txBox="1">
            <a:spLocks noGrp="1"/>
          </p:cNvSpPr>
          <p:nvPr>
            <p:ph type="subTitle" idx="1"/>
          </p:nvPr>
        </p:nvSpPr>
        <p:spPr>
          <a:xfrm>
            <a:off x="720000" y="3430900"/>
            <a:ext cx="2127900" cy="92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19" name="Google Shape;219;p28"/>
          <p:cNvSpPr txBox="1">
            <a:spLocks noGrp="1"/>
          </p:cNvSpPr>
          <p:nvPr>
            <p:ph type="title" idx="2"/>
          </p:nvPr>
        </p:nvSpPr>
        <p:spPr>
          <a:xfrm>
            <a:off x="3509491" y="3074300"/>
            <a:ext cx="21279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0" name="Google Shape;220;p28"/>
          <p:cNvSpPr txBox="1">
            <a:spLocks noGrp="1"/>
          </p:cNvSpPr>
          <p:nvPr>
            <p:ph type="subTitle" idx="3"/>
          </p:nvPr>
        </p:nvSpPr>
        <p:spPr>
          <a:xfrm>
            <a:off x="3509491" y="3430900"/>
            <a:ext cx="2127900" cy="92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21" name="Google Shape;221;p28"/>
          <p:cNvSpPr txBox="1">
            <a:spLocks noGrp="1"/>
          </p:cNvSpPr>
          <p:nvPr>
            <p:ph type="title" idx="4"/>
          </p:nvPr>
        </p:nvSpPr>
        <p:spPr>
          <a:xfrm>
            <a:off x="6296100" y="3074300"/>
            <a:ext cx="2127900" cy="365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2" name="Google Shape;222;p28"/>
          <p:cNvSpPr txBox="1">
            <a:spLocks noGrp="1"/>
          </p:cNvSpPr>
          <p:nvPr>
            <p:ph type="subTitle" idx="5"/>
          </p:nvPr>
        </p:nvSpPr>
        <p:spPr>
          <a:xfrm>
            <a:off x="6296100" y="3430900"/>
            <a:ext cx="2127900" cy="92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23" name="Google Shape;223;p28"/>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rgbClr val="D6D6D6"/>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1pPr>
            <a:lvl2pPr marL="914400" lvl="1"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2pPr>
            <a:lvl3pPr marL="1371600" lvl="2"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3pPr>
            <a:lvl4pPr marL="1828800" lvl="3"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4pPr>
            <a:lvl5pPr marL="2286000" lvl="4"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5pPr>
            <a:lvl6pPr marL="2743200" lvl="5"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6pPr>
            <a:lvl7pPr marL="3200400" lvl="6"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7pPr>
            <a:lvl8pPr marL="3657600" lvl="7"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8pPr>
            <a:lvl9pPr marL="4114800" lvl="8"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 id="2147483659" r:id="rId7"/>
    <p:sldLayoutId id="2147483672" r:id="rId8"/>
    <p:sldLayoutId id="2147483674" r:id="rId9"/>
    <p:sldLayoutId id="2147483680" r:id="rId10"/>
    <p:sldLayoutId id="2147483681" r:id="rId11"/>
    <p:sldLayoutId id="214748368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kayzen.az/blog/informatika/5737/%C9%99m%C9%99liyyat-sisteml%C9%99ri.html"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hyperlink" Target="https://kayzen.az/blog/informatika/2109/antiviruslar.html"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hyperlink" Target="https://kayzen.az/blog/informatika/3526/veril%C9%99nl%C9%99r-bazas%C4%B1.htm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p:nvPr/>
        </p:nvSpPr>
        <p:spPr>
          <a:xfrm>
            <a:off x="717771" y="3832845"/>
            <a:ext cx="51930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0"/>
          <p:cNvSpPr txBox="1">
            <a:spLocks noGrp="1"/>
          </p:cNvSpPr>
          <p:nvPr>
            <p:ph type="ctrTitle"/>
          </p:nvPr>
        </p:nvSpPr>
        <p:spPr>
          <a:xfrm>
            <a:off x="717750" y="539500"/>
            <a:ext cx="6073500" cy="3156300"/>
          </a:xfrm>
          <a:prstGeom prst="rect">
            <a:avLst/>
          </a:prstGeom>
        </p:spPr>
        <p:txBody>
          <a:bodyPr spcFirstLastPara="1" wrap="square" lIns="91425" tIns="91425" rIns="91425" bIns="91425" anchor="ctr" anchorCtr="0">
            <a:noAutofit/>
          </a:bodyPr>
          <a:lstStyle/>
          <a:p>
            <a:r>
              <a:rPr lang="en-GB" sz="3000" dirty="0">
                <a:solidFill>
                  <a:srgbClr val="FF7307"/>
                </a:solidFill>
              </a:rPr>
              <a:t>Ad : G</a:t>
            </a:r>
            <a:r>
              <a:rPr lang="az-Latn-AZ" sz="3000" dirty="0">
                <a:solidFill>
                  <a:srgbClr val="FF7307"/>
                </a:solidFill>
              </a:rPr>
              <a:t>ülçöhrə</a:t>
            </a:r>
            <a:br>
              <a:rPr lang="az-Latn-AZ" sz="3000" dirty="0">
                <a:solidFill>
                  <a:srgbClr val="FF7307"/>
                </a:solidFill>
              </a:rPr>
            </a:br>
            <a:r>
              <a:rPr lang="az-Latn-AZ" sz="3000" dirty="0">
                <a:solidFill>
                  <a:srgbClr val="FF7307"/>
                </a:solidFill>
              </a:rPr>
              <a:t>Soyad</a:t>
            </a:r>
            <a:r>
              <a:rPr lang="en-GB" sz="3000" dirty="0">
                <a:solidFill>
                  <a:srgbClr val="FF7307"/>
                </a:solidFill>
              </a:rPr>
              <a:t> : </a:t>
            </a:r>
            <a:r>
              <a:rPr lang="en-GB" sz="3000" dirty="0" err="1"/>
              <a:t>Sultanova</a:t>
            </a:r>
            <a:r>
              <a:rPr lang="en-GB" sz="3000" dirty="0"/>
              <a:t> </a:t>
            </a:r>
            <a:br>
              <a:rPr lang="az-Latn-AZ" sz="3000" dirty="0"/>
            </a:br>
            <a:r>
              <a:rPr lang="az-Latn-AZ" sz="3000" dirty="0"/>
              <a:t>Qrup</a:t>
            </a:r>
            <a:r>
              <a:rPr lang="en-GB" sz="3000" dirty="0"/>
              <a:t> </a:t>
            </a:r>
            <a:r>
              <a:rPr lang="en-US" sz="3000" dirty="0"/>
              <a:t>: KE022S1</a:t>
            </a:r>
            <a:br>
              <a:rPr lang="az-Latn-AZ" sz="3000" dirty="0"/>
            </a:br>
            <a:r>
              <a:rPr lang="az-Latn-AZ" sz="3000" dirty="0"/>
              <a:t>Fənn</a:t>
            </a:r>
            <a:r>
              <a:rPr lang="en-GB" sz="3000" dirty="0"/>
              <a:t> </a:t>
            </a:r>
            <a:r>
              <a:rPr lang="en-US" sz="3000" dirty="0"/>
              <a:t>: </a:t>
            </a:r>
            <a:r>
              <a:rPr lang="en-GB" sz="3000" dirty="0" err="1"/>
              <a:t>Komp</a:t>
            </a:r>
            <a:r>
              <a:rPr lang="az-Latn-AZ" sz="3000" dirty="0"/>
              <a:t>üter arxitekturası</a:t>
            </a:r>
            <a:br>
              <a:rPr lang="az-Latn-AZ" sz="3000" dirty="0"/>
            </a:br>
            <a:r>
              <a:rPr lang="az-Latn-AZ" sz="3000" dirty="0"/>
              <a:t>Sərbəst iş №10</a:t>
            </a:r>
          </a:p>
        </p:txBody>
      </p:sp>
      <p:grpSp>
        <p:nvGrpSpPr>
          <p:cNvPr id="340" name="Google Shape;340;p40"/>
          <p:cNvGrpSpPr/>
          <p:nvPr/>
        </p:nvGrpSpPr>
        <p:grpSpPr>
          <a:xfrm>
            <a:off x="5980801" y="539500"/>
            <a:ext cx="2445545" cy="4064045"/>
            <a:chOff x="5980801" y="539500"/>
            <a:chExt cx="2445545" cy="4064045"/>
          </a:xfrm>
        </p:grpSpPr>
        <p:sp>
          <p:nvSpPr>
            <p:cNvPr id="341" name="Google Shape;341;p40"/>
            <p:cNvSpPr/>
            <p:nvPr/>
          </p:nvSpPr>
          <p:spPr>
            <a:xfrm>
              <a:off x="7657704" y="2186183"/>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40"/>
            <p:cNvGrpSpPr/>
            <p:nvPr/>
          </p:nvGrpSpPr>
          <p:grpSpPr>
            <a:xfrm rot="10800000">
              <a:off x="7854923" y="2384488"/>
              <a:ext cx="374100" cy="374100"/>
              <a:chOff x="7854948" y="3207801"/>
              <a:chExt cx="374100" cy="374100"/>
            </a:xfrm>
          </p:grpSpPr>
          <p:sp>
            <p:nvSpPr>
              <p:cNvPr id="343" name="Google Shape;343;p40"/>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344" name="Google Shape;344;p40"/>
              <p:cNvGrpSpPr/>
              <p:nvPr/>
            </p:nvGrpSpPr>
            <p:grpSpPr>
              <a:xfrm rot="5400000">
                <a:off x="7915838" y="3307288"/>
                <a:ext cx="252325" cy="175125"/>
                <a:chOff x="4159475" y="2501150"/>
                <a:chExt cx="252325" cy="175125"/>
              </a:xfrm>
            </p:grpSpPr>
            <p:sp>
              <p:nvSpPr>
                <p:cNvPr id="345" name="Google Shape;345;p40"/>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7" name="Google Shape;347;p40"/>
            <p:cNvSpPr/>
            <p:nvPr/>
          </p:nvSpPr>
          <p:spPr>
            <a:xfrm>
              <a:off x="7657704" y="3009524"/>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0"/>
            <p:cNvSpPr/>
            <p:nvPr/>
          </p:nvSpPr>
          <p:spPr>
            <a:xfrm>
              <a:off x="7657679" y="1362830"/>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40"/>
            <p:cNvGrpSpPr/>
            <p:nvPr/>
          </p:nvGrpSpPr>
          <p:grpSpPr>
            <a:xfrm>
              <a:off x="7657704" y="3832845"/>
              <a:ext cx="768600" cy="770700"/>
              <a:chOff x="7657704" y="3832845"/>
              <a:chExt cx="768600" cy="770700"/>
            </a:xfrm>
          </p:grpSpPr>
          <p:sp>
            <p:nvSpPr>
              <p:cNvPr id="350" name="Google Shape;350;p40"/>
              <p:cNvSpPr/>
              <p:nvPr/>
            </p:nvSpPr>
            <p:spPr>
              <a:xfrm>
                <a:off x="7657704"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0"/>
              <p:cNvSpPr/>
              <p:nvPr/>
            </p:nvSpPr>
            <p:spPr>
              <a:xfrm>
                <a:off x="7902433" y="4061610"/>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40"/>
            <p:cNvGrpSpPr/>
            <p:nvPr/>
          </p:nvGrpSpPr>
          <p:grpSpPr>
            <a:xfrm>
              <a:off x="6819240" y="3832845"/>
              <a:ext cx="768600" cy="770700"/>
              <a:chOff x="6819240" y="3832845"/>
              <a:chExt cx="768600" cy="770700"/>
            </a:xfrm>
          </p:grpSpPr>
          <p:sp>
            <p:nvSpPr>
              <p:cNvPr id="353" name="Google Shape;353;p40"/>
              <p:cNvSpPr/>
              <p:nvPr/>
            </p:nvSpPr>
            <p:spPr>
              <a:xfrm>
                <a:off x="6819240"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0"/>
              <p:cNvSpPr/>
              <p:nvPr/>
            </p:nvSpPr>
            <p:spPr>
              <a:xfrm rot="5400000">
                <a:off x="7063946"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40"/>
            <p:cNvGrpSpPr/>
            <p:nvPr/>
          </p:nvGrpSpPr>
          <p:grpSpPr>
            <a:xfrm>
              <a:off x="6819240" y="3007097"/>
              <a:ext cx="768600" cy="770700"/>
              <a:chOff x="6819240" y="3007097"/>
              <a:chExt cx="768600" cy="770700"/>
            </a:xfrm>
          </p:grpSpPr>
          <p:sp>
            <p:nvSpPr>
              <p:cNvPr id="356" name="Google Shape;356;p40"/>
              <p:cNvSpPr/>
              <p:nvPr/>
            </p:nvSpPr>
            <p:spPr>
              <a:xfrm>
                <a:off x="6819240" y="3007097"/>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0"/>
              <p:cNvSpPr/>
              <p:nvPr/>
            </p:nvSpPr>
            <p:spPr>
              <a:xfrm>
                <a:off x="7016398" y="3205313"/>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p:cNvSpPr/>
              <p:nvPr/>
            </p:nvSpPr>
            <p:spPr>
              <a:xfrm rot="-5400000">
                <a:off x="7097345" y="3273352"/>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40"/>
            <p:cNvSpPr/>
            <p:nvPr/>
          </p:nvSpPr>
          <p:spPr>
            <a:xfrm>
              <a:off x="6819245" y="539500"/>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40"/>
            <p:cNvGrpSpPr/>
            <p:nvPr/>
          </p:nvGrpSpPr>
          <p:grpSpPr>
            <a:xfrm>
              <a:off x="5980801" y="3832845"/>
              <a:ext cx="768600" cy="770700"/>
              <a:chOff x="5980776" y="3832845"/>
              <a:chExt cx="768600" cy="770700"/>
            </a:xfrm>
          </p:grpSpPr>
          <p:sp>
            <p:nvSpPr>
              <p:cNvPr id="361" name="Google Shape;361;p40"/>
              <p:cNvSpPr/>
              <p:nvPr/>
            </p:nvSpPr>
            <p:spPr>
              <a:xfrm>
                <a:off x="5980776"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0"/>
              <p:cNvSpPr/>
              <p:nvPr/>
            </p:nvSpPr>
            <p:spPr>
              <a:xfrm rot="10800000">
                <a:off x="6225421"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40"/>
            <p:cNvSpPr/>
            <p:nvPr/>
          </p:nvSpPr>
          <p:spPr>
            <a:xfrm>
              <a:off x="7055495" y="768250"/>
              <a:ext cx="1134600" cy="313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Orbitron"/>
                  <a:ea typeface="Orbitron"/>
                  <a:cs typeface="Orbitron"/>
                  <a:sym typeface="Orbitron"/>
                </a:rPr>
                <a:t>“By Slidesgo”</a:t>
              </a:r>
              <a:endParaRPr sz="1000">
                <a:solidFill>
                  <a:schemeClr val="dk2"/>
                </a:solidFill>
                <a:latin typeface="Orbitron"/>
                <a:ea typeface="Orbitron"/>
                <a:cs typeface="Orbitron"/>
                <a:sym typeface="Orbitron"/>
              </a:endParaRPr>
            </a:p>
          </p:txBody>
        </p:sp>
        <p:sp>
          <p:nvSpPr>
            <p:cNvPr id="364" name="Google Shape;364;p40"/>
            <p:cNvSpPr/>
            <p:nvPr/>
          </p:nvSpPr>
          <p:spPr>
            <a:xfrm>
              <a:off x="7854923" y="1561126"/>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40"/>
            <p:cNvGrpSpPr/>
            <p:nvPr/>
          </p:nvGrpSpPr>
          <p:grpSpPr>
            <a:xfrm>
              <a:off x="7922888" y="1628843"/>
              <a:ext cx="238218" cy="238688"/>
              <a:chOff x="3977494" y="2173070"/>
              <a:chExt cx="379449" cy="380258"/>
            </a:xfrm>
          </p:grpSpPr>
          <p:sp>
            <p:nvSpPr>
              <p:cNvPr id="366" name="Google Shape;366;p40"/>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40"/>
            <p:cNvGrpSpPr/>
            <p:nvPr/>
          </p:nvGrpSpPr>
          <p:grpSpPr>
            <a:xfrm>
              <a:off x="7854948" y="3207801"/>
              <a:ext cx="374100" cy="374100"/>
              <a:chOff x="7854948" y="3207801"/>
              <a:chExt cx="374100" cy="374100"/>
            </a:xfrm>
          </p:grpSpPr>
          <p:sp>
            <p:nvSpPr>
              <p:cNvPr id="369" name="Google Shape;369;p40"/>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a:solidFill>
                    <a:schemeClr val="lt1"/>
                  </a:solidFill>
                  <a:latin typeface="Orbitron"/>
                  <a:ea typeface="Orbitron"/>
                  <a:cs typeface="Orbitron"/>
                  <a:sym typeface="Orbitron"/>
                </a:endParaRPr>
              </a:p>
            </p:txBody>
          </p:sp>
          <p:grpSp>
            <p:nvGrpSpPr>
              <p:cNvPr id="370" name="Google Shape;370;p40"/>
              <p:cNvGrpSpPr/>
              <p:nvPr/>
            </p:nvGrpSpPr>
            <p:grpSpPr>
              <a:xfrm rot="5400000">
                <a:off x="7915838" y="3307288"/>
                <a:ext cx="252325" cy="175125"/>
                <a:chOff x="4159475" y="2501150"/>
                <a:chExt cx="252325" cy="175125"/>
              </a:xfrm>
            </p:grpSpPr>
            <p:sp>
              <p:nvSpPr>
                <p:cNvPr id="371" name="Google Shape;371;p40"/>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 name="Picture 2">
            <a:extLst>
              <a:ext uri="{FF2B5EF4-FFF2-40B4-BE49-F238E27FC236}">
                <a16:creationId xmlns:a16="http://schemas.microsoft.com/office/drawing/2014/main" id="{D6877685-18C5-8D7B-7235-8868C63AE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549" y="1646282"/>
            <a:ext cx="2004159" cy="19540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1"/>
          <p:cNvSpPr/>
          <p:nvPr/>
        </p:nvSpPr>
        <p:spPr>
          <a:xfrm>
            <a:off x="574875" y="1742925"/>
            <a:ext cx="7988100" cy="2385900"/>
          </a:xfrm>
          <a:prstGeom prst="bevel">
            <a:avLst>
              <a:gd name="adj" fmla="val 624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txBox="1">
            <a:spLocks noGrp="1"/>
          </p:cNvSpPr>
          <p:nvPr>
            <p:ph type="title"/>
          </p:nvPr>
        </p:nvSpPr>
        <p:spPr>
          <a:xfrm>
            <a:off x="88490" y="557475"/>
            <a:ext cx="8974394"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100" dirty="0" err="1"/>
              <a:t>Kompüterin</a:t>
            </a:r>
            <a:r>
              <a:rPr lang="en-GB" sz="2100" dirty="0"/>
              <a:t> </a:t>
            </a:r>
            <a:r>
              <a:rPr lang="en-GB" sz="2100" dirty="0" err="1"/>
              <a:t>proqram</a:t>
            </a:r>
            <a:r>
              <a:rPr lang="en-GB" sz="2100" dirty="0"/>
              <a:t> </a:t>
            </a:r>
            <a:r>
              <a:rPr lang="en-GB" sz="2100" dirty="0" err="1"/>
              <a:t>təminatı</a:t>
            </a:r>
            <a:r>
              <a:rPr lang="en-GB" sz="2100" dirty="0"/>
              <a:t> 3 </a:t>
            </a:r>
            <a:r>
              <a:rPr lang="en-GB" sz="2100" dirty="0" err="1"/>
              <a:t>əsas</a:t>
            </a:r>
            <a:r>
              <a:rPr lang="en-GB" sz="2100" dirty="0"/>
              <a:t> </a:t>
            </a:r>
            <a:r>
              <a:rPr lang="en-GB" sz="2100" dirty="0" err="1"/>
              <a:t>yerə</a:t>
            </a:r>
            <a:r>
              <a:rPr lang="en-GB" sz="2100" dirty="0"/>
              <a:t> </a:t>
            </a:r>
            <a:r>
              <a:rPr lang="en-GB" sz="2100" dirty="0" err="1"/>
              <a:t>bölünür</a:t>
            </a:r>
            <a:r>
              <a:rPr lang="en-GB" sz="2100" dirty="0"/>
              <a:t> :</a:t>
            </a:r>
          </a:p>
        </p:txBody>
      </p:sp>
      <p:pic>
        <p:nvPicPr>
          <p:cNvPr id="2" name="Picture 2" descr="Proqram təminatı | İnformatika | Kayzen">
            <a:extLst>
              <a:ext uri="{FF2B5EF4-FFF2-40B4-BE49-F238E27FC236}">
                <a16:creationId xmlns:a16="http://schemas.microsoft.com/office/drawing/2014/main" id="{1ADAEBEE-21D6-EBA5-DD65-F11DE9D49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367" y="2236559"/>
            <a:ext cx="7433266" cy="1428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0" name="Google Shape;390;p42"/>
          <p:cNvSpPr/>
          <p:nvPr/>
        </p:nvSpPr>
        <p:spPr>
          <a:xfrm>
            <a:off x="823242" y="376760"/>
            <a:ext cx="2542200" cy="1348200"/>
          </a:xfrm>
          <a:prstGeom prst="bevel">
            <a:avLst>
              <a:gd name="adj" fmla="val 12800"/>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2"/>
          <p:cNvSpPr txBox="1">
            <a:spLocks noGrp="1"/>
          </p:cNvSpPr>
          <p:nvPr>
            <p:ph type="title" idx="15"/>
          </p:nvPr>
        </p:nvSpPr>
        <p:spPr>
          <a:xfrm>
            <a:off x="995814" y="311767"/>
            <a:ext cx="2182500" cy="14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az-Latn-AZ" dirty="0"/>
              <a:t>Təminatın</a:t>
            </a:r>
            <a:br>
              <a:rPr lang="az-Latn-AZ" dirty="0"/>
            </a:br>
            <a:r>
              <a:rPr lang="az-Latn-AZ" dirty="0"/>
              <a:t>növləri </a:t>
            </a:r>
            <a:r>
              <a:rPr lang="en-GB" dirty="0"/>
              <a:t>:</a:t>
            </a:r>
            <a:endParaRPr dirty="0"/>
          </a:p>
        </p:txBody>
      </p:sp>
      <p:sp>
        <p:nvSpPr>
          <p:cNvPr id="27" name="TextBox 26">
            <a:extLst>
              <a:ext uri="{FF2B5EF4-FFF2-40B4-BE49-F238E27FC236}">
                <a16:creationId xmlns:a16="http://schemas.microsoft.com/office/drawing/2014/main" id="{0D3D573D-CC50-EBEE-4E83-32469E3D3F1C}"/>
              </a:ext>
            </a:extLst>
          </p:cNvPr>
          <p:cNvSpPr txBox="1"/>
          <p:nvPr/>
        </p:nvSpPr>
        <p:spPr>
          <a:xfrm>
            <a:off x="4493032" y="324981"/>
            <a:ext cx="4572000" cy="4493538"/>
          </a:xfrm>
          <a:prstGeom prst="rect">
            <a:avLst/>
          </a:prstGeom>
          <a:noFill/>
        </p:spPr>
        <p:txBody>
          <a:bodyPr wrap="square">
            <a:spAutoFit/>
          </a:bodyPr>
          <a:lstStyle/>
          <a:p>
            <a:pPr marL="0" indent="0">
              <a:buNone/>
            </a:pPr>
            <a:r>
              <a:rPr lang="az-Latn-AZ" sz="2600" b="1" dirty="0">
                <a:solidFill>
                  <a:srgbClr val="FF8E38"/>
                </a:solidFill>
                <a:latin typeface="Orbitron" panose="020B0604020202020204" charset="0"/>
              </a:rPr>
              <a:t>1.Müasir kompüterlərin proqram təminatı</a:t>
            </a:r>
          </a:p>
          <a:p>
            <a:pPr marL="0" indent="0">
              <a:buNone/>
            </a:pPr>
            <a:r>
              <a:rPr lang="az-Latn-AZ" sz="2600" b="1" dirty="0">
                <a:solidFill>
                  <a:srgbClr val="FF8E38"/>
                </a:solidFill>
                <a:latin typeface="Orbitron" panose="020B0604020202020204" charset="0"/>
              </a:rPr>
              <a:t>2.Sistem proqram təminatı</a:t>
            </a:r>
          </a:p>
          <a:p>
            <a:pPr marL="0" indent="0">
              <a:buNone/>
            </a:pPr>
            <a:r>
              <a:rPr lang="az-Latn-AZ" sz="2600" b="1" dirty="0">
                <a:solidFill>
                  <a:srgbClr val="FF8E38"/>
                </a:solidFill>
                <a:latin typeface="Orbitron" panose="020B0604020202020204" charset="0"/>
              </a:rPr>
              <a:t>3.İnstrumental proqramlar (Proqramlaşdırma sistemləri)</a:t>
            </a:r>
          </a:p>
          <a:p>
            <a:pPr marL="0" indent="0">
              <a:buNone/>
            </a:pPr>
            <a:r>
              <a:rPr lang="az-Latn-AZ" sz="2600" b="1" dirty="0">
                <a:solidFill>
                  <a:srgbClr val="FF8E38"/>
                </a:solidFill>
                <a:latin typeface="Orbitron" panose="020B0604020202020204" charset="0"/>
              </a:rPr>
              <a:t>4.Tətbiqi proqramlar</a:t>
            </a:r>
          </a:p>
          <a:p>
            <a:pPr marL="0" indent="0">
              <a:buNone/>
            </a:pPr>
            <a:r>
              <a:rPr lang="az-Latn-AZ" sz="2600" b="1" dirty="0">
                <a:solidFill>
                  <a:srgbClr val="FF8E38"/>
                </a:solidFill>
                <a:latin typeface="Orbitron" panose="020B0604020202020204" charset="0"/>
              </a:rPr>
              <a:t>5.Proqram təminatinın komponentləri</a:t>
            </a:r>
          </a:p>
        </p:txBody>
      </p:sp>
      <p:pic>
        <p:nvPicPr>
          <p:cNvPr id="28" name="Picture 4" descr="The Future of Web Design – Key to Smart">
            <a:extLst>
              <a:ext uri="{FF2B5EF4-FFF2-40B4-BE49-F238E27FC236}">
                <a16:creationId xmlns:a16="http://schemas.microsoft.com/office/drawing/2014/main" id="{59765D9B-4A1E-3164-EBF8-EF33190D4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43" y="2413938"/>
            <a:ext cx="3853522" cy="21676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9" name="TextBox 8">
            <a:extLst>
              <a:ext uri="{FF2B5EF4-FFF2-40B4-BE49-F238E27FC236}">
                <a16:creationId xmlns:a16="http://schemas.microsoft.com/office/drawing/2014/main" id="{31BE35E0-7709-6A1E-BA16-EC2DB84655DC}"/>
              </a:ext>
            </a:extLst>
          </p:cNvPr>
          <p:cNvSpPr txBox="1"/>
          <p:nvPr/>
        </p:nvSpPr>
        <p:spPr>
          <a:xfrm>
            <a:off x="431001" y="3141984"/>
            <a:ext cx="5466879" cy="1815882"/>
          </a:xfrm>
          <a:prstGeom prst="rect">
            <a:avLst/>
          </a:prstGeom>
          <a:noFill/>
        </p:spPr>
        <p:txBody>
          <a:bodyPr wrap="square" rtlCol="0">
            <a:spAutoFit/>
          </a:bodyPr>
          <a:lstStyle/>
          <a:p>
            <a:r>
              <a:rPr lang="az-Latn-AZ" b="1" dirty="0">
                <a:latin typeface="Orbitron" panose="020B0604020202020204" charset="0"/>
                <a:ea typeface="Calibri" panose="020F0502020204030204" pitchFamily="34" charset="0"/>
                <a:cs typeface="Calibri" panose="020F0502020204030204" pitchFamily="34" charset="0"/>
              </a:rPr>
              <a:t>Proqram təkcə konkret məsələni həll etmək üçün deyil, istifadəçi ilə kompüter arasında ünsiyyət yaratmaq, informasiya emalı prosesini idarə etmək, məsələnin həllində proqramçıya kömək etmək, səhvləri aşlayıb ona çatdırmaq və s. üçün lazımdır. </a:t>
            </a:r>
            <a:r>
              <a:rPr lang="az-Latn-AZ" b="1" i="1" dirty="0">
                <a:latin typeface="Orbitron" panose="020B0604020202020204" charset="0"/>
                <a:ea typeface="Calibri" panose="020F0502020204030204" pitchFamily="34" charset="0"/>
                <a:cs typeface="Calibri" panose="020F0502020204030204" pitchFamily="34" charset="0"/>
              </a:rPr>
              <a:t>Proqram təminatı</a:t>
            </a:r>
            <a:r>
              <a:rPr lang="az-Latn-AZ" b="1" dirty="0">
                <a:latin typeface="Orbitron" panose="020B0604020202020204" charset="0"/>
                <a:ea typeface="Calibri" panose="020F0502020204030204" pitchFamily="34" charset="0"/>
                <a:cs typeface="Calibri" panose="020F0502020204030204" pitchFamily="34" charset="0"/>
              </a:rPr>
              <a:t> kompüter istifadəçisinin araşdırdığı problem və məsələ­lərin həllini təşkil edən proqramlar yığımıdır.</a:t>
            </a:r>
          </a:p>
          <a:p>
            <a:endParaRPr lang="en-GB" b="1" dirty="0">
              <a:latin typeface="Orbitron" panose="020B0604020202020204" charset="0"/>
              <a:ea typeface="Calibri" panose="020F0502020204030204" pitchFamily="34" charset="0"/>
              <a:cs typeface="Calibri" panose="020F0502020204030204" pitchFamily="34" charset="0"/>
            </a:endParaRPr>
          </a:p>
        </p:txBody>
      </p:sp>
      <p:pic>
        <p:nvPicPr>
          <p:cNvPr id="10" name="Picture 2" descr="Computer Desktop Transparent - Free image on Pixabay">
            <a:extLst>
              <a:ext uri="{FF2B5EF4-FFF2-40B4-BE49-F238E27FC236}">
                <a16:creationId xmlns:a16="http://schemas.microsoft.com/office/drawing/2014/main" id="{DA1816E1-B85E-C6D4-C9C2-D4E88AA54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6135" y="2869046"/>
            <a:ext cx="1751086" cy="18733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con&#10;&#10;Description automatically generated with medium confidence">
            <a:extLst>
              <a:ext uri="{FF2B5EF4-FFF2-40B4-BE49-F238E27FC236}">
                <a16:creationId xmlns:a16="http://schemas.microsoft.com/office/drawing/2014/main" id="{B8698539-A6D6-3ECE-A286-1A87C047C8B0}"/>
              </a:ext>
            </a:extLst>
          </p:cNvPr>
          <p:cNvPicPr>
            <a:picLocks noChangeAspect="1"/>
          </p:cNvPicPr>
          <p:nvPr/>
        </p:nvPicPr>
        <p:blipFill>
          <a:blip r:embed="rId4"/>
          <a:stretch>
            <a:fillRect/>
          </a:stretch>
        </p:blipFill>
        <p:spPr>
          <a:xfrm>
            <a:off x="529142" y="298638"/>
            <a:ext cx="2009037" cy="2428314"/>
          </a:xfrm>
          <a:prstGeom prst="rect">
            <a:avLst/>
          </a:prstGeom>
        </p:spPr>
      </p:pic>
      <p:sp>
        <p:nvSpPr>
          <p:cNvPr id="13" name="TextBox 12">
            <a:extLst>
              <a:ext uri="{FF2B5EF4-FFF2-40B4-BE49-F238E27FC236}">
                <a16:creationId xmlns:a16="http://schemas.microsoft.com/office/drawing/2014/main" id="{EF26B495-39CF-7422-96D8-36120E93D1A9}"/>
              </a:ext>
            </a:extLst>
          </p:cNvPr>
          <p:cNvSpPr txBox="1"/>
          <p:nvPr/>
        </p:nvSpPr>
        <p:spPr>
          <a:xfrm>
            <a:off x="2735580" y="401078"/>
            <a:ext cx="5981700" cy="2031325"/>
          </a:xfrm>
          <a:prstGeom prst="rect">
            <a:avLst/>
          </a:prstGeom>
          <a:noFill/>
        </p:spPr>
        <p:txBody>
          <a:bodyPr wrap="square">
            <a:spAutoFit/>
          </a:bodyPr>
          <a:lstStyle/>
          <a:p>
            <a:pPr marL="0" indent="0"/>
            <a:r>
              <a:rPr lang="az-Latn-AZ" b="1" dirty="0">
                <a:latin typeface="Orbitron" panose="020B0604020202020204" charset="0"/>
                <a:ea typeface="Calibri" panose="020F0502020204030204" pitchFamily="34" charset="0"/>
                <a:cs typeface="Calibri" panose="020F0502020204030204" pitchFamily="34" charset="0"/>
              </a:rPr>
              <a:t>Kompüter digər qurğulardan fərqli olaraq onun üçün əvvəlcədən hazırlanmış proqrama uyğun işləyən və ona daxil olan informasiyanın təhlilinə aid istənilən əməliyyatları yerinə yetirən qurğudur. </a:t>
            </a:r>
            <a:r>
              <a:rPr lang="az-Latn-AZ" b="1" i="1" dirty="0">
                <a:latin typeface="Orbitron" panose="020B0604020202020204" charset="0"/>
                <a:ea typeface="Calibri" panose="020F0502020204030204" pitchFamily="34" charset="0"/>
                <a:cs typeface="Calibri" panose="020F0502020204030204" pitchFamily="34" charset="0"/>
              </a:rPr>
              <a:t>Proqram </a:t>
            </a:r>
            <a:r>
              <a:rPr lang="az-Latn-AZ" b="1" dirty="0">
                <a:latin typeface="Orbitron" panose="020B0604020202020204" charset="0"/>
                <a:ea typeface="Calibri" panose="020F0502020204030204" pitchFamily="34" charset="0"/>
                <a:cs typeface="Calibri" panose="020F0502020204030204" pitchFamily="34" charset="0"/>
              </a:rPr>
              <a:t>– maşının addım – addım yerinə yetirəcəyi təlimatlar  və yaxud əmrlər siyahısıdır. Kompüterdən istifadə etmək və onun tətbiq sahəsini genişləndirmək üçün o, proqram təminatına malik olmalıdır. </a:t>
            </a:r>
            <a:r>
              <a:rPr lang="az-Latn-AZ" b="1" i="1" dirty="0">
                <a:latin typeface="Orbitron" panose="020B0604020202020204" charset="0"/>
                <a:ea typeface="Calibri" panose="020F0502020204030204" pitchFamily="34" charset="0"/>
                <a:cs typeface="Calibri" panose="020F0502020204030204" pitchFamily="34" charset="0"/>
              </a:rPr>
              <a:t>Proqram təminatı </a:t>
            </a:r>
            <a:r>
              <a:rPr lang="az-Latn-AZ" b="1" dirty="0">
                <a:latin typeface="Orbitron" panose="020B0604020202020204" charset="0"/>
                <a:ea typeface="Calibri" panose="020F0502020204030204" pitchFamily="34" charset="0"/>
                <a:cs typeface="Calibri" panose="020F0502020204030204" pitchFamily="34" charset="0"/>
              </a:rPr>
              <a:t>elə proqramlar kompleksidir ki, onsuz kompüterin işini təsəvvür etmək olmaz.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body" idx="1"/>
          </p:nvPr>
        </p:nvSpPr>
        <p:spPr>
          <a:xfrm>
            <a:off x="3395265" y="1617055"/>
            <a:ext cx="4895296" cy="2764500"/>
          </a:xfrm>
          <a:prstGeom prst="rect">
            <a:avLst/>
          </a:prstGeom>
        </p:spPr>
        <p:txBody>
          <a:bodyPr spcFirstLastPara="1" wrap="square" lIns="91425" tIns="91425" rIns="91425" bIns="91425" anchor="ctr" anchorCtr="0">
            <a:noAutofit/>
          </a:bodyPr>
          <a:lstStyle/>
          <a:p>
            <a:pPr marL="100584" lvl="0" indent="-9144" algn="l" rtl="0">
              <a:spcBef>
                <a:spcPts val="0"/>
              </a:spcBef>
              <a:spcAft>
                <a:spcPts val="0"/>
              </a:spcAft>
              <a:buNone/>
            </a:pPr>
            <a:r>
              <a:rPr lang="en-GB" sz="1300" dirty="0" err="1"/>
              <a:t>Proqram</a:t>
            </a:r>
            <a:r>
              <a:rPr lang="en-GB" sz="1300" dirty="0"/>
              <a:t> </a:t>
            </a:r>
            <a:r>
              <a:rPr lang="en-GB" sz="1300" dirty="0" err="1"/>
              <a:t>təminatına</a:t>
            </a:r>
            <a:r>
              <a:rPr lang="en-GB" sz="1300" dirty="0"/>
              <a:t> </a:t>
            </a:r>
            <a:r>
              <a:rPr lang="en-GB" sz="1300" dirty="0" err="1"/>
              <a:t>daxil</a:t>
            </a:r>
            <a:r>
              <a:rPr lang="en-GB" sz="1300" dirty="0"/>
              <a:t> </a:t>
            </a:r>
            <a:r>
              <a:rPr lang="en-GB" sz="1300" dirty="0" err="1"/>
              <a:t>olan</a:t>
            </a:r>
            <a:r>
              <a:rPr lang="en-GB" sz="1300" dirty="0"/>
              <a:t> </a:t>
            </a:r>
            <a:r>
              <a:rPr lang="en-GB" sz="1300" dirty="0" err="1"/>
              <a:t>proqramlar</a:t>
            </a:r>
            <a:r>
              <a:rPr lang="en-GB" sz="1300" dirty="0"/>
              <a:t> </a:t>
            </a:r>
            <a:r>
              <a:rPr lang="en-GB" sz="1300" dirty="0" err="1"/>
              <a:t>üç</a:t>
            </a:r>
            <a:r>
              <a:rPr lang="en-GB" sz="1300" dirty="0"/>
              <a:t> </a:t>
            </a:r>
            <a:r>
              <a:rPr lang="en-GB" sz="1300" dirty="0" err="1"/>
              <a:t>kateqoriyaya</a:t>
            </a:r>
            <a:r>
              <a:rPr lang="en-GB" sz="1300" dirty="0"/>
              <a:t> </a:t>
            </a:r>
            <a:r>
              <a:rPr lang="en-GB" sz="1300" dirty="0" err="1"/>
              <a:t>bölünürlər</a:t>
            </a:r>
            <a:r>
              <a:rPr lang="en-GB" sz="1300" dirty="0"/>
              <a:t>:</a:t>
            </a:r>
          </a:p>
          <a:p>
            <a:pPr marL="100584" lvl="0" indent="-9144" algn="l" rtl="0">
              <a:spcBef>
                <a:spcPts val="0"/>
              </a:spcBef>
              <a:spcAft>
                <a:spcPts val="0"/>
              </a:spcAft>
              <a:buNone/>
            </a:pPr>
            <a:r>
              <a:rPr lang="en-GB" sz="1300" dirty="0" err="1"/>
              <a:t>Sistem</a:t>
            </a:r>
            <a:r>
              <a:rPr lang="en-GB" sz="1300" dirty="0"/>
              <a:t> </a:t>
            </a:r>
            <a:r>
              <a:rPr lang="en-GB" sz="1300" dirty="0" err="1"/>
              <a:t>proqramları</a:t>
            </a:r>
            <a:r>
              <a:rPr lang="en-GB" sz="1300" dirty="0"/>
              <a:t> — </a:t>
            </a:r>
            <a:r>
              <a:rPr lang="en-GB" sz="1300" dirty="0" err="1"/>
              <a:t>bu</a:t>
            </a:r>
            <a:r>
              <a:rPr lang="en-GB" sz="1300" dirty="0"/>
              <a:t> </a:t>
            </a:r>
            <a:r>
              <a:rPr lang="en-GB" sz="1300" dirty="0" err="1"/>
              <a:t>proqramalar</a:t>
            </a:r>
            <a:r>
              <a:rPr lang="en-GB" sz="1300" dirty="0"/>
              <a:t> </a:t>
            </a:r>
            <a:r>
              <a:rPr lang="en-GB" sz="1300" dirty="0" err="1"/>
              <a:t>həmişə</a:t>
            </a:r>
            <a:r>
              <a:rPr lang="en-GB" sz="1300" dirty="0"/>
              <a:t> </a:t>
            </a:r>
            <a:r>
              <a:rPr lang="en-GB" sz="1300" dirty="0" err="1"/>
              <a:t>işə</a:t>
            </a:r>
            <a:r>
              <a:rPr lang="en-GB" sz="1300" dirty="0"/>
              <a:t> </a:t>
            </a:r>
            <a:r>
              <a:rPr lang="en-GB" sz="1300" dirty="0" err="1"/>
              <a:t>hazır</a:t>
            </a:r>
            <a:r>
              <a:rPr lang="en-GB" sz="1300" dirty="0"/>
              <a:t> </a:t>
            </a:r>
            <a:r>
              <a:rPr lang="en-GB" sz="1300" dirty="0" err="1"/>
              <a:t>vəziyyətdə</a:t>
            </a:r>
            <a:r>
              <a:rPr lang="en-GB" sz="1300" dirty="0"/>
              <a:t> </a:t>
            </a:r>
            <a:r>
              <a:rPr lang="en-GB" sz="1300" dirty="0" err="1"/>
              <a:t>olub</a:t>
            </a:r>
            <a:r>
              <a:rPr lang="en-GB" sz="1300" dirty="0"/>
              <a:t> </a:t>
            </a:r>
            <a:r>
              <a:rPr lang="en-GB" sz="1300" dirty="0" err="1"/>
              <a:t>yaddaşda</a:t>
            </a:r>
            <a:r>
              <a:rPr lang="en-GB" sz="1300" dirty="0"/>
              <a:t> </a:t>
            </a:r>
            <a:r>
              <a:rPr lang="en-GB" sz="1300" dirty="0" err="1"/>
              <a:t>saxlanılırlar</a:t>
            </a:r>
            <a:r>
              <a:rPr lang="en-GB" sz="1300" dirty="0"/>
              <a:t>. </a:t>
            </a:r>
            <a:r>
              <a:rPr lang="en-GB" sz="1300" dirty="0" err="1"/>
              <a:t>Onların</a:t>
            </a:r>
            <a:r>
              <a:rPr lang="en-GB" sz="1300" dirty="0"/>
              <a:t> </a:t>
            </a:r>
            <a:r>
              <a:rPr lang="en-GB" sz="1300" dirty="0" err="1"/>
              <a:t>əsas</a:t>
            </a:r>
            <a:r>
              <a:rPr lang="en-GB" sz="1300" dirty="0"/>
              <a:t> </a:t>
            </a:r>
            <a:r>
              <a:rPr lang="en-GB" sz="1300" dirty="0" err="1"/>
              <a:t>vəzifəsi</a:t>
            </a:r>
            <a:r>
              <a:rPr lang="en-GB" sz="1300" dirty="0"/>
              <a:t> </a:t>
            </a:r>
            <a:r>
              <a:rPr lang="en-GB" sz="1300" dirty="0" err="1"/>
              <a:t>kompüterin</a:t>
            </a:r>
            <a:r>
              <a:rPr lang="en-GB" sz="1300" dirty="0"/>
              <a:t> </a:t>
            </a:r>
            <a:r>
              <a:rPr lang="en-GB" sz="1300" dirty="0" err="1"/>
              <a:t>qurğuları</a:t>
            </a:r>
            <a:r>
              <a:rPr lang="en-GB" sz="1300" dirty="0"/>
              <a:t> </a:t>
            </a:r>
            <a:r>
              <a:rPr lang="en-GB" sz="1300" dirty="0" err="1"/>
              <a:t>və</a:t>
            </a:r>
            <a:r>
              <a:rPr lang="en-GB" sz="1300" dirty="0"/>
              <a:t> </a:t>
            </a:r>
            <a:r>
              <a:rPr lang="en-GB" sz="1300" dirty="0" err="1"/>
              <a:t>aparat</a:t>
            </a:r>
            <a:r>
              <a:rPr lang="en-GB" sz="1300" dirty="0"/>
              <a:t> </a:t>
            </a:r>
            <a:r>
              <a:rPr lang="en-GB" sz="1300" dirty="0" err="1"/>
              <a:t>hissəsi</a:t>
            </a:r>
            <a:r>
              <a:rPr lang="en-GB" sz="1300" dirty="0"/>
              <a:t> </a:t>
            </a:r>
            <a:r>
              <a:rPr lang="en-GB" sz="1300" dirty="0" err="1"/>
              <a:t>ilə</a:t>
            </a:r>
            <a:r>
              <a:rPr lang="en-GB" sz="1300" dirty="0"/>
              <a:t> </a:t>
            </a:r>
            <a:r>
              <a:rPr lang="en-GB" sz="1300" dirty="0" err="1"/>
              <a:t>iş</a:t>
            </a:r>
            <a:r>
              <a:rPr lang="en-GB" sz="1300" dirty="0"/>
              <a:t> </a:t>
            </a:r>
            <a:r>
              <a:rPr lang="en-GB" sz="1300" dirty="0" err="1"/>
              <a:t>prose­sində</a:t>
            </a:r>
            <a:r>
              <a:rPr lang="en-GB" sz="1300" dirty="0"/>
              <a:t> </a:t>
            </a:r>
            <a:r>
              <a:rPr lang="en-GB" sz="1300" dirty="0" err="1"/>
              <a:t>istifadə</a:t>
            </a:r>
            <a:r>
              <a:rPr lang="en-GB" sz="1300" dirty="0"/>
              <a:t> </a:t>
            </a:r>
            <a:r>
              <a:rPr lang="en-GB" sz="1300" dirty="0" err="1"/>
              <a:t>edilən</a:t>
            </a:r>
            <a:r>
              <a:rPr lang="en-GB" sz="1300" dirty="0"/>
              <a:t> </a:t>
            </a:r>
            <a:r>
              <a:rPr lang="en-GB" sz="1300" dirty="0" err="1"/>
              <a:t>digər</a:t>
            </a:r>
            <a:r>
              <a:rPr lang="en-GB" sz="1300" dirty="0"/>
              <a:t> </a:t>
            </a:r>
            <a:r>
              <a:rPr lang="en-GB" sz="1300" dirty="0" err="1"/>
              <a:t>proqramlar</a:t>
            </a:r>
            <a:r>
              <a:rPr lang="en-GB" sz="1300" dirty="0"/>
              <a:t> </a:t>
            </a:r>
            <a:r>
              <a:rPr lang="en-GB" sz="1300" dirty="0" err="1"/>
              <a:t>arasında</a:t>
            </a:r>
            <a:r>
              <a:rPr lang="en-GB" sz="1300" dirty="0"/>
              <a:t> </a:t>
            </a:r>
            <a:r>
              <a:rPr lang="en-GB" sz="1300" dirty="0" err="1"/>
              <a:t>əlaqə</a:t>
            </a:r>
            <a:r>
              <a:rPr lang="en-GB" sz="1300" dirty="0"/>
              <a:t> </a:t>
            </a:r>
            <a:r>
              <a:rPr lang="en-GB" sz="1300" dirty="0" err="1"/>
              <a:t>yaratmaqdır</a:t>
            </a:r>
            <a:r>
              <a:rPr lang="en-GB" sz="1300" dirty="0"/>
              <a:t> (</a:t>
            </a:r>
            <a:r>
              <a:rPr lang="en-GB" sz="1300" dirty="0" err="1"/>
              <a:t>məsələn</a:t>
            </a:r>
            <a:r>
              <a:rPr lang="en-GB" sz="1300" dirty="0"/>
              <a:t> BİOS </a:t>
            </a:r>
            <a:r>
              <a:rPr lang="en-GB" sz="1300" dirty="0" err="1"/>
              <a:t>proqramı</a:t>
            </a:r>
            <a:r>
              <a:rPr lang="en-GB" sz="1300" dirty="0"/>
              <a:t>);</a:t>
            </a:r>
          </a:p>
          <a:p>
            <a:pPr marL="100584" lvl="0" indent="-9144" algn="l" rtl="0">
              <a:spcBef>
                <a:spcPts val="0"/>
              </a:spcBef>
              <a:spcAft>
                <a:spcPts val="0"/>
              </a:spcAft>
              <a:buNone/>
            </a:pPr>
            <a:r>
              <a:rPr lang="en-GB" sz="1300" dirty="0" err="1"/>
              <a:t>Qeyri-rezident</a:t>
            </a:r>
            <a:r>
              <a:rPr lang="en-GB" sz="1300" dirty="0"/>
              <a:t> (</a:t>
            </a:r>
            <a:r>
              <a:rPr lang="en-GB" sz="1300" dirty="0" err="1"/>
              <a:t>adi</a:t>
            </a:r>
            <a:r>
              <a:rPr lang="en-GB" sz="1300" dirty="0"/>
              <a:t>) </a:t>
            </a:r>
            <a:r>
              <a:rPr lang="en-GB" sz="1300" dirty="0" err="1"/>
              <a:t>proqramlar</a:t>
            </a:r>
            <a:r>
              <a:rPr lang="en-GB" sz="1300" dirty="0"/>
              <a:t> — </a:t>
            </a:r>
            <a:r>
              <a:rPr lang="en-GB" sz="1300" dirty="0" err="1"/>
              <a:t>ən</a:t>
            </a:r>
            <a:r>
              <a:rPr lang="en-GB" sz="1300" dirty="0"/>
              <a:t> </a:t>
            </a:r>
            <a:r>
              <a:rPr lang="en-GB" sz="1300" dirty="0" err="1"/>
              <a:t>geniş</a:t>
            </a:r>
            <a:r>
              <a:rPr lang="en-GB" sz="1300" dirty="0"/>
              <a:t> </a:t>
            </a:r>
            <a:r>
              <a:rPr lang="en-GB" sz="1300" dirty="0" err="1"/>
              <a:t>yayılmış</a:t>
            </a:r>
            <a:r>
              <a:rPr lang="en-GB" sz="1300" dirty="0"/>
              <a:t> </a:t>
            </a:r>
            <a:r>
              <a:rPr lang="en-GB" sz="1300" dirty="0" err="1"/>
              <a:t>kateqoriyalı</a:t>
            </a:r>
            <a:r>
              <a:rPr lang="en-GB" sz="1300" dirty="0"/>
              <a:t> </a:t>
            </a:r>
            <a:r>
              <a:rPr lang="en-GB" sz="1300" dirty="0" err="1"/>
              <a:t>proqramlardır</a:t>
            </a:r>
            <a:r>
              <a:rPr lang="en-GB" sz="1300" dirty="0"/>
              <a:t>. Bu </a:t>
            </a:r>
            <a:r>
              <a:rPr lang="en-GB" sz="1300" dirty="0" err="1"/>
              <a:t>proqramlar</a:t>
            </a:r>
            <a:r>
              <a:rPr lang="en-GB" sz="1300" dirty="0"/>
              <a:t> </a:t>
            </a:r>
            <a:r>
              <a:rPr lang="en-GB" sz="1300" dirty="0" err="1"/>
              <a:t>vasitəsilə</a:t>
            </a:r>
            <a:r>
              <a:rPr lang="en-GB" sz="1300" dirty="0"/>
              <a:t> </a:t>
            </a:r>
            <a:r>
              <a:rPr lang="en-GB" sz="1300" dirty="0" err="1"/>
              <a:t>istənilən</a:t>
            </a:r>
            <a:r>
              <a:rPr lang="en-GB" sz="1300" dirty="0"/>
              <a:t> </a:t>
            </a:r>
            <a:r>
              <a:rPr lang="en-GB" sz="1300" dirty="0" err="1"/>
              <a:t>növ</a:t>
            </a:r>
            <a:r>
              <a:rPr lang="en-GB" sz="1300" dirty="0"/>
              <a:t> </a:t>
            </a:r>
            <a:r>
              <a:rPr lang="en-GB" sz="1300" dirty="0" err="1"/>
              <a:t>məsələni</a:t>
            </a:r>
            <a:r>
              <a:rPr lang="en-GB" sz="1300" dirty="0"/>
              <a:t> </a:t>
            </a:r>
            <a:r>
              <a:rPr lang="en-GB" sz="1300" dirty="0" err="1"/>
              <a:t>kompüterdə</a:t>
            </a:r>
            <a:r>
              <a:rPr lang="en-GB" sz="1300" dirty="0"/>
              <a:t> </a:t>
            </a:r>
            <a:r>
              <a:rPr lang="en-GB" sz="1300" dirty="0" err="1"/>
              <a:t>həll</a:t>
            </a:r>
            <a:r>
              <a:rPr lang="en-GB" sz="1300" dirty="0"/>
              <a:t> </a:t>
            </a:r>
            <a:r>
              <a:rPr lang="en-GB" sz="1300" dirty="0" err="1"/>
              <a:t>etmək</a:t>
            </a:r>
            <a:r>
              <a:rPr lang="en-GB" sz="1300" dirty="0"/>
              <a:t> </a:t>
            </a:r>
            <a:r>
              <a:rPr lang="en-GB" sz="1300" dirty="0" err="1"/>
              <a:t>mümkündür</a:t>
            </a:r>
            <a:r>
              <a:rPr lang="en-GB" sz="1300" dirty="0"/>
              <a:t>. Bu </a:t>
            </a:r>
            <a:r>
              <a:rPr lang="en-GB" sz="1300" dirty="0" err="1"/>
              <a:t>proq­ram­lar</a:t>
            </a:r>
            <a:r>
              <a:rPr lang="en-GB" sz="1300" dirty="0"/>
              <a:t> </a:t>
            </a:r>
            <a:r>
              <a:rPr lang="en-GB" sz="1300" dirty="0" err="1"/>
              <a:t>işlərini</a:t>
            </a:r>
            <a:r>
              <a:rPr lang="en-GB" sz="1300" dirty="0"/>
              <a:t> </a:t>
            </a:r>
            <a:r>
              <a:rPr lang="en-GB" sz="1300" dirty="0" err="1"/>
              <a:t>bitirdikdən</a:t>
            </a:r>
            <a:r>
              <a:rPr lang="en-GB" sz="1300" dirty="0"/>
              <a:t> </a:t>
            </a:r>
            <a:r>
              <a:rPr lang="en-GB" sz="1300" dirty="0" err="1"/>
              <a:t>sonra</a:t>
            </a:r>
            <a:r>
              <a:rPr lang="en-GB" sz="1300" dirty="0"/>
              <a:t> </a:t>
            </a:r>
            <a:r>
              <a:rPr lang="en-GB" sz="1300" dirty="0" err="1"/>
              <a:t>əməli</a:t>
            </a:r>
            <a:r>
              <a:rPr lang="en-GB" sz="1300" dirty="0"/>
              <a:t> </a:t>
            </a:r>
            <a:r>
              <a:rPr lang="en-GB" sz="1300" dirty="0" err="1"/>
              <a:t>yaddaş</a:t>
            </a:r>
            <a:r>
              <a:rPr lang="en-GB" sz="1300" dirty="0"/>
              <a:t> </a:t>
            </a:r>
            <a:r>
              <a:rPr lang="en-GB" sz="1300" dirty="0" err="1"/>
              <a:t>boşaldılaraq</a:t>
            </a:r>
            <a:r>
              <a:rPr lang="en-GB" sz="1300" dirty="0"/>
              <a:t> </a:t>
            </a:r>
            <a:r>
              <a:rPr lang="en-GB" sz="1300" dirty="0" err="1"/>
              <a:t>idarəetmə</a:t>
            </a:r>
            <a:r>
              <a:rPr lang="en-GB" sz="1300" dirty="0"/>
              <a:t> </a:t>
            </a:r>
            <a:r>
              <a:rPr lang="en-GB" sz="1300" dirty="0" err="1"/>
              <a:t>digər</a:t>
            </a:r>
            <a:r>
              <a:rPr lang="en-GB" sz="1300" dirty="0"/>
              <a:t> </a:t>
            </a:r>
            <a:r>
              <a:rPr lang="en-GB" sz="1300" dirty="0" err="1"/>
              <a:t>proqramlara</a:t>
            </a:r>
            <a:r>
              <a:rPr lang="en-GB" sz="1300" dirty="0"/>
              <a:t> </a:t>
            </a:r>
            <a:r>
              <a:rPr lang="en-GB" sz="1300" dirty="0" err="1"/>
              <a:t>verilir</a:t>
            </a:r>
            <a:r>
              <a:rPr lang="en-GB" sz="1300" dirty="0"/>
              <a:t>;</a:t>
            </a:r>
          </a:p>
          <a:p>
            <a:pPr marL="100584" lvl="0" indent="-9144" algn="l" rtl="0">
              <a:spcBef>
                <a:spcPts val="0"/>
              </a:spcBef>
              <a:spcAft>
                <a:spcPts val="0"/>
              </a:spcAft>
              <a:buNone/>
            </a:pPr>
            <a:r>
              <a:rPr lang="en-GB" sz="1300" dirty="0" err="1"/>
              <a:t>Rezident</a:t>
            </a:r>
            <a:r>
              <a:rPr lang="en-GB" sz="1300" dirty="0"/>
              <a:t> </a:t>
            </a:r>
            <a:r>
              <a:rPr lang="en-GB" sz="1300" dirty="0" err="1"/>
              <a:t>proqramlar</a:t>
            </a:r>
            <a:r>
              <a:rPr lang="en-GB" sz="1300" dirty="0"/>
              <a:t>- </a:t>
            </a:r>
            <a:r>
              <a:rPr lang="en-GB" sz="1300" dirty="0" err="1"/>
              <a:t>Belə</a:t>
            </a:r>
            <a:r>
              <a:rPr lang="en-GB" sz="1300" dirty="0"/>
              <a:t> </a:t>
            </a:r>
            <a:r>
              <a:rPr lang="en-GB" sz="1300" dirty="0" err="1"/>
              <a:t>proqramlar</a:t>
            </a:r>
            <a:r>
              <a:rPr lang="en-GB" sz="1300" dirty="0"/>
              <a:t> </a:t>
            </a:r>
            <a:r>
              <a:rPr lang="en-GB" sz="1300" dirty="0" err="1"/>
              <a:t>adi</a:t>
            </a:r>
            <a:r>
              <a:rPr lang="en-GB" sz="1300" dirty="0"/>
              <a:t> </a:t>
            </a:r>
            <a:r>
              <a:rPr lang="en-GB" sz="1300" dirty="0" err="1"/>
              <a:t>proqramlardan</a:t>
            </a:r>
            <a:r>
              <a:rPr lang="en-GB" sz="1300" dirty="0"/>
              <a:t> </a:t>
            </a:r>
            <a:r>
              <a:rPr lang="en-GB" sz="1300" dirty="0" err="1"/>
              <a:t>fərqli</a:t>
            </a:r>
            <a:r>
              <a:rPr lang="en-GB" sz="1300" dirty="0"/>
              <a:t> </a:t>
            </a:r>
            <a:r>
              <a:rPr lang="en-GB" sz="1300" dirty="0" err="1"/>
              <a:t>olaraq</a:t>
            </a:r>
            <a:r>
              <a:rPr lang="en-GB" sz="1300" dirty="0"/>
              <a:t> </a:t>
            </a:r>
            <a:r>
              <a:rPr lang="en-GB" sz="1300" dirty="0" err="1"/>
              <a:t>idarəetməni</a:t>
            </a:r>
            <a:r>
              <a:rPr lang="en-GB" sz="1300" dirty="0"/>
              <a:t> </a:t>
            </a:r>
            <a:r>
              <a:rPr lang="en-GB" sz="1300" dirty="0" err="1"/>
              <a:t>digər</a:t>
            </a:r>
            <a:r>
              <a:rPr lang="en-GB" sz="1300" dirty="0"/>
              <a:t> </a:t>
            </a:r>
            <a:r>
              <a:rPr lang="en-GB" sz="1300" dirty="0" err="1"/>
              <a:t>proqramlara</a:t>
            </a:r>
            <a:r>
              <a:rPr lang="en-GB" sz="1300" dirty="0"/>
              <a:t> </a:t>
            </a:r>
            <a:r>
              <a:rPr lang="en-GB" sz="1300" dirty="0" err="1"/>
              <a:t>ötürdükdə</a:t>
            </a:r>
            <a:r>
              <a:rPr lang="en-GB" sz="1300" dirty="0"/>
              <a:t> </a:t>
            </a:r>
            <a:r>
              <a:rPr lang="en-GB" sz="1300" dirty="0" err="1"/>
              <a:t>əməli</a:t>
            </a:r>
            <a:r>
              <a:rPr lang="en-GB" sz="1300" dirty="0"/>
              <a:t> </a:t>
            </a:r>
            <a:r>
              <a:rPr lang="en-GB" sz="1300" dirty="0" err="1"/>
              <a:t>yaddaşdan</a:t>
            </a:r>
            <a:r>
              <a:rPr lang="en-GB" sz="1300" dirty="0"/>
              <a:t> </a:t>
            </a:r>
            <a:r>
              <a:rPr lang="en-GB" sz="1300" dirty="0" err="1"/>
              <a:t>silinmirlər</a:t>
            </a:r>
            <a:endParaRPr lang="en-GB" sz="1300" dirty="0"/>
          </a:p>
        </p:txBody>
      </p:sp>
      <p:sp>
        <p:nvSpPr>
          <p:cNvPr id="425" name="Google Shape;425;p4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Program T</a:t>
            </a:r>
            <a:r>
              <a:rPr lang="az-Latn-AZ" dirty="0"/>
              <a:t>əminatına nələr aiddir </a:t>
            </a:r>
            <a:r>
              <a:rPr lang="en-GB" dirty="0"/>
              <a:t>?</a:t>
            </a:r>
            <a:endParaRPr dirty="0">
              <a:solidFill>
                <a:schemeClr val="accent1"/>
              </a:solidFill>
            </a:endParaRPr>
          </a:p>
        </p:txBody>
      </p:sp>
      <p:pic>
        <p:nvPicPr>
          <p:cNvPr id="2" name="Picture 1" descr="A picture containing text, computer&#10;&#10;Description automatically generated">
            <a:extLst>
              <a:ext uri="{FF2B5EF4-FFF2-40B4-BE49-F238E27FC236}">
                <a16:creationId xmlns:a16="http://schemas.microsoft.com/office/drawing/2014/main" id="{CAB8F794-25D1-3D26-5842-3CE6A120065A}"/>
              </a:ext>
            </a:extLst>
          </p:cNvPr>
          <p:cNvPicPr>
            <a:picLocks noChangeAspect="1"/>
          </p:cNvPicPr>
          <p:nvPr/>
        </p:nvPicPr>
        <p:blipFill>
          <a:blip r:embed="rId3"/>
          <a:stretch>
            <a:fillRect/>
          </a:stretch>
        </p:blipFill>
        <p:spPr>
          <a:xfrm>
            <a:off x="1436280" y="1344840"/>
            <a:ext cx="1573620" cy="15736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55" name="Google Shape;455;p45"/>
          <p:cNvSpPr txBox="1">
            <a:spLocks noGrp="1"/>
          </p:cNvSpPr>
          <p:nvPr>
            <p:ph type="title" idx="4"/>
          </p:nvPr>
        </p:nvSpPr>
        <p:spPr>
          <a:xfrm>
            <a:off x="720000" y="539498"/>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Sistem</a:t>
            </a:r>
            <a:r>
              <a:rPr lang="en-GB" dirty="0"/>
              <a:t> </a:t>
            </a:r>
            <a:r>
              <a:rPr lang="en-GB" dirty="0" err="1"/>
              <a:t>proqram</a:t>
            </a:r>
            <a:r>
              <a:rPr lang="en-GB" dirty="0"/>
              <a:t> </a:t>
            </a:r>
            <a:r>
              <a:rPr lang="en-GB" dirty="0" err="1"/>
              <a:t>təminatı</a:t>
            </a:r>
            <a:r>
              <a:rPr lang="en-GB" dirty="0"/>
              <a:t>:</a:t>
            </a:r>
            <a:endParaRPr lang="en-GB" dirty="0">
              <a:solidFill>
                <a:schemeClr val="accent1"/>
              </a:solidFill>
            </a:endParaRPr>
          </a:p>
        </p:txBody>
      </p:sp>
      <p:sp>
        <p:nvSpPr>
          <p:cNvPr id="10" name="İçerik Yer Tutucusu 2">
            <a:extLst>
              <a:ext uri="{FF2B5EF4-FFF2-40B4-BE49-F238E27FC236}">
                <a16:creationId xmlns:a16="http://schemas.microsoft.com/office/drawing/2014/main" id="{4121A666-8577-F7A0-B11D-B0AF96FBBFFB}"/>
              </a:ext>
            </a:extLst>
          </p:cNvPr>
          <p:cNvSpPr txBox="1">
            <a:spLocks/>
          </p:cNvSpPr>
          <p:nvPr/>
        </p:nvSpPr>
        <p:spPr>
          <a:xfrm>
            <a:off x="273442" y="1179171"/>
            <a:ext cx="5547808" cy="3964329"/>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2800"/>
              <a:buFont typeface="Catamaran"/>
              <a:buNone/>
              <a:defRPr sz="1500" b="0" i="0" u="none" strike="noStrike" cap="none">
                <a:solidFill>
                  <a:schemeClr val="dk1"/>
                </a:solidFill>
                <a:latin typeface="Catamaran"/>
                <a:ea typeface="Catamaran"/>
                <a:cs typeface="Catamaran"/>
                <a:sym typeface="Catamaran"/>
              </a:defRPr>
            </a:lvl1pPr>
            <a:lvl2pPr marL="914400" marR="0" lvl="1" indent="-323850" algn="ctr" rtl="0">
              <a:lnSpc>
                <a:spcPct val="100000"/>
              </a:lnSpc>
              <a:spcBef>
                <a:spcPts val="0"/>
              </a:spcBef>
              <a:spcAft>
                <a:spcPts val="0"/>
              </a:spcAft>
              <a:buClr>
                <a:schemeClr val="dk1"/>
              </a:buClr>
              <a:buSzPts val="2800"/>
              <a:buFont typeface="Catamaran"/>
              <a:buNone/>
              <a:defRPr sz="2800" b="0" i="0" u="none" strike="noStrike" cap="none">
                <a:solidFill>
                  <a:schemeClr val="dk1"/>
                </a:solidFill>
                <a:latin typeface="Catamaran"/>
                <a:ea typeface="Catamaran"/>
                <a:cs typeface="Catamaran"/>
                <a:sym typeface="Catamaran"/>
              </a:defRPr>
            </a:lvl2pPr>
            <a:lvl3pPr marL="1371600" marR="0" lvl="2" indent="-323850" algn="ctr" rtl="0">
              <a:lnSpc>
                <a:spcPct val="100000"/>
              </a:lnSpc>
              <a:spcBef>
                <a:spcPts val="0"/>
              </a:spcBef>
              <a:spcAft>
                <a:spcPts val="0"/>
              </a:spcAft>
              <a:buClr>
                <a:schemeClr val="dk1"/>
              </a:buClr>
              <a:buSzPts val="2800"/>
              <a:buFont typeface="Catamaran"/>
              <a:buNone/>
              <a:defRPr sz="2800" b="0" i="0" u="none" strike="noStrike" cap="none">
                <a:solidFill>
                  <a:schemeClr val="dk1"/>
                </a:solidFill>
                <a:latin typeface="Catamaran"/>
                <a:ea typeface="Catamaran"/>
                <a:cs typeface="Catamaran"/>
                <a:sym typeface="Catamaran"/>
              </a:defRPr>
            </a:lvl3pPr>
            <a:lvl4pPr marL="1828800" marR="0" lvl="3" indent="-323850" algn="ctr" rtl="0">
              <a:lnSpc>
                <a:spcPct val="100000"/>
              </a:lnSpc>
              <a:spcBef>
                <a:spcPts val="0"/>
              </a:spcBef>
              <a:spcAft>
                <a:spcPts val="0"/>
              </a:spcAft>
              <a:buClr>
                <a:schemeClr val="dk1"/>
              </a:buClr>
              <a:buSzPts val="2800"/>
              <a:buFont typeface="Catamaran"/>
              <a:buNone/>
              <a:defRPr sz="2800" b="0" i="0" u="none" strike="noStrike" cap="none">
                <a:solidFill>
                  <a:schemeClr val="dk1"/>
                </a:solidFill>
                <a:latin typeface="Catamaran"/>
                <a:ea typeface="Catamaran"/>
                <a:cs typeface="Catamaran"/>
                <a:sym typeface="Catamaran"/>
              </a:defRPr>
            </a:lvl4pPr>
            <a:lvl5pPr marL="2286000" marR="0" lvl="4" indent="-323850" algn="ctr" rtl="0">
              <a:lnSpc>
                <a:spcPct val="100000"/>
              </a:lnSpc>
              <a:spcBef>
                <a:spcPts val="0"/>
              </a:spcBef>
              <a:spcAft>
                <a:spcPts val="0"/>
              </a:spcAft>
              <a:buClr>
                <a:schemeClr val="dk1"/>
              </a:buClr>
              <a:buSzPts val="2800"/>
              <a:buFont typeface="Catamaran"/>
              <a:buNone/>
              <a:defRPr sz="2800" b="0" i="0" u="none" strike="noStrike" cap="none">
                <a:solidFill>
                  <a:schemeClr val="dk1"/>
                </a:solidFill>
                <a:latin typeface="Catamaran"/>
                <a:ea typeface="Catamaran"/>
                <a:cs typeface="Catamaran"/>
                <a:sym typeface="Catamaran"/>
              </a:defRPr>
            </a:lvl5pPr>
            <a:lvl6pPr marL="2743200" marR="0" lvl="5" indent="-323850" algn="ctr" rtl="0">
              <a:lnSpc>
                <a:spcPct val="100000"/>
              </a:lnSpc>
              <a:spcBef>
                <a:spcPts val="0"/>
              </a:spcBef>
              <a:spcAft>
                <a:spcPts val="0"/>
              </a:spcAft>
              <a:buClr>
                <a:schemeClr val="dk1"/>
              </a:buClr>
              <a:buSzPts val="2800"/>
              <a:buFont typeface="Catamaran"/>
              <a:buNone/>
              <a:defRPr sz="2800" b="0" i="0" u="none" strike="noStrike" cap="none">
                <a:solidFill>
                  <a:schemeClr val="dk1"/>
                </a:solidFill>
                <a:latin typeface="Catamaran"/>
                <a:ea typeface="Catamaran"/>
                <a:cs typeface="Catamaran"/>
                <a:sym typeface="Catamaran"/>
              </a:defRPr>
            </a:lvl6pPr>
            <a:lvl7pPr marL="3200400" marR="0" lvl="6" indent="-323850" algn="ctr" rtl="0">
              <a:lnSpc>
                <a:spcPct val="100000"/>
              </a:lnSpc>
              <a:spcBef>
                <a:spcPts val="0"/>
              </a:spcBef>
              <a:spcAft>
                <a:spcPts val="0"/>
              </a:spcAft>
              <a:buClr>
                <a:schemeClr val="dk1"/>
              </a:buClr>
              <a:buSzPts val="2800"/>
              <a:buFont typeface="Catamaran"/>
              <a:buNone/>
              <a:defRPr sz="2800" b="0" i="0" u="none" strike="noStrike" cap="none">
                <a:solidFill>
                  <a:schemeClr val="dk1"/>
                </a:solidFill>
                <a:latin typeface="Catamaran"/>
                <a:ea typeface="Catamaran"/>
                <a:cs typeface="Catamaran"/>
                <a:sym typeface="Catamaran"/>
              </a:defRPr>
            </a:lvl7pPr>
            <a:lvl8pPr marL="3657600" marR="0" lvl="7" indent="-323850" algn="ctr" rtl="0">
              <a:lnSpc>
                <a:spcPct val="100000"/>
              </a:lnSpc>
              <a:spcBef>
                <a:spcPts val="0"/>
              </a:spcBef>
              <a:spcAft>
                <a:spcPts val="0"/>
              </a:spcAft>
              <a:buClr>
                <a:schemeClr val="dk1"/>
              </a:buClr>
              <a:buSzPts val="2800"/>
              <a:buFont typeface="Catamaran"/>
              <a:buNone/>
              <a:defRPr sz="2800" b="0" i="0" u="none" strike="noStrike" cap="none">
                <a:solidFill>
                  <a:schemeClr val="dk1"/>
                </a:solidFill>
                <a:latin typeface="Catamaran"/>
                <a:ea typeface="Catamaran"/>
                <a:cs typeface="Catamaran"/>
                <a:sym typeface="Catamaran"/>
              </a:defRPr>
            </a:lvl8pPr>
            <a:lvl9pPr marL="4114800" marR="0" lvl="8" indent="-323850" algn="ctr" rtl="0">
              <a:lnSpc>
                <a:spcPct val="100000"/>
              </a:lnSpc>
              <a:spcBef>
                <a:spcPts val="0"/>
              </a:spcBef>
              <a:spcAft>
                <a:spcPts val="0"/>
              </a:spcAft>
              <a:buClr>
                <a:schemeClr val="dk1"/>
              </a:buClr>
              <a:buSzPts val="2800"/>
              <a:buFont typeface="Catamaran"/>
              <a:buNone/>
              <a:defRPr sz="2800" b="0" i="0" u="none" strike="noStrike" cap="none">
                <a:solidFill>
                  <a:schemeClr val="dk1"/>
                </a:solidFill>
                <a:latin typeface="Catamaran"/>
                <a:ea typeface="Catamaran"/>
                <a:cs typeface="Catamaran"/>
                <a:sym typeface="Catamaran"/>
              </a:defRPr>
            </a:lvl9pPr>
          </a:lstStyle>
          <a:p>
            <a:pPr marL="0" indent="0"/>
            <a:r>
              <a:rPr lang="az-Latn-AZ" sz="1300" dirty="0">
                <a:solidFill>
                  <a:srgbClr val="42413F"/>
                </a:solidFill>
                <a:latin typeface="Orbitron" panose="020B0604020202020204" charset="0"/>
                <a:ea typeface="Calibri" panose="020F0502020204030204" pitchFamily="34" charset="0"/>
                <a:cs typeface="Calibri" panose="020F0502020204030204" pitchFamily="34" charset="0"/>
              </a:rPr>
              <a:t>Sistem proqram təminatı kompüterdə informasiyanın emalı prosesini təşkil edir: </a:t>
            </a:r>
            <a:r>
              <a:rPr lang="az-Latn-AZ" sz="1300" i="1" dirty="0">
                <a:solidFill>
                  <a:srgbClr val="42413F"/>
                </a:solidFill>
                <a:latin typeface="Orbitron" panose="020B0604020202020204" charset="0"/>
                <a:ea typeface="Calibri" panose="020F0502020204030204" pitchFamily="34" charset="0"/>
                <a:cs typeface="Calibri" panose="020F0502020204030204" pitchFamily="34" charset="0"/>
              </a:rPr>
              <a:t>Sistem proqramları aşağıdakılardır:</a:t>
            </a:r>
            <a:endParaRPr lang="az-Latn-AZ" sz="1300" dirty="0">
              <a:solidFill>
                <a:srgbClr val="42413F"/>
              </a:solidFill>
              <a:latin typeface="Orbitron" panose="020B0604020202020204" charset="0"/>
              <a:ea typeface="Calibri" panose="020F0502020204030204" pitchFamily="34" charset="0"/>
              <a:cs typeface="Calibri" panose="020F0502020204030204" pitchFamily="34" charset="0"/>
            </a:endParaRPr>
          </a:p>
          <a:p>
            <a:r>
              <a:rPr lang="az-Latn-AZ" sz="1300" dirty="0">
                <a:solidFill>
                  <a:srgbClr val="42413F"/>
                </a:solidFill>
                <a:latin typeface="Orbitron" panose="020B0604020202020204" charset="0"/>
                <a:ea typeface="Calibri" panose="020F0502020204030204" pitchFamily="34" charset="0"/>
                <a:cs typeface="Calibri" panose="020F0502020204030204" pitchFamily="34" charset="0"/>
              </a:rPr>
              <a:t>Əməliyyat sistemləri;</a:t>
            </a:r>
          </a:p>
          <a:p>
            <a:r>
              <a:rPr lang="az-Latn-AZ" sz="1300" dirty="0">
                <a:solidFill>
                  <a:srgbClr val="42413F"/>
                </a:solidFill>
                <a:latin typeface="Orbitron" panose="020B0604020202020204" charset="0"/>
                <a:ea typeface="Calibri" panose="020F0502020204030204" pitchFamily="34" charset="0"/>
                <a:cs typeface="Calibri" panose="020F0502020204030204" pitchFamily="34" charset="0"/>
              </a:rPr>
              <a:t>Şəbəkə sistemləri;</a:t>
            </a:r>
          </a:p>
          <a:p>
            <a:r>
              <a:rPr lang="az-Latn-AZ" sz="1300" dirty="0">
                <a:solidFill>
                  <a:srgbClr val="42413F"/>
                </a:solidFill>
                <a:latin typeface="Orbitron" panose="020B0604020202020204" charset="0"/>
                <a:ea typeface="Calibri" panose="020F0502020204030204" pitchFamily="34" charset="0"/>
                <a:cs typeface="Calibri" panose="020F0502020204030204" pitchFamily="34" charset="0"/>
              </a:rPr>
              <a:t>Xidməti proqramlar və s.</a:t>
            </a:r>
          </a:p>
          <a:p>
            <a:pPr marL="0" indent="0"/>
            <a:r>
              <a:rPr lang="az-Latn-AZ" sz="1300" dirty="0">
                <a:solidFill>
                  <a:srgbClr val="42413F"/>
                </a:solidFill>
                <a:latin typeface="Orbitron" panose="020B0604020202020204" charset="0"/>
                <a:ea typeface="Calibri" panose="020F0502020204030204" pitchFamily="34" charset="0"/>
                <a:cs typeface="Calibri" panose="020F0502020204030204" pitchFamily="34" charset="0"/>
              </a:rPr>
              <a:t>Sistem proqramlarının vasitəsilə diskləri formatlaşdırmaq, kompüterə qoşulan xarici qurğuların parametrlərini təyin etmək, əməli yaddaş və digər qurğuları testdən keçirmək, çapı təşkil etmək, lokal və qlobal şəbəkələrlə əlaqə yaratmaq mümkündür.</a:t>
            </a:r>
            <a:br>
              <a:rPr lang="az-Latn-AZ" sz="1300" dirty="0">
                <a:solidFill>
                  <a:srgbClr val="42413F"/>
                </a:solidFill>
                <a:latin typeface="Orbitron" panose="020B0604020202020204" charset="0"/>
                <a:ea typeface="Calibri" panose="020F0502020204030204" pitchFamily="34" charset="0"/>
                <a:cs typeface="Calibri" panose="020F0502020204030204" pitchFamily="34" charset="0"/>
              </a:rPr>
            </a:br>
            <a:r>
              <a:rPr lang="az-Latn-AZ" sz="1300" u="sng" dirty="0">
                <a:solidFill>
                  <a:srgbClr val="42413F"/>
                </a:solidFill>
                <a:latin typeface="Orbitron" panose="020B060402020202020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Əməliyyat sistemləri</a:t>
            </a:r>
            <a:r>
              <a:rPr lang="az-Latn-AZ" sz="1300" dirty="0">
                <a:solidFill>
                  <a:srgbClr val="42413F"/>
                </a:solidFill>
                <a:latin typeface="Orbitron" panose="020B0604020202020204" charset="0"/>
                <a:ea typeface="Calibri" panose="020F0502020204030204" pitchFamily="34" charset="0"/>
                <a:cs typeface="Calibri" panose="020F0502020204030204" pitchFamily="34" charset="0"/>
              </a:rPr>
              <a:t> sistem proqram təminatının əsasını təşkil edib, onun vacib element­lərindən biridir. Əməliyyatlar sistemi kompüter işə düşərkən yerinə yetirilməyə başlayır. Kompüterin bütün hissələrinin işləməsini təmin edir, informasiyanı idarə edir. Əməliyyat sistemi məlumatların saxlanması və onun emalının idarə edilməsi ilə yanaşı istifadəçi üçün də interfeysə malikdir.</a:t>
            </a:r>
          </a:p>
        </p:txBody>
      </p:sp>
      <p:pic>
        <p:nvPicPr>
          <p:cNvPr id="11" name="Picture 2" descr="Image result for komputer sistemi">
            <a:extLst>
              <a:ext uri="{FF2B5EF4-FFF2-40B4-BE49-F238E27FC236}">
                <a16:creationId xmlns:a16="http://schemas.microsoft.com/office/drawing/2014/main" id="{D11E2C8F-597F-E29F-CCC2-9DEE3646B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3325" y="1388479"/>
            <a:ext cx="2818052" cy="157774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2" name="Picture 8" descr="Image result for komputer sistemi">
            <a:extLst>
              <a:ext uri="{FF2B5EF4-FFF2-40B4-BE49-F238E27FC236}">
                <a16:creationId xmlns:a16="http://schemas.microsoft.com/office/drawing/2014/main" id="{5512654E-9F3B-562A-87A8-C53D775337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6435" y="2957639"/>
            <a:ext cx="2331831" cy="20024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1000"/>
                                        <p:tgtEl>
                                          <p:spTgt spid="10">
                                            <p:txEl>
                                              <p:pRg st="3" end="3"/>
                                            </p:txEl>
                                          </p:spTgt>
                                        </p:tgtEl>
                                      </p:cBhvr>
                                    </p:animEffect>
                                    <p:anim calcmode="lin" valueType="num">
                                      <p:cBhvr>
                                        <p:cTn id="29"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1000"/>
                                        <p:tgtEl>
                                          <p:spTgt spid="10">
                                            <p:txEl>
                                              <p:pRg st="4" end="4"/>
                                            </p:txEl>
                                          </p:spTgt>
                                        </p:tgtEl>
                                      </p:cBhvr>
                                    </p:animEffect>
                                    <p:anim calcmode="lin" valueType="num">
                                      <p:cBhvr>
                                        <p:cTn id="36"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7" name="Google Shape;467;p46"/>
          <p:cNvSpPr txBox="1">
            <a:spLocks noGrp="1"/>
          </p:cNvSpPr>
          <p:nvPr>
            <p:ph type="title" idx="6"/>
          </p:nvPr>
        </p:nvSpPr>
        <p:spPr>
          <a:xfrm>
            <a:off x="215220" y="516640"/>
            <a:ext cx="871356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Xidməti</a:t>
            </a:r>
            <a:r>
              <a:rPr lang="en-GB" dirty="0"/>
              <a:t> </a:t>
            </a:r>
            <a:r>
              <a:rPr lang="en-GB" dirty="0" err="1"/>
              <a:t>proqramlara</a:t>
            </a:r>
            <a:r>
              <a:rPr lang="en-GB" dirty="0"/>
              <a:t> </a:t>
            </a:r>
            <a:r>
              <a:rPr lang="en-GB" dirty="0" err="1"/>
              <a:t>aşağıdakılar</a:t>
            </a:r>
            <a:r>
              <a:rPr lang="en-GB" dirty="0"/>
              <a:t> </a:t>
            </a:r>
            <a:r>
              <a:rPr lang="en-GB" dirty="0" err="1"/>
              <a:t>aiddir</a:t>
            </a:r>
            <a:r>
              <a:rPr lang="en-GB" dirty="0"/>
              <a:t>:</a:t>
            </a:r>
            <a:endParaRPr lang="en-GB" dirty="0">
              <a:solidFill>
                <a:schemeClr val="accent1"/>
              </a:solidFill>
            </a:endParaRPr>
          </a:p>
        </p:txBody>
      </p:sp>
      <p:sp>
        <p:nvSpPr>
          <p:cNvPr id="14" name="İçerik Yer Tutucusu 2">
            <a:extLst>
              <a:ext uri="{FF2B5EF4-FFF2-40B4-BE49-F238E27FC236}">
                <a16:creationId xmlns:a16="http://schemas.microsoft.com/office/drawing/2014/main" id="{27E69E11-55E6-1D8B-CFDD-70785B904BD0}"/>
              </a:ext>
            </a:extLst>
          </p:cNvPr>
          <p:cNvSpPr txBox="1">
            <a:spLocks/>
          </p:cNvSpPr>
          <p:nvPr/>
        </p:nvSpPr>
        <p:spPr>
          <a:xfrm>
            <a:off x="91441" y="1242060"/>
            <a:ext cx="4945380" cy="3786243"/>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400"/>
              <a:buFont typeface="Catamaran"/>
              <a:buNone/>
              <a:defRPr sz="1500" b="0" i="0" u="none" strike="noStrike" cap="none">
                <a:solidFill>
                  <a:schemeClr val="dk1"/>
                </a:solidFill>
                <a:latin typeface="Catamaran"/>
                <a:ea typeface="Catamaran"/>
                <a:cs typeface="Catamaran"/>
                <a:sym typeface="Catamaran"/>
              </a:defRPr>
            </a:lvl1pPr>
            <a:lvl2pPr marL="914400" marR="0" lvl="1" indent="-323850" algn="ctr" rtl="0">
              <a:lnSpc>
                <a:spcPct val="100000"/>
              </a:lnSpc>
              <a:spcBef>
                <a:spcPts val="0"/>
              </a:spcBef>
              <a:spcAft>
                <a:spcPts val="0"/>
              </a:spcAft>
              <a:buClr>
                <a:schemeClr val="dk1"/>
              </a:buClr>
              <a:buSzPts val="1500"/>
              <a:buFont typeface="Catamaran"/>
              <a:buNone/>
              <a:defRPr sz="1500" b="0" i="0" u="none" strike="noStrike" cap="none">
                <a:solidFill>
                  <a:schemeClr val="dk1"/>
                </a:solidFill>
                <a:latin typeface="Catamaran"/>
                <a:ea typeface="Catamaran"/>
                <a:cs typeface="Catamaran"/>
                <a:sym typeface="Catamaran"/>
              </a:defRPr>
            </a:lvl2pPr>
            <a:lvl3pPr marL="1371600" marR="0" lvl="2" indent="-323850" algn="ctr" rtl="0">
              <a:lnSpc>
                <a:spcPct val="100000"/>
              </a:lnSpc>
              <a:spcBef>
                <a:spcPts val="0"/>
              </a:spcBef>
              <a:spcAft>
                <a:spcPts val="0"/>
              </a:spcAft>
              <a:buClr>
                <a:schemeClr val="dk1"/>
              </a:buClr>
              <a:buSzPts val="1500"/>
              <a:buFont typeface="Catamaran"/>
              <a:buNone/>
              <a:defRPr sz="1500" b="0" i="0" u="none" strike="noStrike" cap="none">
                <a:solidFill>
                  <a:schemeClr val="dk1"/>
                </a:solidFill>
                <a:latin typeface="Catamaran"/>
                <a:ea typeface="Catamaran"/>
                <a:cs typeface="Catamaran"/>
                <a:sym typeface="Catamaran"/>
              </a:defRPr>
            </a:lvl3pPr>
            <a:lvl4pPr marL="1828800" marR="0" lvl="3" indent="-323850" algn="ctr" rtl="0">
              <a:lnSpc>
                <a:spcPct val="100000"/>
              </a:lnSpc>
              <a:spcBef>
                <a:spcPts val="0"/>
              </a:spcBef>
              <a:spcAft>
                <a:spcPts val="0"/>
              </a:spcAft>
              <a:buClr>
                <a:schemeClr val="dk1"/>
              </a:buClr>
              <a:buSzPts val="1500"/>
              <a:buFont typeface="Catamaran"/>
              <a:buNone/>
              <a:defRPr sz="1500" b="0" i="0" u="none" strike="noStrike" cap="none">
                <a:solidFill>
                  <a:schemeClr val="dk1"/>
                </a:solidFill>
                <a:latin typeface="Catamaran"/>
                <a:ea typeface="Catamaran"/>
                <a:cs typeface="Catamaran"/>
                <a:sym typeface="Catamaran"/>
              </a:defRPr>
            </a:lvl4pPr>
            <a:lvl5pPr marL="2286000" marR="0" lvl="4" indent="-323850" algn="ctr" rtl="0">
              <a:lnSpc>
                <a:spcPct val="100000"/>
              </a:lnSpc>
              <a:spcBef>
                <a:spcPts val="0"/>
              </a:spcBef>
              <a:spcAft>
                <a:spcPts val="0"/>
              </a:spcAft>
              <a:buClr>
                <a:schemeClr val="dk1"/>
              </a:buClr>
              <a:buSzPts val="1500"/>
              <a:buFont typeface="Catamaran"/>
              <a:buNone/>
              <a:defRPr sz="1500" b="0" i="0" u="none" strike="noStrike" cap="none">
                <a:solidFill>
                  <a:schemeClr val="dk1"/>
                </a:solidFill>
                <a:latin typeface="Catamaran"/>
                <a:ea typeface="Catamaran"/>
                <a:cs typeface="Catamaran"/>
                <a:sym typeface="Catamaran"/>
              </a:defRPr>
            </a:lvl5pPr>
            <a:lvl6pPr marL="2743200" marR="0" lvl="5" indent="-323850" algn="ctr" rtl="0">
              <a:lnSpc>
                <a:spcPct val="100000"/>
              </a:lnSpc>
              <a:spcBef>
                <a:spcPts val="0"/>
              </a:spcBef>
              <a:spcAft>
                <a:spcPts val="0"/>
              </a:spcAft>
              <a:buClr>
                <a:schemeClr val="dk1"/>
              </a:buClr>
              <a:buSzPts val="1500"/>
              <a:buFont typeface="Catamaran"/>
              <a:buNone/>
              <a:defRPr sz="1500" b="0" i="0" u="none" strike="noStrike" cap="none">
                <a:solidFill>
                  <a:schemeClr val="dk1"/>
                </a:solidFill>
                <a:latin typeface="Catamaran"/>
                <a:ea typeface="Catamaran"/>
                <a:cs typeface="Catamaran"/>
                <a:sym typeface="Catamaran"/>
              </a:defRPr>
            </a:lvl6pPr>
            <a:lvl7pPr marL="3200400" marR="0" lvl="6" indent="-323850" algn="ctr" rtl="0">
              <a:lnSpc>
                <a:spcPct val="100000"/>
              </a:lnSpc>
              <a:spcBef>
                <a:spcPts val="0"/>
              </a:spcBef>
              <a:spcAft>
                <a:spcPts val="0"/>
              </a:spcAft>
              <a:buClr>
                <a:schemeClr val="dk1"/>
              </a:buClr>
              <a:buSzPts val="1500"/>
              <a:buFont typeface="Catamaran"/>
              <a:buNone/>
              <a:defRPr sz="1500" b="0" i="0" u="none" strike="noStrike" cap="none">
                <a:solidFill>
                  <a:schemeClr val="dk1"/>
                </a:solidFill>
                <a:latin typeface="Catamaran"/>
                <a:ea typeface="Catamaran"/>
                <a:cs typeface="Catamaran"/>
                <a:sym typeface="Catamaran"/>
              </a:defRPr>
            </a:lvl7pPr>
            <a:lvl8pPr marL="3657600" marR="0" lvl="7" indent="-323850" algn="ctr" rtl="0">
              <a:lnSpc>
                <a:spcPct val="100000"/>
              </a:lnSpc>
              <a:spcBef>
                <a:spcPts val="0"/>
              </a:spcBef>
              <a:spcAft>
                <a:spcPts val="0"/>
              </a:spcAft>
              <a:buClr>
                <a:schemeClr val="dk1"/>
              </a:buClr>
              <a:buSzPts val="1500"/>
              <a:buFont typeface="Catamaran"/>
              <a:buNone/>
              <a:defRPr sz="1500" b="0" i="0" u="none" strike="noStrike" cap="none">
                <a:solidFill>
                  <a:schemeClr val="dk1"/>
                </a:solidFill>
                <a:latin typeface="Catamaran"/>
                <a:ea typeface="Catamaran"/>
                <a:cs typeface="Catamaran"/>
                <a:sym typeface="Catamaran"/>
              </a:defRPr>
            </a:lvl8pPr>
            <a:lvl9pPr marL="4114800" marR="0" lvl="8" indent="-323850" algn="ctr" rtl="0">
              <a:lnSpc>
                <a:spcPct val="100000"/>
              </a:lnSpc>
              <a:spcBef>
                <a:spcPts val="0"/>
              </a:spcBef>
              <a:spcAft>
                <a:spcPts val="0"/>
              </a:spcAft>
              <a:buClr>
                <a:schemeClr val="dk1"/>
              </a:buClr>
              <a:buSzPts val="1500"/>
              <a:buFont typeface="Catamaran"/>
              <a:buNone/>
              <a:defRPr sz="1500" b="0" i="0" u="none" strike="noStrike" cap="none">
                <a:solidFill>
                  <a:schemeClr val="dk1"/>
                </a:solidFill>
                <a:latin typeface="Catamaran"/>
                <a:ea typeface="Catamaran"/>
                <a:cs typeface="Catamaran"/>
                <a:sym typeface="Catamaran"/>
              </a:defRPr>
            </a:lvl9pPr>
          </a:lstStyle>
          <a:p>
            <a:pPr marL="0" indent="0"/>
            <a:r>
              <a:rPr lang="az-Latn-AZ" sz="1200" dirty="0">
                <a:latin typeface="Orbitron" panose="020B0604020202020204" charset="0"/>
                <a:ea typeface="Calibri" panose="020F0502020204030204" pitchFamily="34" charset="0"/>
                <a:cs typeface="Calibri" panose="020F0502020204030204" pitchFamily="34" charset="0"/>
              </a:rPr>
              <a:t>-</a:t>
            </a:r>
            <a:r>
              <a:rPr lang="az-Latn-AZ" sz="1200" u="sng" dirty="0">
                <a:latin typeface="Orbitron" panose="020B0604020202020204" charset="0"/>
                <a:ea typeface="Calibri" panose="020F0502020204030204" pitchFamily="34" charset="0"/>
                <a:cs typeface="Calibri" panose="020F0502020204030204" pitchFamily="34" charset="0"/>
                <a:hlinkClick r:id="rId3"/>
              </a:rPr>
              <a:t>antiviruslar</a:t>
            </a:r>
            <a:r>
              <a:rPr lang="az-Latn-AZ" sz="1200" dirty="0">
                <a:latin typeface="Orbitron" panose="020B0604020202020204" charset="0"/>
                <a:ea typeface="Calibri" panose="020F0502020204030204" pitchFamily="34" charset="0"/>
                <a:cs typeface="Calibri" panose="020F0502020204030204" pitchFamily="34" charset="0"/>
              </a:rPr>
              <a:t>;</a:t>
            </a:r>
            <a:br>
              <a:rPr lang="az-Latn-AZ" sz="1200" dirty="0">
                <a:latin typeface="Orbitron" panose="020B0604020202020204" charset="0"/>
                <a:ea typeface="Calibri" panose="020F0502020204030204" pitchFamily="34" charset="0"/>
                <a:cs typeface="Calibri" panose="020F0502020204030204" pitchFamily="34" charset="0"/>
              </a:rPr>
            </a:br>
            <a:r>
              <a:rPr lang="az-Latn-AZ" sz="1200" dirty="0">
                <a:latin typeface="Orbitron" panose="020B0604020202020204" charset="0"/>
                <a:ea typeface="Calibri" panose="020F0502020204030204" pitchFamily="34" charset="0"/>
                <a:cs typeface="Calibri" panose="020F0502020204030204" pitchFamily="34" charset="0"/>
              </a:rPr>
              <a:t>-interfeys proqramları;</a:t>
            </a:r>
            <a:br>
              <a:rPr lang="az-Latn-AZ" sz="1200" dirty="0">
                <a:latin typeface="Orbitron" panose="020B0604020202020204" charset="0"/>
                <a:ea typeface="Calibri" panose="020F0502020204030204" pitchFamily="34" charset="0"/>
                <a:cs typeface="Calibri" panose="020F0502020204030204" pitchFamily="34" charset="0"/>
              </a:rPr>
            </a:br>
            <a:r>
              <a:rPr lang="az-Latn-AZ" sz="1200" dirty="0">
                <a:latin typeface="Orbitron" panose="020B0604020202020204" charset="0"/>
                <a:ea typeface="Calibri" panose="020F0502020204030204" pitchFamily="34" charset="0"/>
                <a:cs typeface="Calibri" panose="020F0502020204030204" pitchFamily="34" charset="0"/>
              </a:rPr>
              <a:t>-fayl, kataloq və qovluqlarla işləmə proqramları;</a:t>
            </a:r>
            <a:br>
              <a:rPr lang="az-Latn-AZ" sz="1200" dirty="0">
                <a:latin typeface="Orbitron" panose="020B0604020202020204" charset="0"/>
                <a:ea typeface="Calibri" panose="020F0502020204030204" pitchFamily="34" charset="0"/>
                <a:cs typeface="Calibri" panose="020F0502020204030204" pitchFamily="34" charset="0"/>
              </a:rPr>
            </a:br>
            <a:r>
              <a:rPr lang="az-Latn-AZ" sz="1200" dirty="0">
                <a:latin typeface="Orbitron" panose="020B0604020202020204" charset="0"/>
                <a:ea typeface="Calibri" panose="020F0502020204030204" pitchFamily="34" charset="0"/>
                <a:cs typeface="Calibri" panose="020F0502020204030204" pitchFamily="34" charset="0"/>
              </a:rPr>
              <a:t>— arxivləşdirmə proqramları;</a:t>
            </a:r>
            <a:br>
              <a:rPr lang="az-Latn-AZ" sz="1200" dirty="0">
                <a:latin typeface="Orbitron" panose="020B0604020202020204" charset="0"/>
                <a:ea typeface="Calibri" panose="020F0502020204030204" pitchFamily="34" charset="0"/>
                <a:cs typeface="Calibri" panose="020F0502020204030204" pitchFamily="34" charset="0"/>
              </a:rPr>
            </a:br>
            <a:r>
              <a:rPr lang="az-Latn-AZ" sz="1200" dirty="0">
                <a:latin typeface="Orbitron" panose="020B0604020202020204" charset="0"/>
                <a:ea typeface="Calibri" panose="020F0502020204030204" pitchFamily="34" charset="0"/>
                <a:cs typeface="Calibri" panose="020F0502020204030204" pitchFamily="34" charset="0"/>
              </a:rPr>
              <a:t>— proqram örtükləri;</a:t>
            </a:r>
            <a:br>
              <a:rPr lang="az-Latn-AZ" sz="1200" dirty="0">
                <a:latin typeface="Orbitron" panose="020B0604020202020204" charset="0"/>
                <a:ea typeface="Calibri" panose="020F0502020204030204" pitchFamily="34" charset="0"/>
                <a:cs typeface="Calibri" panose="020F0502020204030204" pitchFamily="34" charset="0"/>
              </a:rPr>
            </a:br>
            <a:r>
              <a:rPr lang="az-Latn-AZ" sz="1200" dirty="0">
                <a:latin typeface="Orbitron" panose="020B0604020202020204" charset="0"/>
                <a:ea typeface="Calibri" panose="020F0502020204030204" pitchFamily="34" charset="0"/>
                <a:cs typeface="Calibri" panose="020F0502020204030204" pitchFamily="34" charset="0"/>
              </a:rPr>
              <a:t>— qurğuların iş qabliyyətini yoxlayan proqramlar;</a:t>
            </a:r>
            <a:br>
              <a:rPr lang="az-Latn-AZ" sz="1200" dirty="0">
                <a:latin typeface="Orbitron" panose="020B0604020202020204" charset="0"/>
                <a:ea typeface="Calibri" panose="020F0502020204030204" pitchFamily="34" charset="0"/>
                <a:cs typeface="Calibri" panose="020F0502020204030204" pitchFamily="34" charset="0"/>
              </a:rPr>
            </a:br>
            <a:r>
              <a:rPr lang="az-Latn-AZ" sz="1200" dirty="0">
                <a:latin typeface="Orbitron" panose="020B0604020202020204" charset="0"/>
                <a:ea typeface="Calibri" panose="020F0502020204030204" pitchFamily="34" charset="0"/>
                <a:cs typeface="Calibri" panose="020F0502020204030204" pitchFamily="34" charset="0"/>
              </a:rPr>
              <a:t>-qurğuları idarə edən proqramlar- drayverlər;</a:t>
            </a:r>
            <a:br>
              <a:rPr lang="az-Latn-AZ" sz="1200" dirty="0">
                <a:latin typeface="Orbitron" panose="020B0604020202020204" charset="0"/>
                <a:ea typeface="Calibri" panose="020F0502020204030204" pitchFamily="34" charset="0"/>
                <a:cs typeface="Calibri" panose="020F0502020204030204" pitchFamily="34" charset="0"/>
              </a:rPr>
            </a:br>
            <a:r>
              <a:rPr lang="az-Latn-AZ" sz="1200" dirty="0">
                <a:latin typeface="Orbitron" panose="020B0604020202020204" charset="0"/>
                <a:ea typeface="Calibri" panose="020F0502020204030204" pitchFamily="34" charset="0"/>
                <a:cs typeface="Calibri" panose="020F0502020204030204" pitchFamily="34" charset="0"/>
              </a:rPr>
              <a:t>-köməkçi proqramlar.</a:t>
            </a:r>
            <a:br>
              <a:rPr lang="az-Latn-AZ" sz="1200" dirty="0">
                <a:latin typeface="Orbitron" panose="020B0604020202020204" charset="0"/>
                <a:ea typeface="Calibri" panose="020F0502020204030204" pitchFamily="34" charset="0"/>
                <a:cs typeface="Calibri" panose="020F0502020204030204" pitchFamily="34" charset="0"/>
              </a:rPr>
            </a:br>
            <a:r>
              <a:rPr lang="az-Latn-AZ" sz="1200" dirty="0">
                <a:latin typeface="Orbitron" panose="020B0604020202020204" charset="0"/>
                <a:ea typeface="Calibri" panose="020F0502020204030204" pitchFamily="34" charset="0"/>
                <a:cs typeface="Calibri" panose="020F0502020204030204" pitchFamily="34" charset="0"/>
              </a:rPr>
              <a:t>Xidməti proqramlar aşağıdakı köməkçi funksiyaları yerinə yetirə bilir:</a:t>
            </a:r>
            <a:br>
              <a:rPr lang="az-Latn-AZ" sz="1200" dirty="0">
                <a:latin typeface="Orbitron" panose="020B0604020202020204" charset="0"/>
                <a:ea typeface="Calibri" panose="020F0502020204030204" pitchFamily="34" charset="0"/>
                <a:cs typeface="Calibri" panose="020F0502020204030204" pitchFamily="34" charset="0"/>
              </a:rPr>
            </a:br>
            <a:r>
              <a:rPr lang="az-Latn-AZ" sz="1200" dirty="0">
                <a:latin typeface="Orbitron" panose="020B0604020202020204" charset="0"/>
                <a:ea typeface="Calibri" panose="020F0502020204030204" pitchFamily="34" charset="0"/>
                <a:cs typeface="Calibri" panose="020F0502020204030204" pitchFamily="34" charset="0"/>
              </a:rPr>
              <a:t>-kompüteri diaqnostika edərək, nasazlıqları aşkar edir və imkan daxilində onları aradan qaldırır;</a:t>
            </a:r>
            <a:br>
              <a:rPr lang="az-Latn-AZ" sz="1200" dirty="0">
                <a:latin typeface="Orbitron" panose="020B0604020202020204" charset="0"/>
                <a:ea typeface="Calibri" panose="020F0502020204030204" pitchFamily="34" charset="0"/>
                <a:cs typeface="Calibri" panose="020F0502020204030204" pitchFamily="34" charset="0"/>
              </a:rPr>
            </a:br>
            <a:r>
              <a:rPr lang="az-Latn-AZ" sz="1200" dirty="0">
                <a:latin typeface="Orbitron" panose="020B0604020202020204" charset="0"/>
                <a:ea typeface="Calibri" panose="020F0502020204030204" pitchFamily="34" charset="0"/>
                <a:cs typeface="Calibri" panose="020F0502020204030204" pitchFamily="34" charset="0"/>
              </a:rPr>
              <a:t>-arxivləşdirmə proqramları faylları sıxaraq həcmlərini kiçildir (ARJ, ZİP, WINZIP, WINRAR);</a:t>
            </a:r>
            <a:br>
              <a:rPr lang="az-Latn-AZ" sz="1200" dirty="0">
                <a:latin typeface="Orbitron" panose="020B0604020202020204" charset="0"/>
                <a:ea typeface="Calibri" panose="020F0502020204030204" pitchFamily="34" charset="0"/>
                <a:cs typeface="Calibri" panose="020F0502020204030204" pitchFamily="34" charset="0"/>
              </a:rPr>
            </a:br>
            <a:r>
              <a:rPr lang="az-Latn-AZ" sz="1200" dirty="0">
                <a:latin typeface="Orbitron" panose="020B0604020202020204" charset="0"/>
                <a:ea typeface="Calibri" panose="020F0502020204030204" pitchFamily="34" charset="0"/>
                <a:cs typeface="Calibri" panose="020F0502020204030204" pitchFamily="34" charset="0"/>
              </a:rPr>
              <a:t>-antivirus proqramlar kompüterin viruslarla yoluxmasının qarşısını alır və əmələ gələn virusları arada götürür (NOD32, </a:t>
            </a:r>
            <a:r>
              <a:rPr lang="ru-RU" sz="1200" dirty="0">
                <a:latin typeface="Calibri" panose="020F0502020204030204" pitchFamily="34" charset="0"/>
                <a:ea typeface="Calibri" panose="020F0502020204030204" pitchFamily="34" charset="0"/>
                <a:cs typeface="Calibri" panose="020F0502020204030204" pitchFamily="34" charset="0"/>
              </a:rPr>
              <a:t>Антивирус Касперского </a:t>
            </a:r>
            <a:r>
              <a:rPr lang="az-Latn-AZ" sz="1200" dirty="0">
                <a:latin typeface="Orbitron" panose="020B0604020202020204" charset="0"/>
                <a:ea typeface="Calibri" panose="020F0502020204030204" pitchFamily="34" charset="0"/>
                <a:cs typeface="Calibri" panose="020F0502020204030204" pitchFamily="34" charset="0"/>
              </a:rPr>
              <a:t>və s.).</a:t>
            </a:r>
          </a:p>
        </p:txBody>
      </p:sp>
      <p:pic>
        <p:nvPicPr>
          <p:cNvPr id="15" name="Picture 14" descr="How to Tell if Your Antivirus is Working">
            <a:extLst>
              <a:ext uri="{FF2B5EF4-FFF2-40B4-BE49-F238E27FC236}">
                <a16:creationId xmlns:a16="http://schemas.microsoft.com/office/drawing/2014/main" id="{1CDCAE4D-D9E8-49F9-8680-5CD16C2302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9807" y="1706879"/>
            <a:ext cx="3453653" cy="27465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3" name="Title 2">
            <a:extLst>
              <a:ext uri="{FF2B5EF4-FFF2-40B4-BE49-F238E27FC236}">
                <a16:creationId xmlns:a16="http://schemas.microsoft.com/office/drawing/2014/main" id="{2ED6E747-A570-9C11-7974-B801DA592A00}"/>
              </a:ext>
            </a:extLst>
          </p:cNvPr>
          <p:cNvSpPr>
            <a:spLocks noGrp="1"/>
          </p:cNvSpPr>
          <p:nvPr>
            <p:ph type="title"/>
          </p:nvPr>
        </p:nvSpPr>
        <p:spPr/>
        <p:txBody>
          <a:bodyPr/>
          <a:lstStyle/>
          <a:p>
            <a:r>
              <a:rPr lang="az-Latn-AZ" dirty="0"/>
              <a:t>~ </a:t>
            </a:r>
            <a:r>
              <a:rPr lang="en-GB" dirty="0"/>
              <a:t>T</a:t>
            </a:r>
            <a:r>
              <a:rPr lang="az-Latn-AZ" dirty="0"/>
              <a:t>ətbiqlər ~</a:t>
            </a:r>
            <a:endParaRPr lang="en-GB" dirty="0"/>
          </a:p>
        </p:txBody>
      </p:sp>
      <p:sp>
        <p:nvSpPr>
          <p:cNvPr id="5" name="TextBox 4">
            <a:extLst>
              <a:ext uri="{FF2B5EF4-FFF2-40B4-BE49-F238E27FC236}">
                <a16:creationId xmlns:a16="http://schemas.microsoft.com/office/drawing/2014/main" id="{167122D9-164C-5535-B96C-049CF0B48E66}"/>
              </a:ext>
            </a:extLst>
          </p:cNvPr>
          <p:cNvSpPr txBox="1"/>
          <p:nvPr/>
        </p:nvSpPr>
        <p:spPr>
          <a:xfrm>
            <a:off x="853440" y="1391186"/>
            <a:ext cx="7993380" cy="3539430"/>
          </a:xfrm>
          <a:prstGeom prst="rect">
            <a:avLst/>
          </a:prstGeom>
          <a:noFill/>
        </p:spPr>
        <p:txBody>
          <a:bodyPr wrap="square">
            <a:spAutoFit/>
          </a:bodyPr>
          <a:lstStyle/>
          <a:p>
            <a:pPr marL="0" indent="0">
              <a:buNone/>
            </a:pPr>
            <a:r>
              <a:rPr lang="az-Latn-AZ" b="1" dirty="0">
                <a:solidFill>
                  <a:schemeClr val="accent1">
                    <a:lumMod val="50000"/>
                  </a:schemeClr>
                </a:solidFill>
                <a:latin typeface="Orbitron" panose="020B0604020202020204" charset="0"/>
              </a:rPr>
              <a:t>Hal-hazırda ən çox istifadə edilən tətbiqi proqramlar aşağıdakılardır:</a:t>
            </a:r>
          </a:p>
          <a:p>
            <a:pPr lvl="1"/>
            <a:r>
              <a:rPr lang="az-Latn-AZ" b="1" dirty="0">
                <a:solidFill>
                  <a:schemeClr val="accent1">
                    <a:lumMod val="50000"/>
                  </a:schemeClr>
                </a:solidFill>
                <a:latin typeface="Orbitron" panose="020B0604020202020204" charset="0"/>
              </a:rPr>
              <a:t>mətn redaktorları- kompüterdə mətnlərin hazırlanması üçün (WordPad, Microsoft Word);</a:t>
            </a:r>
          </a:p>
          <a:p>
            <a:pPr lvl="1"/>
            <a:r>
              <a:rPr lang="az-Latn-AZ" b="1" dirty="0">
                <a:solidFill>
                  <a:schemeClr val="accent1">
                    <a:lumMod val="50000"/>
                  </a:schemeClr>
                </a:solidFill>
                <a:latin typeface="Orbitron" panose="020B0604020202020204" charset="0"/>
              </a:rPr>
              <a:t>cədvəl prosessorları- cədvəl verilənlərinin emalı üçün (Lotus 1-2-3, Microsoft Excel);</a:t>
            </a:r>
          </a:p>
          <a:p>
            <a:pPr lvl="1"/>
            <a:r>
              <a:rPr lang="az-Latn-AZ" b="1" dirty="0">
                <a:solidFill>
                  <a:schemeClr val="accent1">
                    <a:lumMod val="50000"/>
                  </a:schemeClr>
                </a:solidFill>
                <a:latin typeface="Orbitron" panose="020B0604020202020204" charset="0"/>
              </a:rPr>
              <a:t>nəşriyyat sistemləri- nəşriyyat sənədlərinin hazırlanması üçün (PageMarker, QuarkXpress);</a:t>
            </a:r>
          </a:p>
          <a:p>
            <a:pPr lvl="1"/>
            <a:r>
              <a:rPr lang="az-Latn-AZ" b="1" u="sng" dirty="0">
                <a:solidFill>
                  <a:schemeClr val="accent1">
                    <a:lumMod val="50000"/>
                  </a:schemeClr>
                </a:solidFill>
                <a:latin typeface="Orbitron" panose="020B0604020202020204" charset="0"/>
                <a:hlinkClick r:id="rId3">
                  <a:extLst>
                    <a:ext uri="{A12FA001-AC4F-418D-AE19-62706E023703}">
                      <ahyp:hlinkClr xmlns:ahyp="http://schemas.microsoft.com/office/drawing/2018/hyperlinkcolor" val="tx"/>
                    </a:ext>
                  </a:extLst>
                </a:hlinkClick>
              </a:rPr>
              <a:t>verilənlər bazasının</a:t>
            </a:r>
            <a:r>
              <a:rPr lang="az-Latn-AZ" b="1" dirty="0">
                <a:solidFill>
                  <a:schemeClr val="accent1">
                    <a:lumMod val="50000"/>
                  </a:schemeClr>
                </a:solidFill>
                <a:latin typeface="Orbitron" panose="020B0604020202020204" charset="0"/>
              </a:rPr>
              <a:t> idarə edilməsi sistemləri (VBİS) (Microsoft Access);</a:t>
            </a:r>
          </a:p>
          <a:p>
            <a:pPr lvl="1"/>
            <a:r>
              <a:rPr lang="az-Latn-AZ" b="1" dirty="0">
                <a:solidFill>
                  <a:schemeClr val="accent1">
                    <a:lumMod val="50000"/>
                  </a:schemeClr>
                </a:solidFill>
                <a:latin typeface="Orbitron" panose="020B0604020202020204" charset="0"/>
              </a:rPr>
              <a:t>təqdimatların (prezentasiyaların) hazırlanması üçün (Microsoft Power Point);</a:t>
            </a:r>
          </a:p>
          <a:p>
            <a:pPr lvl="1"/>
            <a:r>
              <a:rPr lang="az-Latn-AZ" b="1" dirty="0">
                <a:solidFill>
                  <a:schemeClr val="accent1">
                    <a:lumMod val="50000"/>
                  </a:schemeClr>
                </a:solidFill>
                <a:latin typeface="Orbitron" panose="020B0604020202020204" charset="0"/>
              </a:rPr>
              <a:t>iqtisadi əhəmiyyətli proqramların hazırlanması (</a:t>
            </a:r>
            <a:r>
              <a:rPr lang="ru-RU" b="1" dirty="0">
                <a:solidFill>
                  <a:schemeClr val="accent1">
                    <a:lumMod val="50000"/>
                  </a:schemeClr>
                </a:solidFill>
              </a:rPr>
              <a:t>Финэксперт, Бухгалтерия 1С);</a:t>
            </a:r>
          </a:p>
          <a:p>
            <a:pPr lvl="1"/>
            <a:r>
              <a:rPr lang="az-Latn-AZ" b="1" dirty="0">
                <a:solidFill>
                  <a:schemeClr val="accent1">
                    <a:lumMod val="50000"/>
                  </a:schemeClr>
                </a:solidFill>
                <a:latin typeface="Orbitron" panose="020B0604020202020204" charset="0"/>
              </a:rPr>
              <a:t>qrafik sistemlər- şəkillərin, animasiyaların, videofilmlərin hazırlanması üçün (Presto! Mr. Photo);</a:t>
            </a:r>
          </a:p>
          <a:p>
            <a:pPr lvl="1"/>
            <a:r>
              <a:rPr lang="az-Latn-AZ" b="1" dirty="0">
                <a:solidFill>
                  <a:schemeClr val="accent1">
                    <a:lumMod val="50000"/>
                  </a:schemeClr>
                </a:solidFill>
                <a:latin typeface="Orbitron" panose="020B0604020202020204" charset="0"/>
              </a:rPr>
              <a:t>verilənlərin statistik təhlili proqramları (SPSS, Statistika);</a:t>
            </a:r>
          </a:p>
          <a:p>
            <a:pPr lvl="1"/>
            <a:r>
              <a:rPr lang="az-Latn-AZ" b="1" dirty="0">
                <a:solidFill>
                  <a:schemeClr val="accent1">
                    <a:lumMod val="50000"/>
                  </a:schemeClr>
                </a:solidFill>
                <a:latin typeface="Orbitron" panose="020B0604020202020204" charset="0"/>
              </a:rPr>
              <a:t>öyrədici proqramlar, kompüter oyunları, tərcümə proqramları və s. (Polyglot, PROMT).</a:t>
            </a:r>
          </a:p>
          <a:p>
            <a:endParaRPr lang="az-Latn-AZ" b="1" dirty="0">
              <a:solidFill>
                <a:schemeClr val="accent1">
                  <a:lumMod val="50000"/>
                </a:schemeClr>
              </a:solidFill>
              <a:latin typeface="Orbitron"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74"/>
          <p:cNvSpPr/>
          <p:nvPr/>
        </p:nvSpPr>
        <p:spPr>
          <a:xfrm>
            <a:off x="837386" y="3642585"/>
            <a:ext cx="31752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74"/>
          <p:cNvGrpSpPr/>
          <p:nvPr/>
        </p:nvGrpSpPr>
        <p:grpSpPr>
          <a:xfrm>
            <a:off x="7413290" y="3642583"/>
            <a:ext cx="768600" cy="770700"/>
            <a:chOff x="7657704" y="3832845"/>
            <a:chExt cx="768600" cy="770700"/>
          </a:xfrm>
        </p:grpSpPr>
        <p:sp>
          <p:nvSpPr>
            <p:cNvPr id="1221" name="Google Shape;1221;p74"/>
            <p:cNvSpPr/>
            <p:nvPr/>
          </p:nvSpPr>
          <p:spPr>
            <a:xfrm>
              <a:off x="7657704"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4"/>
            <p:cNvSpPr/>
            <p:nvPr/>
          </p:nvSpPr>
          <p:spPr>
            <a:xfrm>
              <a:off x="7902433" y="4061610"/>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74"/>
          <p:cNvGrpSpPr/>
          <p:nvPr/>
        </p:nvGrpSpPr>
        <p:grpSpPr>
          <a:xfrm>
            <a:off x="6574826" y="3642583"/>
            <a:ext cx="768600" cy="770700"/>
            <a:chOff x="6819240" y="3832845"/>
            <a:chExt cx="768600" cy="770700"/>
          </a:xfrm>
        </p:grpSpPr>
        <p:sp>
          <p:nvSpPr>
            <p:cNvPr id="1224" name="Google Shape;1224;p74"/>
            <p:cNvSpPr/>
            <p:nvPr/>
          </p:nvSpPr>
          <p:spPr>
            <a:xfrm>
              <a:off x="6819240"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4"/>
            <p:cNvSpPr/>
            <p:nvPr/>
          </p:nvSpPr>
          <p:spPr>
            <a:xfrm rot="5400000">
              <a:off x="7063946"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74"/>
          <p:cNvGrpSpPr/>
          <p:nvPr/>
        </p:nvGrpSpPr>
        <p:grpSpPr>
          <a:xfrm>
            <a:off x="5736387" y="3642583"/>
            <a:ext cx="768600" cy="770700"/>
            <a:chOff x="5980776" y="3832845"/>
            <a:chExt cx="768600" cy="770700"/>
          </a:xfrm>
        </p:grpSpPr>
        <p:sp>
          <p:nvSpPr>
            <p:cNvPr id="1227" name="Google Shape;1227;p74"/>
            <p:cNvSpPr/>
            <p:nvPr/>
          </p:nvSpPr>
          <p:spPr>
            <a:xfrm>
              <a:off x="5980776"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4"/>
            <p:cNvSpPr/>
            <p:nvPr/>
          </p:nvSpPr>
          <p:spPr>
            <a:xfrm rot="10800000">
              <a:off x="6225421"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74"/>
          <p:cNvSpPr txBox="1">
            <a:spLocks noGrp="1"/>
          </p:cNvSpPr>
          <p:nvPr>
            <p:ph type="subTitle" idx="1"/>
          </p:nvPr>
        </p:nvSpPr>
        <p:spPr>
          <a:xfrm>
            <a:off x="758508" y="2490679"/>
            <a:ext cx="4928700" cy="130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4000" dirty="0" err="1"/>
              <a:t>Sərbəst</a:t>
            </a:r>
            <a:r>
              <a:rPr lang="en-GB" sz="4000" dirty="0"/>
              <a:t> </a:t>
            </a:r>
            <a:r>
              <a:rPr lang="en-GB" sz="4000" dirty="0" err="1"/>
              <a:t>iş</a:t>
            </a:r>
            <a:r>
              <a:rPr lang="en-GB" sz="4000" dirty="0"/>
              <a:t> №</a:t>
            </a:r>
            <a:r>
              <a:rPr lang="az-Latn-AZ" sz="4000" dirty="0"/>
              <a:t> 10</a:t>
            </a:r>
            <a:endParaRPr lang="en-GB" sz="4000" dirty="0"/>
          </a:p>
        </p:txBody>
      </p:sp>
      <p:sp>
        <p:nvSpPr>
          <p:cNvPr id="1230" name="Google Shape;1230;p74"/>
          <p:cNvSpPr txBox="1">
            <a:spLocks noGrp="1"/>
          </p:cNvSpPr>
          <p:nvPr>
            <p:ph type="title"/>
          </p:nvPr>
        </p:nvSpPr>
        <p:spPr>
          <a:xfrm>
            <a:off x="643367" y="1119754"/>
            <a:ext cx="8258672" cy="10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az-Latn-AZ" sz="6700" dirty="0"/>
              <a:t>Dinlədiyiniz üçün</a:t>
            </a:r>
            <a:br>
              <a:rPr lang="az-Latn-AZ" sz="6700" dirty="0"/>
            </a:br>
            <a:r>
              <a:rPr lang="az-Latn-AZ" sz="6700" dirty="0"/>
              <a:t>Təşəkkürlər !</a:t>
            </a:r>
            <a:endParaRPr sz="6700" dirty="0">
              <a:solidFill>
                <a:schemeClr val="accent1"/>
              </a:solidFill>
            </a:endParaRPr>
          </a:p>
        </p:txBody>
      </p:sp>
      <p:sp>
        <p:nvSpPr>
          <p:cNvPr id="1232" name="Google Shape;1232;p74"/>
          <p:cNvSpPr/>
          <p:nvPr/>
        </p:nvSpPr>
        <p:spPr>
          <a:xfrm>
            <a:off x="1672076" y="3824425"/>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74"/>
          <p:cNvGrpSpPr/>
          <p:nvPr/>
        </p:nvGrpSpPr>
        <p:grpSpPr>
          <a:xfrm>
            <a:off x="2225832" y="3824421"/>
            <a:ext cx="407432" cy="407391"/>
            <a:chOff x="812101" y="2571761"/>
            <a:chExt cx="417066" cy="417024"/>
          </a:xfrm>
        </p:grpSpPr>
        <p:sp>
          <p:nvSpPr>
            <p:cNvPr id="1234" name="Google Shape;1234;p74"/>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4"/>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4"/>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4"/>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74"/>
          <p:cNvGrpSpPr/>
          <p:nvPr/>
        </p:nvGrpSpPr>
        <p:grpSpPr>
          <a:xfrm>
            <a:off x="1118312" y="3824421"/>
            <a:ext cx="407391" cy="407391"/>
            <a:chOff x="5012603" y="2571753"/>
            <a:chExt cx="417024" cy="417024"/>
          </a:xfrm>
        </p:grpSpPr>
        <p:sp>
          <p:nvSpPr>
            <p:cNvPr id="1239" name="Google Shape;1239;p74"/>
            <p:cNvSpPr/>
            <p:nvPr/>
          </p:nvSpPr>
          <p:spPr>
            <a:xfrm>
              <a:off x="5133124" y="2631210"/>
              <a:ext cx="180818" cy="300048"/>
            </a:xfrm>
            <a:custGeom>
              <a:avLst/>
              <a:gdLst/>
              <a:ahLst/>
              <a:cxnLst/>
              <a:rect l="l" t="t" r="r" b="b"/>
              <a:pathLst>
                <a:path w="8664" h="14377" extrusionOk="0">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4"/>
            <p:cNvSpPr/>
            <p:nvPr/>
          </p:nvSpPr>
          <p:spPr>
            <a:xfrm>
              <a:off x="5012603" y="2571753"/>
              <a:ext cx="417024" cy="417024"/>
            </a:xfrm>
            <a:custGeom>
              <a:avLst/>
              <a:gdLst/>
              <a:ahLst/>
              <a:cxnLst/>
              <a:rect l="l" t="t" r="r" b="b"/>
              <a:pathLst>
                <a:path w="19982" h="19982" extrusionOk="0">
                  <a:moveTo>
                    <a:pt x="17053" y="1172"/>
                  </a:moveTo>
                  <a:cubicBezTo>
                    <a:pt x="18007" y="1172"/>
                    <a:pt x="18810" y="1993"/>
                    <a:pt x="18810" y="2966"/>
                  </a:cubicBezTo>
                  <a:lnTo>
                    <a:pt x="18810" y="17017"/>
                  </a:lnTo>
                  <a:cubicBezTo>
                    <a:pt x="18810" y="17990"/>
                    <a:pt x="18007" y="18811"/>
                    <a:pt x="17053" y="18811"/>
                  </a:cubicBezTo>
                  <a:lnTo>
                    <a:pt x="2965" y="18811"/>
                  </a:lnTo>
                  <a:cubicBezTo>
                    <a:pt x="1992" y="18811"/>
                    <a:pt x="1169" y="17990"/>
                    <a:pt x="1169" y="17017"/>
                  </a:cubicBezTo>
                  <a:lnTo>
                    <a:pt x="1169" y="2966"/>
                  </a:lnTo>
                  <a:cubicBezTo>
                    <a:pt x="1169" y="1993"/>
                    <a:pt x="1992" y="1172"/>
                    <a:pt x="2965" y="1172"/>
                  </a:cubicBezTo>
                  <a:close/>
                  <a:moveTo>
                    <a:pt x="2965" y="1"/>
                  </a:moveTo>
                  <a:cubicBezTo>
                    <a:pt x="1346" y="1"/>
                    <a:pt x="0" y="1349"/>
                    <a:pt x="0" y="2966"/>
                  </a:cubicBezTo>
                  <a:lnTo>
                    <a:pt x="0" y="17015"/>
                  </a:lnTo>
                  <a:cubicBezTo>
                    <a:pt x="0" y="18636"/>
                    <a:pt x="1348" y="19982"/>
                    <a:pt x="2965" y="19982"/>
                  </a:cubicBezTo>
                  <a:lnTo>
                    <a:pt x="17053" y="19982"/>
                  </a:lnTo>
                  <a:cubicBezTo>
                    <a:pt x="18672" y="19982"/>
                    <a:pt x="19981" y="18634"/>
                    <a:pt x="19981" y="17015"/>
                  </a:cubicBezTo>
                  <a:lnTo>
                    <a:pt x="19981" y="2966"/>
                  </a:lnTo>
                  <a:cubicBezTo>
                    <a:pt x="19981" y="1349"/>
                    <a:pt x="18672" y="1"/>
                    <a:pt x="17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1" name="Google Shape;1241;p74"/>
          <p:cNvGrpSpPr/>
          <p:nvPr/>
        </p:nvGrpSpPr>
        <p:grpSpPr>
          <a:xfrm>
            <a:off x="2779636" y="3824421"/>
            <a:ext cx="407391" cy="407391"/>
            <a:chOff x="1323129" y="2571761"/>
            <a:chExt cx="417024" cy="417024"/>
          </a:xfrm>
        </p:grpSpPr>
        <p:sp>
          <p:nvSpPr>
            <p:cNvPr id="1242" name="Google Shape;1242;p74"/>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4"/>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4"/>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4"/>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 name="Google Shape;1246;p74"/>
          <p:cNvGrpSpPr/>
          <p:nvPr/>
        </p:nvGrpSpPr>
        <p:grpSpPr>
          <a:xfrm>
            <a:off x="3333400" y="3828528"/>
            <a:ext cx="399178" cy="399178"/>
            <a:chOff x="2038375" y="3798025"/>
            <a:chExt cx="841792" cy="841792"/>
          </a:xfrm>
        </p:grpSpPr>
        <p:sp>
          <p:nvSpPr>
            <p:cNvPr id="1247" name="Google Shape;1247;p74"/>
            <p:cNvSpPr/>
            <p:nvPr/>
          </p:nvSpPr>
          <p:spPr>
            <a:xfrm>
              <a:off x="2186646" y="3907135"/>
              <a:ext cx="545341" cy="623694"/>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4"/>
            <p:cNvSpPr/>
            <p:nvPr/>
          </p:nvSpPr>
          <p:spPr>
            <a:xfrm>
              <a:off x="2038375" y="3798025"/>
              <a:ext cx="841792" cy="841792"/>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74"/>
          <p:cNvSpPr/>
          <p:nvPr/>
        </p:nvSpPr>
        <p:spPr>
          <a:xfrm>
            <a:off x="4070931" y="3642585"/>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4"/>
          <p:cNvSpPr/>
          <p:nvPr/>
        </p:nvSpPr>
        <p:spPr>
          <a:xfrm>
            <a:off x="4307181" y="3871335"/>
            <a:ext cx="1134600" cy="313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Orbitron"/>
                <a:ea typeface="Orbitron"/>
                <a:cs typeface="Orbitron"/>
                <a:sym typeface="Orbitron"/>
              </a:rPr>
              <a:t>“By Slidesgo”</a:t>
            </a:r>
            <a:endParaRPr sz="1000">
              <a:solidFill>
                <a:schemeClr val="dk2"/>
              </a:solidFill>
              <a:latin typeface="Orbitron"/>
              <a:ea typeface="Orbitron"/>
              <a:cs typeface="Orbitron"/>
              <a:sym typeface="Orbitron"/>
            </a:endParaRPr>
          </a:p>
        </p:txBody>
      </p:sp>
      <p:sp>
        <p:nvSpPr>
          <p:cNvPr id="1251" name="Google Shape;1251;p74"/>
          <p:cNvSpPr/>
          <p:nvPr/>
        </p:nvSpPr>
        <p:spPr>
          <a:xfrm>
            <a:off x="5736397" y="2818635"/>
            <a:ext cx="16071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4"/>
          <p:cNvSpPr/>
          <p:nvPr/>
        </p:nvSpPr>
        <p:spPr>
          <a:xfrm>
            <a:off x="7420622" y="1995303"/>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4"/>
          <p:cNvSpPr/>
          <p:nvPr/>
        </p:nvSpPr>
        <p:spPr>
          <a:xfrm>
            <a:off x="7420622" y="2818659"/>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4" name="Google Shape;1254;p74"/>
          <p:cNvGrpSpPr/>
          <p:nvPr/>
        </p:nvGrpSpPr>
        <p:grpSpPr>
          <a:xfrm rot="5400000">
            <a:off x="6757124" y="3020948"/>
            <a:ext cx="389475" cy="366125"/>
            <a:chOff x="5787625" y="1025350"/>
            <a:chExt cx="389475" cy="366125"/>
          </a:xfrm>
        </p:grpSpPr>
        <p:sp>
          <p:nvSpPr>
            <p:cNvPr id="1255" name="Google Shape;1255;p74"/>
            <p:cNvSpPr/>
            <p:nvPr/>
          </p:nvSpPr>
          <p:spPr>
            <a:xfrm>
              <a:off x="5787625" y="1025350"/>
              <a:ext cx="389475" cy="243525"/>
            </a:xfrm>
            <a:custGeom>
              <a:avLst/>
              <a:gdLst/>
              <a:ahLst/>
              <a:cxnLst/>
              <a:rect l="l" t="t" r="r" b="b"/>
              <a:pathLst>
                <a:path w="15579" h="9741" extrusionOk="0">
                  <a:moveTo>
                    <a:pt x="7773" y="0"/>
                  </a:moveTo>
                  <a:lnTo>
                    <a:pt x="1" y="7806"/>
                  </a:lnTo>
                  <a:lnTo>
                    <a:pt x="2002" y="9741"/>
                  </a:lnTo>
                  <a:lnTo>
                    <a:pt x="7773" y="3970"/>
                  </a:lnTo>
                  <a:lnTo>
                    <a:pt x="13577" y="9741"/>
                  </a:lnTo>
                  <a:lnTo>
                    <a:pt x="15579" y="7806"/>
                  </a:lnTo>
                  <a:lnTo>
                    <a:pt x="7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4"/>
            <p:cNvSpPr/>
            <p:nvPr/>
          </p:nvSpPr>
          <p:spPr>
            <a:xfrm>
              <a:off x="5856025" y="1216325"/>
              <a:ext cx="251025" cy="175150"/>
            </a:xfrm>
            <a:custGeom>
              <a:avLst/>
              <a:gdLst/>
              <a:ahLst/>
              <a:cxnLst/>
              <a:rect l="l" t="t" r="r" b="b"/>
              <a:pathLst>
                <a:path w="10041" h="7006" extrusionOk="0">
                  <a:moveTo>
                    <a:pt x="5037" y="0"/>
                  </a:moveTo>
                  <a:lnTo>
                    <a:pt x="0" y="5004"/>
                  </a:lnTo>
                  <a:lnTo>
                    <a:pt x="2002" y="7005"/>
                  </a:lnTo>
                  <a:lnTo>
                    <a:pt x="5037" y="3903"/>
                  </a:lnTo>
                  <a:lnTo>
                    <a:pt x="8106" y="7005"/>
                  </a:lnTo>
                  <a:lnTo>
                    <a:pt x="10041" y="5004"/>
                  </a:lnTo>
                  <a:lnTo>
                    <a:pt x="5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74"/>
          <p:cNvGrpSpPr/>
          <p:nvPr/>
        </p:nvGrpSpPr>
        <p:grpSpPr>
          <a:xfrm>
            <a:off x="7617872" y="2193598"/>
            <a:ext cx="374100" cy="374100"/>
            <a:chOff x="89807" y="1807888"/>
            <a:chExt cx="374100" cy="374100"/>
          </a:xfrm>
        </p:grpSpPr>
        <p:sp>
          <p:nvSpPr>
            <p:cNvPr id="1258" name="Google Shape;1258;p74"/>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4"/>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74"/>
          <p:cNvGrpSpPr/>
          <p:nvPr/>
        </p:nvGrpSpPr>
        <p:grpSpPr>
          <a:xfrm rot="10800000" flipH="1">
            <a:off x="7617872" y="3016936"/>
            <a:ext cx="374100" cy="374100"/>
            <a:chOff x="89807" y="1807888"/>
            <a:chExt cx="374100" cy="374100"/>
          </a:xfrm>
        </p:grpSpPr>
        <p:sp>
          <p:nvSpPr>
            <p:cNvPr id="1261" name="Google Shape;1261;p74"/>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4"/>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D080C608-AAB7-F35D-51B8-C40816A5384E}"/>
              </a:ext>
            </a:extLst>
          </p:cNvPr>
          <p:cNvSpPr/>
          <p:nvPr/>
        </p:nvSpPr>
        <p:spPr>
          <a:xfrm>
            <a:off x="699632" y="4444910"/>
            <a:ext cx="7292340" cy="428303"/>
          </a:xfrm>
          <a:prstGeom prst="rect">
            <a:avLst/>
          </a:prstGeom>
          <a:solidFill>
            <a:srgbClr val="E6E6E6"/>
          </a:solidFill>
          <a:ln>
            <a:solidFill>
              <a:srgbClr val="E7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theme/theme1.xml><?xml version="1.0" encoding="utf-8"?>
<a:theme xmlns:a="http://schemas.openxmlformats.org/drawingml/2006/main" name="Data-driven Programming Class for University for College: Data Management Technology by Slidesgo">
  <a:themeElements>
    <a:clrScheme name="Simple Light">
      <a:dk1>
        <a:srgbClr val="42413F"/>
      </a:dk1>
      <a:lt1>
        <a:srgbClr val="FFFFFF"/>
      </a:lt1>
      <a:dk2>
        <a:srgbClr val="F3F3F3"/>
      </a:dk2>
      <a:lt2>
        <a:srgbClr val="CCCCCC"/>
      </a:lt2>
      <a:accent1>
        <a:srgbClr val="FF7307"/>
      </a:accent1>
      <a:accent2>
        <a:srgbClr val="E46503"/>
      </a:accent2>
      <a:accent3>
        <a:srgbClr val="FFFFFF"/>
      </a:accent3>
      <a:accent4>
        <a:srgbClr val="FFFFFF"/>
      </a:accent4>
      <a:accent5>
        <a:srgbClr val="FFFFFF"/>
      </a:accent5>
      <a:accent6>
        <a:srgbClr val="FFFFFF"/>
      </a:accent6>
      <a:hlink>
        <a:srgbClr val="FF73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671</Words>
  <Application>Microsoft Office PowerPoint</Application>
  <PresentationFormat>On-screen Show (16:9)</PresentationFormat>
  <Paragraphs>38</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Orbitron</vt:lpstr>
      <vt:lpstr>Catamaran</vt:lpstr>
      <vt:lpstr>Nunito Light</vt:lpstr>
      <vt:lpstr>Arial</vt:lpstr>
      <vt:lpstr>Bebas Neue</vt:lpstr>
      <vt:lpstr>Data-driven Programming Class for University for College: Data Management Technology by Slidesgo</vt:lpstr>
      <vt:lpstr>Ad : Gülçöhrə Soyad : Sultanova  Qrup : KE022S1 Fənn : Kompüter arxitekturası Sərbəst iş №10</vt:lpstr>
      <vt:lpstr>Kompüterin proqram təminatı 3 əsas yerə bölünür :</vt:lpstr>
      <vt:lpstr>Təminatın növləri :</vt:lpstr>
      <vt:lpstr>PowerPoint Presentation</vt:lpstr>
      <vt:lpstr>Program Təminatına nələr aiddir ?</vt:lpstr>
      <vt:lpstr>Sistem proqram təminatı:</vt:lpstr>
      <vt:lpstr>Xidməti proqramlara aşağıdakılar aiddir:</vt:lpstr>
      <vt:lpstr>~ Tətbiqlər ~</vt:lpstr>
      <vt:lpstr>Dinlədiyiniz üçün Təşəkkürlər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 Gülçöhrə Soyad : Sultanova  Qrup : KE022S1 Fənn : Kompüter arxitekturası Sərbəst iş №1</dc:title>
  <dc:creator>Zakir Aliyev</dc:creator>
  <cp:lastModifiedBy>Zakir Aliyev Agamehdi</cp:lastModifiedBy>
  <cp:revision>2</cp:revision>
  <dcterms:modified xsi:type="dcterms:W3CDTF">2022-12-18T22:08:31Z</dcterms:modified>
</cp:coreProperties>
</file>