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77" r:id="rId2"/>
    <p:sldId id="256" r:id="rId3"/>
    <p:sldId id="260" r:id="rId4"/>
    <p:sldId id="261" r:id="rId5"/>
    <p:sldId id="274" r:id="rId6"/>
    <p:sldId id="262" r:id="rId7"/>
    <p:sldId id="267" r:id="rId8"/>
    <p:sldId id="259" r:id="rId9"/>
    <p:sldId id="278" r:id="rId10"/>
    <p:sldId id="275" r:id="rId11"/>
  </p:sldIdLst>
  <p:sldSz cx="9144000" cy="5143500" type="screen16x9"/>
  <p:notesSz cx="6858000" cy="9144000"/>
  <p:embeddedFontLst>
    <p:embeddedFont>
      <p:font typeface="Bebas Neue" panose="020B0606020202050201" pitchFamily="34" charset="0"/>
      <p:regular r:id="rId13"/>
    </p:embeddedFont>
    <p:embeddedFont>
      <p:font typeface="Cascadia Code" panose="020B0609020000020004" pitchFamily="49" charset="0"/>
      <p:regular r:id="rId14"/>
      <p:bold r:id="rId15"/>
      <p:italic r:id="rId16"/>
      <p:boldItalic r:id="rId17"/>
    </p:embeddedFont>
    <p:embeddedFont>
      <p:font typeface="Krona One" panose="020B0604020202020204" charset="0"/>
      <p:regular r:id="rId18"/>
    </p:embeddedFont>
    <p:embeddedFont>
      <p:font typeface="Nunito Light" pitchFamily="2" charset="0"/>
      <p:regular r:id="rId19"/>
      <p:italic r:id="rId20"/>
    </p:embeddedFont>
    <p:embeddedFont>
      <p:font typeface="PT Sans" panose="020B05030202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E8F"/>
    <a:srgbClr val="AA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ABC394-5350-4D29-99DC-291A4726E04A}">
  <a:tblStyle styleId="{12ABC394-5350-4D29-99DC-291A4726E0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354044-E9C5-4A53-90E3-2C2E984442D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830125" y="877763"/>
            <a:ext cx="4950900" cy="536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74" name="Google Shape;274;p18"/>
          <p:cNvSpPr txBox="1">
            <a:spLocks noGrp="1"/>
          </p:cNvSpPr>
          <p:nvPr>
            <p:ph type="subTitle" idx="1"/>
          </p:nvPr>
        </p:nvSpPr>
        <p:spPr>
          <a:xfrm>
            <a:off x="830125" y="1413788"/>
            <a:ext cx="4950900" cy="5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rot="10800000" flipH="1">
              <a:off x="217150" y="44475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10800000" flipH="1">
              <a:off x="1645550" y="476323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10800000" flipH="1">
              <a:off x="329525" y="214658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9" name="Google Shape;279;p18"/>
            <p:cNvCxnSpPr>
              <a:stCxn id="278" idx="7"/>
            </p:cNvCxnSpPr>
            <p:nvPr/>
          </p:nvCxnSpPr>
          <p:spPr>
            <a:xfrm rot="-5400000" flipH="1">
              <a:off x="-17879" y="2801783"/>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280" name="Google Shape;280;p18"/>
            <p:cNvCxnSpPr>
              <a:endCxn id="276" idx="4"/>
            </p:cNvCxnSpPr>
            <p:nvPr/>
          </p:nvCxnSpPr>
          <p:spPr>
            <a:xfrm rot="5400000">
              <a:off x="129250" y="3915212"/>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1" name="Google Shape;281;p18"/>
            <p:cNvCxnSpPr>
              <a:stCxn id="276" idx="6"/>
              <a:endCxn id="277" idx="2"/>
            </p:cNvCxnSpPr>
            <p:nvPr/>
          </p:nvCxnSpPr>
          <p:spPr>
            <a:xfrm>
              <a:off x="397450" y="4537712"/>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282" name="Google Shape;282;p18"/>
            <p:cNvCxnSpPr>
              <a:stCxn id="277" idx="6"/>
              <a:endCxn id="283" idx="0"/>
            </p:cNvCxnSpPr>
            <p:nvPr/>
          </p:nvCxnSpPr>
          <p:spPr>
            <a:xfrm rot="10800000" flipH="1">
              <a:off x="1825850" y="4386587"/>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284" name="Google Shape;284;p18"/>
            <p:cNvCxnSpPr>
              <a:endCxn id="285" idx="2"/>
            </p:cNvCxnSpPr>
            <p:nvPr/>
          </p:nvCxnSpPr>
          <p:spPr>
            <a:xfrm rot="-5400000" flipH="1">
              <a:off x="-842250" y="3630437"/>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7" name="Google Shape;287;p18"/>
            <p:cNvCxnSpPr>
              <a:endCxn id="283" idx="3"/>
            </p:cNvCxnSpPr>
            <p:nvPr/>
          </p:nvCxnSpPr>
          <p:spPr>
            <a:xfrm rot="10800000" flipH="1">
              <a:off x="674696" y="4147958"/>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9" name="Google Shape;289;p18"/>
            <p:cNvCxnSpPr>
              <a:endCxn id="278" idx="2"/>
            </p:cNvCxnSpPr>
            <p:nvPr/>
          </p:nvCxnSpPr>
          <p:spPr>
            <a:xfrm rot="-5400000">
              <a:off x="-367075" y="2347737"/>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290" name="Google Shape;290;p18"/>
            <p:cNvCxnSpPr>
              <a:stCxn id="277" idx="4"/>
            </p:cNvCxnSpPr>
            <p:nvPr/>
          </p:nvCxnSpPr>
          <p:spPr>
            <a:xfrm rot="5400000" flipH="1">
              <a:off x="765950" y="3793487"/>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291" name="Google Shape;291;p18"/>
            <p:cNvGrpSpPr/>
            <p:nvPr/>
          </p:nvGrpSpPr>
          <p:grpSpPr>
            <a:xfrm rot="10800000" flipH="1">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8"/>
            <p:cNvGrpSpPr/>
            <p:nvPr/>
          </p:nvGrpSpPr>
          <p:grpSpPr>
            <a:xfrm rot="10800000" flipH="1">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18"/>
            <p:cNvCxnSpPr>
              <a:stCxn id="299" idx="7"/>
              <a:endCxn id="300"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01" name="Google Shape;301;p18"/>
            <p:cNvCxnSpPr>
              <a:stCxn id="300" idx="6"/>
              <a:endCxn id="302"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03" name="Google Shape;303;p18"/>
            <p:cNvCxnSpPr>
              <a:stCxn id="302" idx="6"/>
              <a:endCxn id="297"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04" name="Google Shape;304;p18"/>
            <p:cNvCxnSpPr>
              <a:stCxn id="297" idx="6"/>
              <a:endCxn id="296"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18"/>
            <p:cNvCxnSpPr>
              <a:stCxn id="308" idx="6"/>
              <a:endCxn id="309"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310" name="Google Shape;310;p18"/>
            <p:cNvCxnSpPr>
              <a:stCxn id="309" idx="0"/>
              <a:endCxn id="296"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311" name="Google Shape;311;p18"/>
            <p:cNvCxnSpPr>
              <a:stCxn id="296" idx="0"/>
              <a:endCxn id="306"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313" name="Google Shape;313;p18"/>
            <p:cNvCxnSpPr>
              <a:stCxn id="299" idx="4"/>
              <a:endCxn id="297"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314" name="Google Shape;314;p18"/>
            <p:cNvCxnSpPr>
              <a:stCxn id="297" idx="5"/>
              <a:endCxn id="309"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8"/>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322" name="Google Shape;322;p18"/>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23" name="Google Shape;323;p18"/>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6" name="Google Shape;326;p19"/>
          <p:cNvSpPr txBox="1">
            <a:spLocks noGrp="1"/>
          </p:cNvSpPr>
          <p:nvPr>
            <p:ph type="subTitle" idx="1"/>
          </p:nvPr>
        </p:nvSpPr>
        <p:spPr>
          <a:xfrm>
            <a:off x="897800"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7" name="Google Shape;327;p19"/>
          <p:cNvSpPr txBox="1">
            <a:spLocks noGrp="1"/>
          </p:cNvSpPr>
          <p:nvPr>
            <p:ph type="subTitle" idx="2"/>
          </p:nvPr>
        </p:nvSpPr>
        <p:spPr>
          <a:xfrm>
            <a:off x="3553334"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9"/>
          <p:cNvSpPr txBox="1">
            <a:spLocks noGrp="1"/>
          </p:cNvSpPr>
          <p:nvPr>
            <p:ph type="subTitle" idx="3"/>
          </p:nvPr>
        </p:nvSpPr>
        <p:spPr>
          <a:xfrm>
            <a:off x="6208875"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9"/>
          <p:cNvSpPr txBox="1">
            <a:spLocks noGrp="1"/>
          </p:cNvSpPr>
          <p:nvPr>
            <p:ph type="subTitle" idx="4"/>
          </p:nvPr>
        </p:nvSpPr>
        <p:spPr>
          <a:xfrm>
            <a:off x="897800"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19"/>
          <p:cNvSpPr txBox="1">
            <a:spLocks noGrp="1"/>
          </p:cNvSpPr>
          <p:nvPr>
            <p:ph type="subTitle" idx="5"/>
          </p:nvPr>
        </p:nvSpPr>
        <p:spPr>
          <a:xfrm>
            <a:off x="3553338"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19"/>
          <p:cNvSpPr txBox="1">
            <a:spLocks noGrp="1"/>
          </p:cNvSpPr>
          <p:nvPr>
            <p:ph type="subTitle" idx="6"/>
          </p:nvPr>
        </p:nvSpPr>
        <p:spPr>
          <a:xfrm>
            <a:off x="6208875"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9"/>
            <p:cNvCxnSpPr>
              <a:stCxn id="336" idx="7"/>
              <a:endCxn id="337"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38" name="Google Shape;338;p19"/>
            <p:cNvCxnSpPr>
              <a:stCxn id="337" idx="6"/>
              <a:endCxn id="339"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40" name="Google Shape;340;p19"/>
            <p:cNvCxnSpPr>
              <a:stCxn id="339" idx="6"/>
              <a:endCxn id="334"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41" name="Google Shape;341;p19"/>
            <p:cNvCxnSpPr>
              <a:stCxn id="334" idx="6"/>
              <a:endCxn id="333"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19"/>
            <p:cNvCxnSpPr>
              <a:stCxn id="344" idx="6"/>
              <a:endCxn id="345" idx="6"/>
            </p:cNvCxnSpPr>
            <p:nvPr/>
          </p:nvCxnSpPr>
          <p:spPr>
            <a:xfrm flipH="1">
              <a:off x="8863775" y="3817675"/>
              <a:ext cx="147300" cy="1161900"/>
            </a:xfrm>
            <a:prstGeom prst="curvedConnector3">
              <a:avLst>
                <a:gd name="adj1" fmla="val -161660"/>
              </a:avLst>
            </a:prstGeom>
            <a:noFill/>
            <a:ln w="19050" cap="flat" cmpd="sng">
              <a:solidFill>
                <a:schemeClr val="accent1"/>
              </a:solidFill>
              <a:prstDash val="dot"/>
              <a:round/>
              <a:headEnd type="none" w="med" len="med"/>
              <a:tailEnd type="none" w="med" len="med"/>
            </a:ln>
          </p:spPr>
        </p:cxnSp>
        <p:cxnSp>
          <p:nvCxnSpPr>
            <p:cNvPr id="346" name="Google Shape;346;p19"/>
            <p:cNvCxnSpPr>
              <a:stCxn id="345" idx="0"/>
              <a:endCxn id="333"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9"/>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 name="Google Shape;353;p19"/>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54" name="Google Shape;354;p19"/>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19"/>
              <p:cNvCxnSpPr>
                <a:stCxn id="363" idx="7"/>
                <a:endCxn id="362" idx="4"/>
              </p:cNvCxnSpPr>
              <p:nvPr/>
            </p:nvCxnSpPr>
            <p:spPr>
              <a:xfrm rot="5400000" flipH="1">
                <a:off x="7478604" y="1210054"/>
                <a:ext cx="1542000" cy="1053900"/>
              </a:xfrm>
              <a:prstGeom prst="curvedConnector3">
                <a:avLst>
                  <a:gd name="adj1" fmla="val 50852"/>
                </a:avLst>
              </a:prstGeom>
              <a:noFill/>
              <a:ln w="19050" cap="flat" cmpd="sng">
                <a:solidFill>
                  <a:schemeClr val="accent1"/>
                </a:solidFill>
                <a:prstDash val="dot"/>
                <a:round/>
                <a:headEnd type="none" w="med" len="med"/>
                <a:tailEnd type="none" w="med" len="med"/>
              </a:ln>
            </p:spPr>
          </p:cxnSp>
          <p:cxnSp>
            <p:nvCxnSpPr>
              <p:cNvPr id="365" name="Google Shape;365;p19"/>
              <p:cNvCxnSpPr>
                <a:endCxn id="361" idx="4"/>
              </p:cNvCxnSpPr>
              <p:nvPr/>
            </p:nvCxnSpPr>
            <p:spPr>
              <a:xfrm rot="5400000" flipH="1">
                <a:off x="8436200" y="769700"/>
                <a:ext cx="1145700" cy="8784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66" name="Google Shape;366;p19"/>
              <p:cNvCxnSpPr>
                <a:stCxn id="361" idx="6"/>
                <a:endCxn id="362" idx="2"/>
              </p:cNvCxnSpPr>
              <p:nvPr/>
            </p:nvCxnSpPr>
            <p:spPr>
              <a:xfrm flipH="1">
                <a:off x="7812800" y="545900"/>
                <a:ext cx="666900" cy="330000"/>
              </a:xfrm>
              <a:prstGeom prst="curvedConnector3">
                <a:avLst>
                  <a:gd name="adj1" fmla="val 50007"/>
                </a:avLst>
              </a:prstGeom>
              <a:noFill/>
              <a:ln w="19050" cap="flat" cmpd="sng">
                <a:solidFill>
                  <a:schemeClr val="accent1"/>
                </a:solidFill>
                <a:prstDash val="dot"/>
                <a:round/>
                <a:headEnd type="none" w="med" len="med"/>
                <a:tailEnd type="none" w="med" len="med"/>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19"/>
              <p:cNvCxnSpPr>
                <a:endCxn id="369" idx="2"/>
              </p:cNvCxnSpPr>
              <p:nvPr/>
            </p:nvCxnSpPr>
            <p:spPr>
              <a:xfrm rot="-5400000">
                <a:off x="7217100" y="1008875"/>
                <a:ext cx="2058000" cy="319200"/>
              </a:xfrm>
              <a:prstGeom prst="curvedConnector4">
                <a:avLst>
                  <a:gd name="adj1" fmla="val 47664"/>
                  <a:gd name="adj2" fmla="val 1914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0" name="Google Shape;370;p19"/>
              <p:cNvCxnSpPr>
                <a:stCxn id="362" idx="2"/>
                <a:endCxn id="369" idx="6"/>
              </p:cNvCxnSpPr>
              <p:nvPr/>
            </p:nvCxnSpPr>
            <p:spPr>
              <a:xfrm rot="10800000" flipH="1">
                <a:off x="7812706" y="139477"/>
                <a:ext cx="400800" cy="736500"/>
              </a:xfrm>
              <a:prstGeom prst="curvedConnector3">
                <a:avLst>
                  <a:gd name="adj1" fmla="val 49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name="adj1" fmla="val -80824"/>
                  <a:gd name="adj2" fmla="val 5055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name="adj1" fmla="val -566173"/>
                  <a:gd name="adj2" fmla="val 5122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name="adj1" fmla="val 47530"/>
                  <a:gd name="adj2" fmla="val 2598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name="adj1" fmla="val 45751"/>
                  <a:gd name="adj2" fmla="val 308847"/>
                </a:avLst>
              </a:prstGeom>
              <a:noFill/>
              <a:ln w="19050" cap="flat" cmpd="sng">
                <a:solidFill>
                  <a:schemeClr val="accent1"/>
                </a:solidFill>
                <a:prstDash val="dot"/>
                <a:round/>
                <a:headEnd type="none" w="med" len="med"/>
                <a:tailEnd type="none" w="med" len="med"/>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2909255" y="770121"/>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56"/>
        <p:cNvGrpSpPr/>
        <p:nvPr/>
      </p:nvGrpSpPr>
      <p:grpSpPr>
        <a:xfrm>
          <a:off x="0" y="0"/>
          <a:ext cx="0" cy="0"/>
          <a:chOff x="0" y="0"/>
          <a:chExt cx="0" cy="0"/>
        </a:xfrm>
      </p:grpSpPr>
      <p:sp>
        <p:nvSpPr>
          <p:cNvPr id="457" name="Google Shape;457;p23"/>
          <p:cNvSpPr txBox="1">
            <a:spLocks noGrp="1"/>
          </p:cNvSpPr>
          <p:nvPr>
            <p:ph type="title"/>
          </p:nvPr>
        </p:nvSpPr>
        <p:spPr>
          <a:xfrm>
            <a:off x="2347950" y="776525"/>
            <a:ext cx="4448100" cy="82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5000" b="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458" name="Google Shape;458;p23"/>
          <p:cNvSpPr txBox="1">
            <a:spLocks noGrp="1"/>
          </p:cNvSpPr>
          <p:nvPr>
            <p:ph type="subTitle" idx="1"/>
          </p:nvPr>
        </p:nvSpPr>
        <p:spPr>
          <a:xfrm>
            <a:off x="2347900" y="179010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9" name="Google Shape;459;p23"/>
          <p:cNvSpPr txBox="1"/>
          <p:nvPr/>
        </p:nvSpPr>
        <p:spPr>
          <a:xfrm>
            <a:off x="2626350" y="3389875"/>
            <a:ext cx="3891300" cy="778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lang="en" sz="1200" b="1" u="sng">
                <a:solidFill>
                  <a:schemeClr val="accent1"/>
                </a:solid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PT Sans"/>
                <a:ea typeface="PT Sans"/>
                <a:cs typeface="PT Sans"/>
                <a:sym typeface="PT Sans"/>
              </a:rPr>
              <a:t>, and includes icons by </a:t>
            </a:r>
            <a:r>
              <a:rPr lang="en" sz="1200" b="1" u="sng">
                <a:solidFill>
                  <a:schemeClr val="accent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PT Sans"/>
                <a:ea typeface="PT Sans"/>
                <a:cs typeface="PT Sans"/>
                <a:sym typeface="PT Sans"/>
              </a:rPr>
              <a:t>, and infographics &amp; images by </a:t>
            </a:r>
            <a:r>
              <a:rPr lang="en" sz="1200" b="1" u="sng">
                <a:solidFill>
                  <a:schemeClr val="accent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r>
              <a:rPr lang="en" sz="1200" u="sng">
                <a:solidFill>
                  <a:schemeClr val="accent1"/>
                </a:solidFill>
                <a:latin typeface="PT Sans"/>
                <a:ea typeface="PT Sans"/>
                <a:cs typeface="PT Sans"/>
                <a:sym typeface="PT Sans"/>
              </a:rPr>
              <a:t> </a:t>
            </a:r>
            <a:endParaRPr sz="1200" b="1" u="sng">
              <a:solidFill>
                <a:schemeClr val="accent1"/>
              </a:solidFill>
              <a:latin typeface="PT Sans"/>
              <a:ea typeface="PT Sans"/>
              <a:cs typeface="PT Sans"/>
              <a:sym typeface="PT Sans"/>
            </a:endParaRPr>
          </a:p>
        </p:txBody>
      </p:sp>
      <p:grpSp>
        <p:nvGrpSpPr>
          <p:cNvPr id="460" name="Google Shape;460;p23"/>
          <p:cNvGrpSpPr/>
          <p:nvPr/>
        </p:nvGrpSpPr>
        <p:grpSpPr>
          <a:xfrm rot="-5400000">
            <a:off x="-1495506" y="1688906"/>
            <a:ext cx="5023300" cy="1938150"/>
            <a:chOff x="-313950" y="43325"/>
            <a:chExt cx="5023300" cy="1938150"/>
          </a:xfrm>
        </p:grpSpPr>
        <p:sp>
          <p:nvSpPr>
            <p:cNvPr id="461" name="Google Shape;461;p23"/>
            <p:cNvSpPr/>
            <p:nvPr/>
          </p:nvSpPr>
          <p:spPr>
            <a:xfrm>
              <a:off x="26320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3" name="Google Shape;463;p23"/>
            <p:cNvCxnSpPr>
              <a:stCxn id="461" idx="6"/>
              <a:endCxn id="462" idx="2"/>
            </p:cNvCxnSpPr>
            <p:nvPr/>
          </p:nvCxnSpPr>
          <p:spPr>
            <a:xfrm rot="10800000" flipH="1">
              <a:off x="443500" y="230300"/>
              <a:ext cx="1202100" cy="5163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464" name="Google Shape;464;p23"/>
            <p:cNvCxnSpPr>
              <a:stCxn id="462" idx="6"/>
              <a:endCxn id="465"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466" name="Google Shape;466;p23"/>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8" name="Google Shape;468;p23"/>
            <p:cNvCxnSpPr>
              <a:endCxn id="469"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0" name="Google Shape;470;p23"/>
            <p:cNvCxnSpPr>
              <a:stCxn id="462" idx="2"/>
              <a:endCxn id="469"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1" name="Google Shape;471;p23"/>
            <p:cNvCxnSpPr>
              <a:endCxn id="465"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2" name="Google Shape;472;p23"/>
            <p:cNvCxnSpPr>
              <a:stCxn id="465" idx="7"/>
              <a:endCxn id="466"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3" name="Google Shape;473;p23"/>
            <p:cNvCxnSpPr>
              <a:stCxn id="474" idx="4"/>
              <a:endCxn id="467"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5" name="Google Shape;475;p23"/>
            <p:cNvCxnSpPr>
              <a:stCxn id="467" idx="2"/>
              <a:endCxn id="462"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6" name="Google Shape;476;p23"/>
            <p:cNvCxnSpPr>
              <a:stCxn id="466" idx="5"/>
            </p:cNvCxnSpPr>
            <p:nvPr/>
          </p:nvCxnSpPr>
          <p:spPr>
            <a:xfrm rot="5400000">
              <a:off x="2159416" y="719741"/>
              <a:ext cx="1555800" cy="757200"/>
            </a:xfrm>
            <a:prstGeom prst="curvedConnector3">
              <a:avLst>
                <a:gd name="adj1" fmla="val 5054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7" name="Google Shape;477;p23"/>
            <p:cNvCxnSpPr>
              <a:stCxn id="462"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478" name="Google Shape;478;p23"/>
            <p:cNvGrpSpPr/>
            <p:nvPr/>
          </p:nvGrpSpPr>
          <p:grpSpPr>
            <a:xfrm>
              <a:off x="2206950" y="697000"/>
              <a:ext cx="279600" cy="279600"/>
              <a:chOff x="2206950" y="697000"/>
              <a:chExt cx="279600" cy="279600"/>
            </a:xfrm>
          </p:grpSpPr>
          <p:sp>
            <p:nvSpPr>
              <p:cNvPr id="479" name="Google Shape;479;p23"/>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3"/>
            <p:cNvGrpSpPr/>
            <p:nvPr/>
          </p:nvGrpSpPr>
          <p:grpSpPr>
            <a:xfrm>
              <a:off x="471450" y="43325"/>
              <a:ext cx="192300" cy="192300"/>
              <a:chOff x="471450" y="43325"/>
              <a:chExt cx="192300" cy="192300"/>
            </a:xfrm>
          </p:grpSpPr>
          <p:sp>
            <p:nvSpPr>
              <p:cNvPr id="481" name="Google Shape;481;p2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3"/>
            <p:cNvGrpSpPr/>
            <p:nvPr/>
          </p:nvGrpSpPr>
          <p:grpSpPr>
            <a:xfrm>
              <a:off x="4517050" y="134075"/>
              <a:ext cx="192300" cy="192300"/>
              <a:chOff x="4587025" y="-72475"/>
              <a:chExt cx="192300" cy="192300"/>
            </a:xfrm>
          </p:grpSpPr>
          <p:sp>
            <p:nvSpPr>
              <p:cNvPr id="483" name="Google Shape;483;p23"/>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3"/>
          <p:cNvGrpSpPr/>
          <p:nvPr/>
        </p:nvGrpSpPr>
        <p:grpSpPr>
          <a:xfrm>
            <a:off x="7110747" y="148122"/>
            <a:ext cx="2052725" cy="6182575"/>
            <a:chOff x="7110747" y="148122"/>
            <a:chExt cx="2052725" cy="6182575"/>
          </a:xfrm>
        </p:grpSpPr>
        <p:sp>
          <p:nvSpPr>
            <p:cNvPr id="485" name="Google Shape;485;p23"/>
            <p:cNvSpPr/>
            <p:nvPr/>
          </p:nvSpPr>
          <p:spPr>
            <a:xfrm rot="-5400000">
              <a:off x="7999122" y="75832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rot="-5400000">
              <a:off x="8739735" y="165349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7" name="Google Shape;487;p23"/>
            <p:cNvCxnSpPr>
              <a:stCxn id="488" idx="7"/>
              <a:endCxn id="489" idx="2"/>
            </p:cNvCxnSpPr>
            <p:nvPr/>
          </p:nvCxnSpPr>
          <p:spPr>
            <a:xfrm rot="10800000" flipH="1">
              <a:off x="8432044" y="3716219"/>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90" name="Google Shape;490;p23"/>
            <p:cNvCxnSpPr>
              <a:stCxn id="489" idx="6"/>
              <a:endCxn id="491" idx="2"/>
            </p:cNvCxnSpPr>
            <p:nvPr/>
          </p:nvCxnSpPr>
          <p:spPr>
            <a:xfrm rot="5400000" flipH="1">
              <a:off x="8011747" y="308139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2" name="Google Shape;492;p23"/>
            <p:cNvCxnSpPr>
              <a:stCxn id="491" idx="6"/>
              <a:endCxn id="486" idx="2"/>
            </p:cNvCxnSpPr>
            <p:nvPr/>
          </p:nvCxnSpPr>
          <p:spPr>
            <a:xfrm rot="-5400000">
              <a:off x="8024810" y="1908697"/>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493" name="Google Shape;493;p23"/>
            <p:cNvCxnSpPr>
              <a:stCxn id="486" idx="6"/>
              <a:endCxn id="485" idx="2"/>
            </p:cNvCxnSpPr>
            <p:nvPr/>
          </p:nvCxnSpPr>
          <p:spPr>
            <a:xfrm rot="5400000" flipH="1">
              <a:off x="8102085" y="925697"/>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89" name="Google Shape;489;p23"/>
            <p:cNvSpPr/>
            <p:nvPr/>
          </p:nvSpPr>
          <p:spPr>
            <a:xfrm rot="-5400000">
              <a:off x="8472997" y="360054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rot="-5400000">
              <a:off x="8620922" y="40662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rot="-5400000">
              <a:off x="7940947" y="165349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23"/>
            <p:cNvCxnSpPr>
              <a:stCxn id="497" idx="6"/>
              <a:endCxn id="498" idx="6"/>
            </p:cNvCxnSpPr>
            <p:nvPr/>
          </p:nvCxnSpPr>
          <p:spPr>
            <a:xfrm rot="-5400000" flipH="1">
              <a:off x="7854597" y="-455928"/>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499" name="Google Shape;499;p23"/>
            <p:cNvCxnSpPr>
              <a:stCxn id="498" idx="0"/>
              <a:endCxn id="485" idx="6"/>
            </p:cNvCxnSpPr>
            <p:nvPr/>
          </p:nvCxnSpPr>
          <p:spPr>
            <a:xfrm flipH="1">
              <a:off x="8089172" y="46452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00" name="Google Shape;500;p23"/>
            <p:cNvCxnSpPr>
              <a:stCxn id="485" idx="0"/>
              <a:endCxn id="495" idx="0"/>
            </p:cNvCxnSpPr>
            <p:nvPr/>
          </p:nvCxnSpPr>
          <p:spPr>
            <a:xfrm flipH="1">
              <a:off x="7940922" y="84847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01" name="Google Shape;501;p23"/>
            <p:cNvCxnSpPr>
              <a:stCxn id="485" idx="0"/>
              <a:endCxn id="497" idx="2"/>
            </p:cNvCxnSpPr>
            <p:nvPr/>
          </p:nvCxnSpPr>
          <p:spPr>
            <a:xfrm rot="10800000">
              <a:off x="7250622" y="427872"/>
              <a:ext cx="748500" cy="420600"/>
            </a:xfrm>
            <a:prstGeom prst="curvedConnector2">
              <a:avLst/>
            </a:prstGeom>
            <a:noFill/>
            <a:ln w="19050" cap="flat" cmpd="sng">
              <a:solidFill>
                <a:schemeClr val="accent1"/>
              </a:solidFill>
              <a:prstDash val="dot"/>
              <a:round/>
              <a:headEnd type="none" w="med" len="med"/>
              <a:tailEnd type="none" w="med" len="med"/>
            </a:ln>
          </p:spPr>
        </p:cxnSp>
        <p:cxnSp>
          <p:nvCxnSpPr>
            <p:cNvPr id="502" name="Google Shape;502;p23"/>
            <p:cNvCxnSpPr>
              <a:stCxn id="488" idx="4"/>
              <a:endCxn id="486" idx="4"/>
            </p:cNvCxnSpPr>
            <p:nvPr/>
          </p:nvCxnSpPr>
          <p:spPr>
            <a:xfrm rot="10800000" flipH="1">
              <a:off x="8670697" y="1743572"/>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03" name="Google Shape;503;p23"/>
            <p:cNvCxnSpPr>
              <a:stCxn id="486" idx="5"/>
              <a:endCxn id="498" idx="4"/>
            </p:cNvCxnSpPr>
            <p:nvPr/>
          </p:nvCxnSpPr>
          <p:spPr>
            <a:xfrm rot="10800000">
              <a:off x="8774831" y="464602"/>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04" name="Google Shape;504;p23"/>
            <p:cNvGrpSpPr/>
            <p:nvPr/>
          </p:nvGrpSpPr>
          <p:grpSpPr>
            <a:xfrm rot="-5400000">
              <a:off x="7959860" y="2713747"/>
              <a:ext cx="279600" cy="279600"/>
              <a:chOff x="6238800" y="4370675"/>
              <a:chExt cx="279600" cy="279600"/>
            </a:xfrm>
          </p:grpSpPr>
          <p:sp>
            <p:nvSpPr>
              <p:cNvPr id="505" name="Google Shape;505;p2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rot="-5400000">
              <a:off x="7110747" y="148122"/>
              <a:ext cx="279600" cy="279600"/>
              <a:chOff x="8804525" y="3411475"/>
              <a:chExt cx="279600" cy="279600"/>
            </a:xfrm>
          </p:grpSpPr>
          <p:sp>
            <p:nvSpPr>
              <p:cNvPr id="507" name="Google Shape;507;p2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3"/>
            <p:cNvGrpSpPr/>
            <p:nvPr/>
          </p:nvGrpSpPr>
          <p:grpSpPr>
            <a:xfrm rot="-5400000">
              <a:off x="8391097" y="4878572"/>
              <a:ext cx="279600" cy="279600"/>
              <a:chOff x="4074075" y="4691825"/>
              <a:chExt cx="279600" cy="279600"/>
            </a:xfrm>
          </p:grpSpPr>
          <p:sp>
            <p:nvSpPr>
              <p:cNvPr id="509" name="Google Shape;509;p2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p:nvPr/>
          </p:nvSpPr>
          <p:spPr>
            <a:xfrm rot="-5400000">
              <a:off x="8582672" y="36837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5400000">
              <a:off x="7953972" y="124561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11" name="Google Shape;511;p23"/>
            <p:cNvCxnSpPr/>
            <p:nvPr/>
          </p:nvCxnSpPr>
          <p:spPr>
            <a:xfrm rot="10800000" flipH="1">
              <a:off x="8602472" y="3092622"/>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12" name="Google Shape;512;p23"/>
            <p:cNvCxnSpPr/>
            <p:nvPr/>
          </p:nvCxnSpPr>
          <p:spPr>
            <a:xfrm rot="5400000">
              <a:off x="7791297" y="559419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513" name="Google Shape;513;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l="50000" t="50000" r="50000" b="50000"/>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title" idx="2" hasCustomPrompt="1"/>
          </p:nvPr>
        </p:nvSpPr>
        <p:spPr>
          <a:xfrm>
            <a:off x="4235875" y="1058300"/>
            <a:ext cx="2041200" cy="1368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9000" b="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a:stCxn id="83" idx="4"/>
            </p:cNvCxnSpPr>
            <p:nvPr/>
          </p:nvCxnSpPr>
          <p:spPr>
            <a:xfrm rot="5400000">
              <a:off x="8036200" y="4352350"/>
              <a:ext cx="1074000" cy="3837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9" name="Google Shape;89;p3"/>
            <p:cNvCxnSpPr>
              <a:stCxn id="83" idx="0"/>
            </p:cNvCxnSpPr>
            <p:nvPr/>
          </p:nvCxnSpPr>
          <p:spPr>
            <a:xfrm rot="-5400000">
              <a:off x="8396950" y="2987200"/>
              <a:ext cx="1207800" cy="471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w="19050" cap="flat" cmpd="sng">
              <a:solidFill>
                <a:schemeClr val="accent1"/>
              </a:solidFill>
              <a:prstDash val="dot"/>
              <a:round/>
              <a:headEnd type="none" w="med" len="med"/>
              <a:tailEnd type="none" w="med" len="med"/>
            </a:ln>
          </p:spPr>
        </p:cxnSp>
        <p:cxnSp>
          <p:nvCxnSpPr>
            <p:cNvPr id="91" name="Google Shape;91;p3"/>
            <p:cNvCxnSpPr>
              <a:stCxn id="83" idx="2"/>
              <a:endCxn id="87" idx="0"/>
            </p:cNvCxnSpPr>
            <p:nvPr/>
          </p:nvCxnSpPr>
          <p:spPr>
            <a:xfrm>
              <a:off x="8674900" y="3917050"/>
              <a:ext cx="238200" cy="825600"/>
            </a:xfrm>
            <a:prstGeom prst="curvedConnector4">
              <a:avLst>
                <a:gd name="adj1" fmla="val -99969"/>
                <a:gd name="adj2" fmla="val 55452"/>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20000" y="1215750"/>
            <a:ext cx="7704000" cy="2463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sz="11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5" name="Google Shape;145;p7"/>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6" name="Google Shape;146;p7"/>
          <p:cNvSpPr>
            <a:spLocks noGrp="1"/>
          </p:cNvSpPr>
          <p:nvPr>
            <p:ph type="pic" idx="2"/>
          </p:nvPr>
        </p:nvSpPr>
        <p:spPr>
          <a:xfrm>
            <a:off x="5506050" y="1203300"/>
            <a:ext cx="2736900" cy="2736900"/>
          </a:xfrm>
          <a:prstGeom prst="ellipse">
            <a:avLst/>
          </a:prstGeom>
          <a:noFill/>
          <a:ln>
            <a:noFill/>
          </a:ln>
          <a:effectLst>
            <a:outerShdw blurRad="228600" algn="bl" rotWithShape="0">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0"/>
        <p:cNvGrpSpPr/>
        <p:nvPr/>
      </p:nvGrpSpPr>
      <p:grpSpPr>
        <a:xfrm>
          <a:off x="0" y="0"/>
          <a:ext cx="0" cy="0"/>
          <a:chOff x="0" y="0"/>
          <a:chExt cx="0" cy="0"/>
        </a:xfrm>
      </p:grpSpPr>
      <p:sp>
        <p:nvSpPr>
          <p:cNvPr id="161" name="Google Shape;161;p11"/>
          <p:cNvSpPr txBox="1">
            <a:spLocks noGrp="1"/>
          </p:cNvSpPr>
          <p:nvPr>
            <p:ph type="title" hasCustomPrompt="1"/>
          </p:nvPr>
        </p:nvSpPr>
        <p:spPr>
          <a:xfrm>
            <a:off x="1083400" y="1765938"/>
            <a:ext cx="4836000" cy="12615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a:spLocks noGrp="1"/>
          </p:cNvSpPr>
          <p:nvPr>
            <p:ph type="subTitle" idx="1"/>
          </p:nvPr>
        </p:nvSpPr>
        <p:spPr>
          <a:xfrm>
            <a:off x="1083400" y="2978513"/>
            <a:ext cx="4836000" cy="3990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11"/>
            <p:cNvCxnSpPr>
              <a:stCxn id="167" idx="7"/>
              <a:endCxn id="168"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169" name="Google Shape;169;p11"/>
            <p:cNvCxnSpPr>
              <a:stCxn id="168" idx="6"/>
              <a:endCxn id="170"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1" name="Google Shape;171;p11"/>
            <p:cNvCxnSpPr>
              <a:stCxn id="170" idx="6"/>
              <a:endCxn id="165"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172" name="Google Shape;172;p11"/>
            <p:cNvCxnSpPr>
              <a:stCxn id="165" idx="6"/>
              <a:endCxn id="164"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1"/>
            <p:cNvCxnSpPr>
              <a:stCxn id="176" idx="6"/>
              <a:endCxn id="177"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178" name="Google Shape;178;p11"/>
            <p:cNvCxnSpPr>
              <a:stCxn id="177" idx="0"/>
              <a:endCxn id="164"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79" name="Google Shape;179;p11"/>
            <p:cNvCxnSpPr>
              <a:stCxn id="164" idx="0"/>
              <a:endCxn id="174"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181" name="Google Shape;181;p11"/>
            <p:cNvCxnSpPr>
              <a:stCxn id="167" idx="4"/>
              <a:endCxn id="165"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182" name="Google Shape;182;p11"/>
            <p:cNvCxnSpPr>
              <a:stCxn id="165" idx="5"/>
              <a:endCxn id="177"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190" name="Google Shape;190;p11"/>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91" name="Google Shape;191;p11"/>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4" r:id="rId11"/>
    <p:sldLayoutId id="2147483665" r:id="rId12"/>
    <p:sldLayoutId id="2147483669" r:id="rId13"/>
    <p:sldLayoutId id="2147483670" r:id="rId14"/>
    <p:sldLayoutId id="2147483671" r:id="rId15"/>
    <p:sldLayoutId id="2147483672"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5" name="Google Shape;1405;p51"/>
          <p:cNvGrpSpPr/>
          <p:nvPr/>
        </p:nvGrpSpPr>
        <p:grpSpPr>
          <a:xfrm rot="10255092">
            <a:off x="3556964" y="3349500"/>
            <a:ext cx="7899206" cy="2097835"/>
            <a:chOff x="1577925" y="-418000"/>
            <a:chExt cx="7044325" cy="1870800"/>
          </a:xfrm>
        </p:grpSpPr>
        <p:sp>
          <p:nvSpPr>
            <p:cNvPr id="1406" name="Google Shape;1406;p51"/>
            <p:cNvSpPr/>
            <p:nvPr/>
          </p:nvSpPr>
          <p:spPr>
            <a:xfrm flipH="1">
              <a:off x="7907005" y="91777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9" name="Google Shape;1409;p51"/>
            <p:cNvCxnSpPr>
              <a:stCxn id="1406" idx="6"/>
              <a:endCxn id="1407" idx="2"/>
            </p:cNvCxnSpPr>
            <p:nvPr/>
          </p:nvCxnSpPr>
          <p:spPr>
            <a:xfrm rot="-10255163">
              <a:off x="6421759" y="225868"/>
              <a:ext cx="1547292" cy="664105"/>
            </a:xfrm>
            <a:prstGeom prst="curvedConnector3">
              <a:avLst>
                <a:gd name="adj1" fmla="val 50042"/>
              </a:avLst>
            </a:prstGeom>
            <a:noFill/>
            <a:ln w="19050" cap="flat" cmpd="sng">
              <a:solidFill>
                <a:schemeClr val="accent1"/>
              </a:solidFill>
              <a:prstDash val="dot"/>
              <a:round/>
              <a:headEnd type="none" w="med" len="med"/>
              <a:tailEnd type="none" w="med" len="med"/>
            </a:ln>
          </p:spPr>
        </p:cxnSp>
        <p:cxnSp>
          <p:nvCxnSpPr>
            <p:cNvPr id="1410" name="Google Shape;1410;p51"/>
            <p:cNvCxnSpPr>
              <a:stCxn id="1407" idx="6"/>
              <a:endCxn id="1411" idx="0"/>
            </p:cNvCxnSpPr>
            <p:nvPr/>
          </p:nvCxnSpPr>
          <p:spPr>
            <a:xfrm rot="545417" flipH="1">
              <a:off x="5808652" y="68564"/>
              <a:ext cx="417747" cy="1011372"/>
            </a:xfrm>
            <a:prstGeom prst="curvedConnector2">
              <a:avLst/>
            </a:prstGeom>
            <a:noFill/>
            <a:ln w="19050" cap="flat" cmpd="sng">
              <a:solidFill>
                <a:schemeClr val="accent1"/>
              </a:solidFill>
              <a:prstDash val="dot"/>
              <a:round/>
              <a:headEnd type="none" w="med" len="med"/>
              <a:tailEnd type="none" w="med" len="med"/>
            </a:ln>
          </p:spPr>
        </p:cxnSp>
        <p:sp>
          <p:nvSpPr>
            <p:cNvPr id="1412" name="Google Shape;1412;p51"/>
            <p:cNvSpPr/>
            <p:nvPr/>
          </p:nvSpPr>
          <p:spPr>
            <a:xfrm flipH="1">
              <a:off x="4594798" y="-1761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4" name="Google Shape;1414;p51"/>
            <p:cNvCxnSpPr>
              <a:stCxn id="1407" idx="2"/>
              <a:endCxn id="1415" idx="6"/>
            </p:cNvCxnSpPr>
            <p:nvPr/>
          </p:nvCxnSpPr>
          <p:spPr>
            <a:xfrm rot="544657">
              <a:off x="6465305" y="263857"/>
              <a:ext cx="1983239" cy="77186"/>
            </a:xfrm>
            <a:prstGeom prst="curvedConnector3">
              <a:avLst>
                <a:gd name="adj1" fmla="val 503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6" name="Google Shape;1416;p51"/>
            <p:cNvCxnSpPr>
              <a:stCxn id="1412" idx="6"/>
              <a:endCxn id="1417" idx="1"/>
            </p:cNvCxnSpPr>
            <p:nvPr/>
          </p:nvCxnSpPr>
          <p:spPr>
            <a:xfrm rot="545299" flipH="1">
              <a:off x="3539303" y="-43605"/>
              <a:ext cx="1042690" cy="244285"/>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8" name="Google Shape;1418;p51"/>
            <p:cNvCxnSpPr>
              <a:stCxn id="1417" idx="4"/>
              <a:endCxn id="1413" idx="6"/>
            </p:cNvCxnSpPr>
            <p:nvPr/>
          </p:nvCxnSpPr>
          <p:spPr>
            <a:xfrm rot="-4854941" flipH="1">
              <a:off x="3680140" y="92219"/>
              <a:ext cx="456020" cy="983112"/>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9" name="Google Shape;1419;p51"/>
            <p:cNvCxnSpPr>
              <a:stCxn id="1413" idx="2"/>
              <a:endCxn id="1407" idx="6"/>
            </p:cNvCxnSpPr>
            <p:nvPr/>
          </p:nvCxnSpPr>
          <p:spPr>
            <a:xfrm rot="-10254860" flipH="1">
              <a:off x="4610484" y="-26562"/>
              <a:ext cx="1620532" cy="1047524"/>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20" name="Google Shape;1420;p51"/>
            <p:cNvCxnSpPr>
              <a:stCxn id="1412" idx="5"/>
            </p:cNvCxnSpPr>
            <p:nvPr/>
          </p:nvCxnSpPr>
          <p:spPr>
            <a:xfrm rot="-4855165" flipH="1">
              <a:off x="4344301" y="309375"/>
              <a:ext cx="910511" cy="525907"/>
            </a:xfrm>
            <a:prstGeom prst="curvedConnector3">
              <a:avLst>
                <a:gd name="adj1" fmla="val 504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421" name="Google Shape;1421;p51"/>
            <p:cNvGrpSpPr/>
            <p:nvPr/>
          </p:nvGrpSpPr>
          <p:grpSpPr>
            <a:xfrm flipH="1">
              <a:off x="5591566" y="1040702"/>
              <a:ext cx="279600" cy="279600"/>
              <a:chOff x="2436834" y="353177"/>
              <a:chExt cx="279600" cy="279600"/>
            </a:xfrm>
          </p:grpSpPr>
          <p:sp>
            <p:nvSpPr>
              <p:cNvPr id="1422" name="Google Shape;1422;p51"/>
              <p:cNvSpPr/>
              <p:nvPr/>
            </p:nvSpPr>
            <p:spPr>
              <a:xfrm>
                <a:off x="2486482" y="40284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2436834" y="353177"/>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51"/>
            <p:cNvGrpSpPr/>
            <p:nvPr/>
          </p:nvGrpSpPr>
          <p:grpSpPr>
            <a:xfrm flipH="1">
              <a:off x="8429950" y="401039"/>
              <a:ext cx="192300" cy="192300"/>
              <a:chOff x="-523375" y="113264"/>
              <a:chExt cx="192300" cy="192300"/>
            </a:xfrm>
          </p:grpSpPr>
          <p:sp>
            <p:nvSpPr>
              <p:cNvPr id="1424" name="Google Shape;1424;p51"/>
              <p:cNvSpPr/>
              <p:nvPr/>
            </p:nvSpPr>
            <p:spPr>
              <a:xfrm>
                <a:off x="-485142" y="151514"/>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523375" y="113264"/>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51"/>
            <p:cNvGrpSpPr/>
            <p:nvPr/>
          </p:nvGrpSpPr>
          <p:grpSpPr>
            <a:xfrm flipH="1">
              <a:off x="3362600" y="88775"/>
              <a:ext cx="192300" cy="192300"/>
              <a:chOff x="4587025" y="-72475"/>
              <a:chExt cx="192300" cy="192300"/>
            </a:xfrm>
          </p:grpSpPr>
          <p:sp>
            <p:nvSpPr>
              <p:cNvPr id="1426" name="Google Shape;1426;p5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51"/>
            <p:cNvGrpSpPr/>
            <p:nvPr/>
          </p:nvGrpSpPr>
          <p:grpSpPr>
            <a:xfrm flipH="1">
              <a:off x="1577925" y="287450"/>
              <a:ext cx="279600" cy="279600"/>
              <a:chOff x="2206950" y="697000"/>
              <a:chExt cx="279600" cy="279600"/>
            </a:xfrm>
          </p:grpSpPr>
          <p:sp>
            <p:nvSpPr>
              <p:cNvPr id="1428" name="Google Shape;1428;p5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0" name="Google Shape;1430;p51"/>
            <p:cNvCxnSpPr>
              <a:stCxn id="1408" idx="6"/>
              <a:endCxn id="1429" idx="2"/>
            </p:cNvCxnSpPr>
            <p:nvPr/>
          </p:nvCxnSpPr>
          <p:spPr>
            <a:xfrm rot="-10254927">
              <a:off x="1822817" y="490320"/>
              <a:ext cx="830315" cy="373359"/>
            </a:xfrm>
            <a:prstGeom prst="curvedConnector3">
              <a:avLst>
                <a:gd name="adj1" fmla="val 50071"/>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31" name="Google Shape;1431;p51"/>
            <p:cNvCxnSpPr>
              <a:stCxn id="1407" idx="6"/>
              <a:endCxn id="1408" idx="2"/>
            </p:cNvCxnSpPr>
            <p:nvPr/>
          </p:nvCxnSpPr>
          <p:spPr>
            <a:xfrm rot="544940" flipH="1">
              <a:off x="2885340" y="-163596"/>
              <a:ext cx="3331569" cy="1361993"/>
            </a:xfrm>
            <a:prstGeom prst="curvedConnector3">
              <a:avLst>
                <a:gd name="adj1" fmla="val 4998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432" name="Google Shape;1432;p51"/>
            <p:cNvGrpSpPr/>
            <p:nvPr/>
          </p:nvGrpSpPr>
          <p:grpSpPr>
            <a:xfrm flipH="1">
              <a:off x="6483650" y="694175"/>
              <a:ext cx="192300" cy="192300"/>
              <a:chOff x="4587025" y="-72475"/>
              <a:chExt cx="192300" cy="192300"/>
            </a:xfrm>
          </p:grpSpPr>
          <p:sp>
            <p:nvSpPr>
              <p:cNvPr id="1433" name="Google Shape;1433;p5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5" name="Google Shape;1435;p51"/>
            <p:cNvCxnSpPr>
              <a:stCxn id="1434" idx="6"/>
              <a:endCxn id="1411" idx="0"/>
            </p:cNvCxnSpPr>
            <p:nvPr/>
          </p:nvCxnSpPr>
          <p:spPr>
            <a:xfrm rot="544837" flipH="1">
              <a:off x="5755793" y="732521"/>
              <a:ext cx="703314" cy="366107"/>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6" name="TextBox 5">
            <a:extLst>
              <a:ext uri="{FF2B5EF4-FFF2-40B4-BE49-F238E27FC236}">
                <a16:creationId xmlns:a16="http://schemas.microsoft.com/office/drawing/2014/main" id="{466C3696-9D0C-2222-5EC4-D10D7B1B9D55}"/>
              </a:ext>
            </a:extLst>
          </p:cNvPr>
          <p:cNvSpPr txBox="1"/>
          <p:nvPr/>
        </p:nvSpPr>
        <p:spPr>
          <a:xfrm>
            <a:off x="703524" y="779419"/>
            <a:ext cx="7559905" cy="2800767"/>
          </a:xfrm>
          <a:prstGeom prst="rect">
            <a:avLst/>
          </a:prstGeom>
          <a:noFill/>
        </p:spPr>
        <p:txBody>
          <a:bodyPr wrap="square" rtlCol="0">
            <a:spAutoFit/>
          </a:bodyPr>
          <a:lstStyle/>
          <a:p>
            <a: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Sərbəst iş</a:t>
            </a:r>
            <a:b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b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T</a:t>
            </a:r>
            <a: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ələbə </a:t>
            </a: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 </a:t>
            </a:r>
            <a:r>
              <a:rPr lang="en-US" sz="4400" b="1" i="1" dirty="0" err="1">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Sultanova</a:t>
            </a: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 G</a:t>
            </a:r>
            <a: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ülçöhrə</a:t>
            </a:r>
            <a:b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br>
            <a: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Fənn </a:t>
            </a: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 </a:t>
            </a:r>
            <a:r>
              <a:rPr lang="en-US" sz="4400" b="1" i="1" dirty="0" err="1">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Alqoritmin</a:t>
            </a: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 </a:t>
            </a:r>
            <a:r>
              <a:rPr lang="en-US" sz="4400" b="1" i="1" dirty="0" err="1">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Analizi</a:t>
            </a:r>
            <a:b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br>
            <a:r>
              <a:rPr lang="az-Latn-AZ"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Qrup </a:t>
            </a:r>
            <a:r>
              <a:rPr lang="en-US"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rPr>
              <a:t>: KE022S1</a:t>
            </a:r>
            <a:endParaRPr lang="en-GB" sz="4400" b="1" i="1" dirty="0">
              <a:solidFill>
                <a:schemeClr val="accent6">
                  <a:lumMod val="95000"/>
                </a:schemeClr>
              </a:solidFill>
              <a:effectLst>
                <a:outerShdw blurRad="38100" dist="38100" dir="2700000" algn="tl">
                  <a:srgbClr val="000000">
                    <a:alpha val="43137"/>
                  </a:srgbClr>
                </a:outerShdw>
              </a:effectLst>
              <a:latin typeface="PT Sans" panose="020B0503020203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49"/>
          <p:cNvSpPr txBox="1">
            <a:spLocks noGrp="1"/>
          </p:cNvSpPr>
          <p:nvPr>
            <p:ph type="title"/>
          </p:nvPr>
        </p:nvSpPr>
        <p:spPr>
          <a:xfrm>
            <a:off x="1395887" y="498628"/>
            <a:ext cx="6472800" cy="8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err="1"/>
              <a:t>Dinl</a:t>
            </a:r>
            <a:r>
              <a:rPr lang="az-Latn-AZ" sz="4000" dirty="0"/>
              <a:t>ədiyiniz</a:t>
            </a:r>
            <a:br>
              <a:rPr lang="az-Latn-AZ" sz="4000" dirty="0"/>
            </a:br>
            <a:r>
              <a:rPr lang="az-Latn-AZ" sz="4000" dirty="0"/>
              <a:t>üçün təşəkkürlər ! </a:t>
            </a:r>
            <a:endParaRPr lang="en-GB" sz="4000" dirty="0"/>
          </a:p>
        </p:txBody>
      </p:sp>
      <p:sp>
        <p:nvSpPr>
          <p:cNvPr id="1229" name="Google Shape;1229;p49"/>
          <p:cNvSpPr txBox="1">
            <a:spLocks noGrp="1"/>
          </p:cNvSpPr>
          <p:nvPr>
            <p:ph type="subTitle" idx="1"/>
          </p:nvPr>
        </p:nvSpPr>
        <p:spPr>
          <a:xfrm>
            <a:off x="2347900" y="179010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sz="2800" b="1" i="1" dirty="0">
                <a:solidFill>
                  <a:schemeClr val="tx1">
                    <a:lumMod val="40000"/>
                    <a:lumOff val="60000"/>
                  </a:schemeClr>
                </a:solidFill>
              </a:rPr>
              <a:t>Hərhansı bir sualınız varmı</a:t>
            </a:r>
            <a:r>
              <a:rPr lang="en-US" sz="2800" b="1" i="1" dirty="0">
                <a:solidFill>
                  <a:schemeClr val="tx1">
                    <a:lumMod val="40000"/>
                    <a:lumOff val="60000"/>
                  </a:schemeClr>
                </a:solidFill>
              </a:rPr>
              <a:t> ?</a:t>
            </a:r>
            <a:endParaRPr sz="2800" i="1" dirty="0">
              <a:solidFill>
                <a:schemeClr val="tx1">
                  <a:lumMod val="40000"/>
                  <a:lumOff val="60000"/>
                </a:schemeClr>
              </a:solidFill>
            </a:endParaRPr>
          </a:p>
        </p:txBody>
      </p:sp>
      <p:sp>
        <p:nvSpPr>
          <p:cNvPr id="1230" name="Google Shape;1230;p49"/>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1"/>
                </a:solidFill>
                <a:latin typeface="PT Sans"/>
                <a:ea typeface="PT Sans"/>
                <a:cs typeface="PT Sans"/>
                <a:sym typeface="PT Sans"/>
              </a:rPr>
              <a:t>Please keep this slide for attribution</a:t>
            </a:r>
            <a:endParaRPr sz="1200">
              <a:solidFill>
                <a:schemeClr val="accent1"/>
              </a:solidFill>
              <a:latin typeface="PT Sans"/>
              <a:ea typeface="PT Sans"/>
              <a:cs typeface="PT Sans"/>
              <a:sym typeface="PT Sans"/>
            </a:endParaRPr>
          </a:p>
        </p:txBody>
      </p:sp>
      <p:sp>
        <p:nvSpPr>
          <p:cNvPr id="1231" name="Google Shape;1231;p49"/>
          <p:cNvSpPr/>
          <p:nvPr/>
        </p:nvSpPr>
        <p:spPr>
          <a:xfrm>
            <a:off x="3565638" y="2960698"/>
            <a:ext cx="412110" cy="41256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9"/>
          <p:cNvGrpSpPr/>
          <p:nvPr/>
        </p:nvGrpSpPr>
        <p:grpSpPr>
          <a:xfrm>
            <a:off x="4098751" y="2960845"/>
            <a:ext cx="412568" cy="412112"/>
            <a:chOff x="3303268" y="3817349"/>
            <a:chExt cx="346056" cy="345674"/>
          </a:xfrm>
        </p:grpSpPr>
        <p:sp>
          <p:nvSpPr>
            <p:cNvPr id="1233" name="Google Shape;1233;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9"/>
          <p:cNvGrpSpPr/>
          <p:nvPr/>
        </p:nvGrpSpPr>
        <p:grpSpPr>
          <a:xfrm>
            <a:off x="4632287" y="2960845"/>
            <a:ext cx="412568" cy="412112"/>
            <a:chOff x="3752358" y="3817349"/>
            <a:chExt cx="346056" cy="345674"/>
          </a:xfrm>
        </p:grpSpPr>
        <p:sp>
          <p:nvSpPr>
            <p:cNvPr id="1238" name="Google Shape;1238;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9"/>
          <p:cNvGrpSpPr/>
          <p:nvPr/>
        </p:nvGrpSpPr>
        <p:grpSpPr>
          <a:xfrm>
            <a:off x="5165800" y="2960838"/>
            <a:ext cx="412568" cy="412112"/>
            <a:chOff x="2238181" y="4120624"/>
            <a:chExt cx="346056" cy="345674"/>
          </a:xfrm>
        </p:grpSpPr>
        <p:grpSp>
          <p:nvGrpSpPr>
            <p:cNvPr id="1243" name="Google Shape;1243;p49"/>
            <p:cNvGrpSpPr/>
            <p:nvPr/>
          </p:nvGrpSpPr>
          <p:grpSpPr>
            <a:xfrm>
              <a:off x="2309155" y="4177413"/>
              <a:ext cx="203862" cy="231903"/>
              <a:chOff x="1512725" y="258500"/>
              <a:chExt cx="4570900" cy="5199625"/>
            </a:xfrm>
          </p:grpSpPr>
          <p:sp>
            <p:nvSpPr>
              <p:cNvPr id="1244" name="Google Shape;1244;p49"/>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49"/>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9"/>
          <p:cNvSpPr/>
          <p:nvPr/>
        </p:nvSpPr>
        <p:spPr>
          <a:xfrm>
            <a:off x="7075375" y="329315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1612950" y="35268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person&#10;&#10;Description automatically generated">
            <a:extLst>
              <a:ext uri="{FF2B5EF4-FFF2-40B4-BE49-F238E27FC236}">
                <a16:creationId xmlns:a16="http://schemas.microsoft.com/office/drawing/2014/main" id="{D9FA0997-F947-D3B7-7279-061863D3FF76}"/>
              </a:ext>
            </a:extLst>
          </p:cNvPr>
          <p:cNvPicPr>
            <a:picLocks noChangeAspect="1"/>
          </p:cNvPicPr>
          <p:nvPr/>
        </p:nvPicPr>
        <p:blipFill>
          <a:blip r:embed="rId3"/>
          <a:stretch>
            <a:fillRect/>
          </a:stretch>
        </p:blipFill>
        <p:spPr>
          <a:xfrm>
            <a:off x="2318160" y="2942403"/>
            <a:ext cx="4757215" cy="1523144"/>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1097906" y="2118563"/>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5400" dirty="0">
                <a:solidFill>
                  <a:srgbClr val="AAFDFF"/>
                </a:solidFill>
              </a:rPr>
              <a:t>Leonardo </a:t>
            </a:r>
            <a:r>
              <a:rPr lang="az-Latn-AZ" sz="6600" dirty="0">
                <a:solidFill>
                  <a:srgbClr val="AAFDFF"/>
                </a:solidFill>
              </a:rPr>
              <a:t>Fibonaççi</a:t>
            </a:r>
            <a:endParaRPr lang="az-Latn-AZ" sz="6600" b="0" dirty="0">
              <a:solidFill>
                <a:srgbClr val="AAFDFF"/>
              </a:solidFill>
              <a:latin typeface="PT Sans"/>
              <a:ea typeface="PT Sans"/>
              <a:cs typeface="PT Sans"/>
              <a:sym typeface="PT Sans"/>
            </a:endParaRPr>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502944" y="2096103"/>
            <a:ext cx="4739318" cy="841800"/>
          </a:xfrm>
          <a:prstGeom prst="rect">
            <a:avLst/>
          </a:prstGeom>
        </p:spPr>
        <p:txBody>
          <a:bodyPr spcFirstLastPara="1" wrap="square" lIns="91425" tIns="91425" rIns="91425" bIns="91425" anchor="ctr" anchorCtr="0">
            <a:noAutofit/>
          </a:bodyPr>
          <a:lstStyle/>
          <a:p>
            <a:pPr algn="l"/>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Leonardo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Pizalı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Leonardo, Leonardo Pisano</a:t>
            </a:r>
            <a:r>
              <a:rPr lang="az-Latn-AZ"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orta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əsrlərin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istedadlı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riyaziyyatçısı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olaraq</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qəbul</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edilən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İtalyan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riyaziyyatçı</a:t>
            </a:r>
            <a:r>
              <a:rPr lang="az-Latn-AZ" sz="1500" dirty="0">
                <a:solidFill>
                  <a:schemeClr val="accent6"/>
                </a:solidFill>
                <a:latin typeface="Cascadia Code" panose="020B0609020000020004" pitchFamily="49" charset="0"/>
                <a:ea typeface="Cascadia Code" panose="020B0609020000020004" pitchFamily="49" charset="0"/>
                <a:cs typeface="Cascadia Code" panose="020B0609020000020004" pitchFamily="49" charset="0"/>
              </a:rPr>
              <a:t>.</a:t>
            </a:r>
            <a:b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br>
            <a:b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b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müasir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dövrdə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çox</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Hind-</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Ərəb</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saylarını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Avropaya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gətirməsi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ilə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XIII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əsrin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əvvəllərində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yayımlanan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Liber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Abaçi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adlı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hesablama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yolları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kitabı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ilə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tanınır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Liber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Abaçidə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bir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örnək</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kimi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müasir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rəqəmlər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ilə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hesablanmış</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öz</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adı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ilə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adlandırılan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sıralaması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yer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almışdır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Yalnızca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sıralaması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onun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özəllikləri</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haqqında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kitablar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hətta</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həftəlik</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yayımlanan</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riyaziyyat</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jurnalları</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sz="1500" b="0" i="0" dirty="0" err="1">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mövcuddur</a:t>
            </a:r>
            <a:r>
              <a:rPr lang="en-GB" sz="1500" b="0" i="0" dirty="0">
                <a:solidFill>
                  <a:schemeClr val="accent6"/>
                </a:solidFill>
                <a:effectLst/>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801" name="Google Shape;801;p34"/>
          <p:cNvSpPr/>
          <p:nvPr/>
        </p:nvSpPr>
        <p:spPr>
          <a:xfrm>
            <a:off x="3165066" y="4562809"/>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picture containing human face, portrait, sketch, drawing&#10;&#10;Description automatically generated">
            <a:extLst>
              <a:ext uri="{FF2B5EF4-FFF2-40B4-BE49-F238E27FC236}">
                <a16:creationId xmlns:a16="http://schemas.microsoft.com/office/drawing/2014/main" id="{20A2A459-8489-EE2C-9303-D16139E65C28}"/>
              </a:ext>
            </a:extLst>
          </p:cNvPr>
          <p:cNvPicPr>
            <a:picLocks noChangeAspect="1"/>
          </p:cNvPicPr>
          <p:nvPr/>
        </p:nvPicPr>
        <p:blipFill>
          <a:blip r:embed="rId3"/>
          <a:stretch>
            <a:fillRect/>
          </a:stretch>
        </p:blipFill>
        <p:spPr>
          <a:xfrm>
            <a:off x="5624956" y="201961"/>
            <a:ext cx="2646582" cy="3026284"/>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EA0EE313-282A-C2A7-94E0-AD604D2A28ED}"/>
              </a:ext>
            </a:extLst>
          </p:cNvPr>
          <p:cNvPicPr>
            <a:picLocks noChangeAspect="1"/>
          </p:cNvPicPr>
          <p:nvPr/>
        </p:nvPicPr>
        <p:blipFill>
          <a:blip r:embed="rId4"/>
          <a:stretch>
            <a:fillRect/>
          </a:stretch>
        </p:blipFill>
        <p:spPr>
          <a:xfrm>
            <a:off x="5746729" y="2772806"/>
            <a:ext cx="2403035" cy="1645469"/>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Google Shape;808;p35"/>
          <p:cNvSpPr txBox="1">
            <a:spLocks noGrp="1"/>
          </p:cNvSpPr>
          <p:nvPr>
            <p:ph type="title"/>
          </p:nvPr>
        </p:nvSpPr>
        <p:spPr>
          <a:xfrm>
            <a:off x="1559913" y="233150"/>
            <a:ext cx="64151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err="1"/>
              <a:t>Həyatı</a:t>
            </a:r>
            <a:endParaRPr lang="en-GB" sz="3600" dirty="0"/>
          </a:p>
        </p:txBody>
      </p:sp>
      <p:sp>
        <p:nvSpPr>
          <p:cNvPr id="810" name="Google Shape;810;p35"/>
          <p:cNvSpPr txBox="1">
            <a:spLocks noGrp="1"/>
          </p:cNvSpPr>
          <p:nvPr>
            <p:ph type="subTitle" idx="2"/>
          </p:nvPr>
        </p:nvSpPr>
        <p:spPr>
          <a:xfrm>
            <a:off x="1849451" y="1064829"/>
            <a:ext cx="5632275"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latin typeface="Cascadia Code" panose="020B0609020000020004" pitchFamily="49" charset="0"/>
                <a:ea typeface="Cascadia Code" panose="020B0609020000020004" pitchFamily="49" charset="0"/>
                <a:cs typeface="Cascadia Code" panose="020B0609020000020004" pitchFamily="49" charset="0"/>
              </a:rPr>
              <a:t>Leonardo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təxminən</a:t>
            </a:r>
            <a:r>
              <a:rPr lang="en-GB" sz="1300" dirty="0">
                <a:latin typeface="Cascadia Code" panose="020B0609020000020004" pitchFamily="49" charset="0"/>
                <a:ea typeface="Cascadia Code" panose="020B0609020000020004" pitchFamily="49" charset="0"/>
                <a:cs typeface="Cascadia Code" panose="020B0609020000020004" pitchFamily="49" charset="0"/>
              </a:rPr>
              <a:t> 1170-ci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ildə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İtaliyanın</a:t>
            </a:r>
            <a:r>
              <a:rPr lang="en-GB" sz="1300" dirty="0">
                <a:latin typeface="Cascadia Code" panose="020B0609020000020004" pitchFamily="49" charset="0"/>
                <a:ea typeface="Cascadia Code" panose="020B0609020000020004" pitchFamily="49" charset="0"/>
                <a:cs typeface="Cascadia Code" panose="020B0609020000020004" pitchFamily="49" charset="0"/>
              </a:rPr>
              <a:t> Pisa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şəhərində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anadan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olmuşdu</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Dəqiq</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doğum</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tarixi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bilinmir</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Atası</a:t>
            </a:r>
            <a:r>
              <a:rPr lang="en-GB" sz="1300" dirty="0">
                <a:latin typeface="Cascadia Code" panose="020B0609020000020004" pitchFamily="49" charset="0"/>
                <a:ea typeface="Cascadia Code" panose="020B0609020000020004" pitchFamily="49" charset="0"/>
                <a:cs typeface="Cascadia Code" panose="020B0609020000020004" pitchFamily="49" charset="0"/>
              </a:rPr>
              <a:t> Guglielmo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olub</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Atasının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ləqəbə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Bonaccio</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idi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bu</a:t>
            </a:r>
            <a:r>
              <a:rPr lang="en-GB" sz="1300" dirty="0">
                <a:latin typeface="Cascadia Code" panose="020B0609020000020004" pitchFamily="49" charset="0"/>
                <a:ea typeface="Cascadia Code" panose="020B0609020000020004" pitchFamily="49" charset="0"/>
                <a:cs typeface="Cascadia Code" panose="020B0609020000020004" pitchFamily="49" charset="0"/>
              </a:rPr>
              <a:t> ad,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sadə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ruhlu</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xoşxasiyyətli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insan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mənasındadır</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Anasını</a:t>
            </a:r>
            <a:r>
              <a:rPr lang="en-GB" sz="1300" dirty="0">
                <a:latin typeface="Cascadia Code" panose="020B0609020000020004" pitchFamily="49" charset="0"/>
                <a:ea typeface="Cascadia Code" panose="020B0609020000020004" pitchFamily="49" charset="0"/>
                <a:cs typeface="Cascadia Code" panose="020B0609020000020004" pitchFamily="49" charset="0"/>
              </a:rPr>
              <a:t> Alessandra, Leonardo 9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yaşında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olan</a:t>
            </a:r>
            <a:r>
              <a:rPr lang="en-GB" sz="1300" dirty="0">
                <a:latin typeface="Cascadia Code" panose="020B0609020000020004" pitchFamily="49" charset="0"/>
                <a:ea typeface="Cascadia Code" panose="020B0609020000020004" pitchFamily="49" charset="0"/>
                <a:cs typeface="Cascadia Code" panose="020B0609020000020004" pitchFamily="49" charset="0"/>
              </a:rPr>
              <a:t> zaman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vəfat</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etmişdi</a:t>
            </a:r>
            <a:r>
              <a:rPr lang="en-GB" sz="1300" dirty="0">
                <a:latin typeface="Cascadia Code" panose="020B0609020000020004" pitchFamily="49" charset="0"/>
                <a:ea typeface="Cascadia Code" panose="020B0609020000020004" pitchFamily="49" charset="0"/>
                <a:cs typeface="Cascadia Code" panose="020B0609020000020004" pitchFamily="49" charset="0"/>
              </a:rPr>
              <a:t>. Leonardo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sonradan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öz</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atasının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ləqəbini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özünə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miras</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olaraq</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götürdü</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İtalyanca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Filius</a:t>
            </a:r>
            <a:r>
              <a:rPr lang="en-GB" sz="1300" dirty="0">
                <a:latin typeface="Cascadia Code" panose="020B0609020000020004" pitchFamily="49" charset="0"/>
                <a:ea typeface="Cascadia Code" panose="020B0609020000020004" pitchFamily="49" charset="0"/>
                <a:cs typeface="Cascadia Code" panose="020B0609020000020004" pitchFamily="49" charset="0"/>
              </a:rPr>
              <a:t> Bonacci,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Bonaccinin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oğlu</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mənasında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işlənilir</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bundan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sonra</a:t>
            </a:r>
            <a:r>
              <a:rPr lang="en-GB" sz="1300" dirty="0">
                <a:latin typeface="Cascadia Code" panose="020B0609020000020004" pitchFamily="49" charset="0"/>
                <a:ea typeface="Cascadia Code" panose="020B0609020000020004" pitchFamily="49" charset="0"/>
                <a:cs typeface="Cascadia Code" panose="020B0609020000020004" pitchFamily="49" charset="0"/>
              </a:rPr>
              <a:t> Leonardo,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Fibonaççi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olaraq</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tanındı</a:t>
            </a:r>
            <a:r>
              <a:rPr lang="en-GB" sz="1300" dirty="0">
                <a:latin typeface="Cascadia Code" panose="020B0609020000020004" pitchFamily="49" charset="0"/>
                <a:ea typeface="Cascadia Code" panose="020B0609020000020004" pitchFamily="49" charset="0"/>
                <a:cs typeface="Cascadia Code" panose="020B0609020000020004" pitchFamily="49" charset="0"/>
              </a:rPr>
              <a:t>.</a:t>
            </a:r>
          </a:p>
          <a:p>
            <a:pPr marL="0" lvl="0" indent="0" algn="l" rtl="0">
              <a:spcBef>
                <a:spcPts val="0"/>
              </a:spcBef>
              <a:spcAft>
                <a:spcPts val="0"/>
              </a:spcAft>
              <a:buNone/>
            </a:pPr>
            <a:endParaRPr lang="en-GB" sz="1300" dirty="0">
              <a:latin typeface="Cascadia Code" panose="020B0609020000020004" pitchFamily="49" charset="0"/>
              <a:ea typeface="Cascadia Code" panose="020B0609020000020004" pitchFamily="49" charset="0"/>
              <a:cs typeface="Cascadia Code" panose="020B0609020000020004" pitchFamily="49" charset="0"/>
            </a:endParaRPr>
          </a:p>
          <a:p>
            <a:pPr marL="0" lvl="0" indent="0" algn="l" rtl="0">
              <a:spcBef>
                <a:spcPts val="0"/>
              </a:spcBef>
              <a:spcAft>
                <a:spcPts val="0"/>
              </a:spcAft>
              <a:buNone/>
            </a:pPr>
            <a:r>
              <a:rPr lang="en-GB" sz="1300" dirty="0" err="1">
                <a:latin typeface="Cascadia Code" panose="020B0609020000020004" pitchFamily="49" charset="0"/>
                <a:ea typeface="Cascadia Code" panose="020B0609020000020004" pitchFamily="49" charset="0"/>
                <a:cs typeface="Cascadia Code" panose="020B0609020000020004" pitchFamily="49" charset="0"/>
              </a:rPr>
              <a:t>Atası</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Əlcəzairin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Bejaia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limanı</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İtaliyanın</a:t>
            </a:r>
            <a:r>
              <a:rPr lang="en-GB" sz="1300" dirty="0">
                <a:latin typeface="Cascadia Code" panose="020B0609020000020004" pitchFamily="49" charset="0"/>
                <a:ea typeface="Cascadia Code" panose="020B0609020000020004" pitchFamily="49" charset="0"/>
                <a:cs typeface="Cascadia Code" panose="020B0609020000020004" pitchFamily="49" charset="0"/>
              </a:rPr>
              <a:t> Bugia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şəhəri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arasında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ticarət</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karvanını</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idarə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edirdi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Hələ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uşaq</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vaxtlarından</a:t>
            </a:r>
            <a:r>
              <a:rPr lang="en-GB" sz="1300" dirty="0">
                <a:latin typeface="Cascadia Code" panose="020B0609020000020004" pitchFamily="49" charset="0"/>
                <a:ea typeface="Cascadia Code" panose="020B0609020000020004" pitchFamily="49" charset="0"/>
                <a:cs typeface="Cascadia Code" panose="020B0609020000020004" pitchFamily="49" charset="0"/>
              </a:rPr>
              <a:t> Leonardo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atasına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yardım</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etmək</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üçün</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onunla</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səyahətlərə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gedərdi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ölkələrinə</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səyahət</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etdiyi</a:t>
            </a:r>
            <a:r>
              <a:rPr lang="en-GB" sz="1300" dirty="0">
                <a:latin typeface="Cascadia Code" panose="020B0609020000020004" pitchFamily="49" charset="0"/>
                <a:ea typeface="Cascadia Code" panose="020B0609020000020004" pitchFamily="49" charset="0"/>
                <a:cs typeface="Cascadia Code" panose="020B0609020000020004" pitchFamily="49" charset="0"/>
              </a:rPr>
              <a:t> zaman o Hind-</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sayı</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sistemini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r>
              <a:rPr lang="en-GB" sz="1300" dirty="0" err="1">
                <a:latin typeface="Cascadia Code" panose="020B0609020000020004" pitchFamily="49" charset="0"/>
                <a:ea typeface="Cascadia Code" panose="020B0609020000020004" pitchFamily="49" charset="0"/>
                <a:cs typeface="Cascadia Code" panose="020B0609020000020004" pitchFamily="49" charset="0"/>
              </a:rPr>
              <a:t>öyrəndi</a:t>
            </a:r>
            <a:r>
              <a:rPr lang="en-GB" sz="1300" dirty="0">
                <a:latin typeface="Cascadia Code" panose="020B0609020000020004" pitchFamily="49" charset="0"/>
                <a:ea typeface="Cascadia Code" panose="020B0609020000020004" pitchFamily="49" charset="0"/>
                <a:cs typeface="Cascadia Code" panose="020B0609020000020004" pitchFamily="49" charset="0"/>
              </a:rPr>
              <a:t>. </a:t>
            </a:r>
          </a:p>
        </p:txBody>
      </p:sp>
      <p:cxnSp>
        <p:nvCxnSpPr>
          <p:cNvPr id="812" name="Google Shape;812;p35"/>
          <p:cNvCxnSpPr>
            <a:cxnSpLocks/>
          </p:cNvCxnSpPr>
          <p:nvPr/>
        </p:nvCxnSpPr>
        <p:spPr>
          <a:xfrm>
            <a:off x="1645450" y="1201156"/>
            <a:ext cx="0" cy="2741187"/>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7714580" y="1268460"/>
            <a:ext cx="0" cy="2506904"/>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8" name="Google Shape;1218;p48"/>
          <p:cNvSpPr txBox="1">
            <a:spLocks noGrp="1"/>
          </p:cNvSpPr>
          <p:nvPr>
            <p:ph type="title"/>
          </p:nvPr>
        </p:nvSpPr>
        <p:spPr>
          <a:xfrm>
            <a:off x="632814" y="383274"/>
            <a:ext cx="49509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2200" dirty="0"/>
              <a:t>Həyatının Davamı</a:t>
            </a:r>
            <a:r>
              <a:rPr lang="en-GB" sz="2200" dirty="0"/>
              <a:t> :</a:t>
            </a:r>
          </a:p>
        </p:txBody>
      </p:sp>
      <p:sp>
        <p:nvSpPr>
          <p:cNvPr id="1219" name="Google Shape;1219;p48"/>
          <p:cNvSpPr txBox="1">
            <a:spLocks noGrp="1"/>
          </p:cNvSpPr>
          <p:nvPr>
            <p:ph type="subTitle" idx="1"/>
          </p:nvPr>
        </p:nvSpPr>
        <p:spPr>
          <a:xfrm>
            <a:off x="1210120" y="907912"/>
            <a:ext cx="4441124"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err="1">
                <a:latin typeface="Cascadia Code" panose="020B0609020000020004" pitchFamily="49" charset="0"/>
                <a:ea typeface="Cascadia Code" panose="020B0609020000020004" pitchFamily="49" charset="0"/>
                <a:cs typeface="Cascadia Code" panose="020B0609020000020004" pitchFamily="49" charset="0"/>
              </a:rPr>
              <a:t>Fibonaççi</a:t>
            </a:r>
            <a:r>
              <a:rPr lang="en-GB" sz="1100" dirty="0">
                <a:latin typeface="Cascadia Code" panose="020B0609020000020004" pitchFamily="49" charset="0"/>
                <a:ea typeface="Cascadia Code" panose="020B0609020000020004" pitchFamily="49" charset="0"/>
                <a:cs typeface="Cascadia Code" panose="020B0609020000020004" pitchFamily="49" charset="0"/>
              </a:rPr>
              <a:t> Hind-</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rəqəmləri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artmetik</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işləri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etməyin</a:t>
            </a:r>
            <a:r>
              <a:rPr lang="en-GB" sz="1100" dirty="0">
                <a:latin typeface="Cascadia Code" panose="020B0609020000020004" pitchFamily="49" charset="0"/>
                <a:ea typeface="Cascadia Code" panose="020B0609020000020004" pitchFamily="49" charset="0"/>
                <a:cs typeface="Cascadia Code" panose="020B0609020000020004" pitchFamily="49" charset="0"/>
              </a:rPr>
              <a:t> Rum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rəqəmləri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etməkdən</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daha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rahat</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asan</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olduğunu</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gördü</a:t>
            </a:r>
            <a:r>
              <a:rPr lang="en-GB" sz="1100" dirty="0">
                <a:latin typeface="Cascadia Code" panose="020B0609020000020004" pitchFamily="49" charset="0"/>
                <a:ea typeface="Cascadia Code" panose="020B0609020000020004" pitchFamily="49" charset="0"/>
                <a:cs typeface="Cascadia Code" panose="020B0609020000020004" pitchFamily="49" charset="0"/>
              </a:rPr>
              <a:t>. Leonardo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demək</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olar</a:t>
            </a:r>
            <a:r>
              <a:rPr lang="en-GB" sz="1100" dirty="0">
                <a:latin typeface="Cascadia Code" panose="020B0609020000020004" pitchFamily="49" charset="0"/>
                <a:ea typeface="Cascadia Code" panose="020B0609020000020004" pitchFamily="49" charset="0"/>
                <a:cs typeface="Cascadia Code" panose="020B0609020000020004" pitchFamily="49" charset="0"/>
              </a:rPr>
              <a:t> ki,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Aralıq</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dənizi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ətrafında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yerləşən</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bütün</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ölkələri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gəzdi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bu</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arada</a:t>
            </a:r>
            <a:r>
              <a:rPr lang="en-GB" sz="1100" dirty="0">
                <a:latin typeface="Cascadia Code" panose="020B0609020000020004" pitchFamily="49" charset="0"/>
                <a:ea typeface="Cascadia Code" panose="020B0609020000020004" pitchFamily="49" charset="0"/>
                <a:cs typeface="Cascadia Code" panose="020B0609020000020004" pitchFamily="49" charset="0"/>
              </a:rPr>
              <a:t> o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dahi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riyaziyyatçıları</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işləmə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fürsəti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əldə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etmişdi</a:t>
            </a:r>
            <a:r>
              <a:rPr lang="en-GB" sz="1100" dirty="0">
                <a:latin typeface="Cascadia Code" panose="020B0609020000020004" pitchFamily="49" charset="0"/>
                <a:ea typeface="Cascadia Code" panose="020B0609020000020004" pitchFamily="49" charset="0"/>
                <a:cs typeface="Cascadia Code" panose="020B0609020000020004" pitchFamily="49" charset="0"/>
              </a:rPr>
              <a:t>. Leonardo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təxminən</a:t>
            </a:r>
            <a:r>
              <a:rPr lang="en-GB" sz="1100" dirty="0">
                <a:latin typeface="Cascadia Code" panose="020B0609020000020004" pitchFamily="49" charset="0"/>
                <a:ea typeface="Cascadia Code" panose="020B0609020000020004" pitchFamily="49" charset="0"/>
                <a:cs typeface="Cascadia Code" panose="020B0609020000020004" pitchFamily="49" charset="0"/>
              </a:rPr>
              <a:t> 1200-cü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bu</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səyahətini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başa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vurdu</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100" dirty="0">
                <a:latin typeface="Cascadia Code" panose="020B0609020000020004" pitchFamily="49" charset="0"/>
                <a:ea typeface="Cascadia Code" panose="020B0609020000020004" pitchFamily="49" charset="0"/>
                <a:cs typeface="Cascadia Code" panose="020B0609020000020004" pitchFamily="49" charset="0"/>
              </a:rPr>
              <a:t> 1202-ci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artıq</a:t>
            </a:r>
            <a:r>
              <a:rPr lang="en-GB" sz="1100" dirty="0">
                <a:latin typeface="Cascadia Code" panose="020B0609020000020004" pitchFamily="49" charset="0"/>
                <a:ea typeface="Cascadia Code" panose="020B0609020000020004" pitchFamily="49" charset="0"/>
                <a:cs typeface="Cascadia Code" panose="020B0609020000020004" pitchFamily="49" charset="0"/>
              </a:rPr>
              <a:t> 32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yaşında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idi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Öyrəndiklərini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hesablama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kitabı</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mənasına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gələn</a:t>
            </a:r>
            <a:r>
              <a:rPr lang="en-GB" sz="1100" dirty="0">
                <a:latin typeface="Cascadia Code" panose="020B0609020000020004" pitchFamily="49" charset="0"/>
                <a:ea typeface="Cascadia Code" panose="020B0609020000020004" pitchFamily="49" charset="0"/>
                <a:cs typeface="Cascadia Code" panose="020B0609020000020004" pitchFamily="49" charset="0"/>
              </a:rPr>
              <a:t> Liber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Abaçi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adlı</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əsərini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bitirdi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Yazdığı</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bu</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əsərdə</a:t>
            </a:r>
            <a:r>
              <a:rPr lang="en-GB" sz="1100" dirty="0">
                <a:latin typeface="Cascadia Code" panose="020B0609020000020004" pitchFamily="49" charset="0"/>
                <a:ea typeface="Cascadia Code" panose="020B0609020000020004" pitchFamily="49" charset="0"/>
                <a:cs typeface="Cascadia Code" panose="020B0609020000020004" pitchFamily="49" charset="0"/>
              </a:rPr>
              <a:t> o, Hind-</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Ərəb</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sayı</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sistemini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Avropada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eşitdirdi</a:t>
            </a:r>
            <a:r>
              <a:rPr lang="en-GB" sz="1100" dirty="0">
                <a:latin typeface="Cascadia Code" panose="020B0609020000020004" pitchFamily="49" charset="0"/>
                <a:ea typeface="Cascadia Code" panose="020B0609020000020004" pitchFamily="49" charset="0"/>
                <a:cs typeface="Cascadia Code" panose="020B0609020000020004" pitchFamily="49" charset="0"/>
              </a:rPr>
              <a:t>.</a:t>
            </a:r>
          </a:p>
          <a:p>
            <a:pPr marL="0" lvl="0" indent="0" algn="l" rtl="0">
              <a:spcBef>
                <a:spcPts val="0"/>
              </a:spcBef>
              <a:spcAft>
                <a:spcPts val="0"/>
              </a:spcAft>
              <a:buNone/>
            </a:pPr>
            <a:endParaRPr lang="en-GB" sz="1100" dirty="0">
              <a:latin typeface="Cascadia Code" panose="020B0609020000020004" pitchFamily="49" charset="0"/>
              <a:ea typeface="Cascadia Code" panose="020B0609020000020004" pitchFamily="49" charset="0"/>
              <a:cs typeface="Cascadia Code" panose="020B0609020000020004" pitchFamily="49" charset="0"/>
            </a:endParaRPr>
          </a:p>
          <a:p>
            <a:pPr marL="0" lvl="0" indent="0" algn="l" rtl="0">
              <a:spcBef>
                <a:spcPts val="0"/>
              </a:spcBef>
              <a:spcAft>
                <a:spcPts val="0"/>
              </a:spcAft>
              <a:buNone/>
            </a:pPr>
            <a:r>
              <a:rPr lang="en-GB" sz="1100" dirty="0">
                <a:latin typeface="Cascadia Code" panose="020B0609020000020004" pitchFamily="49" charset="0"/>
                <a:ea typeface="Cascadia Code" panose="020B0609020000020004" pitchFamily="49" charset="0"/>
                <a:cs typeface="Cascadia Code" panose="020B0609020000020004" pitchFamily="49" charset="0"/>
              </a:rPr>
              <a:t>Leonardo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riyaziyyat</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100" dirty="0">
                <a:latin typeface="Cascadia Code" panose="020B0609020000020004" pitchFamily="49" charset="0"/>
                <a:ea typeface="Cascadia Code" panose="020B0609020000020004" pitchFamily="49" charset="0"/>
                <a:cs typeface="Cascadia Code" panose="020B0609020000020004" pitchFamily="49" charset="0"/>
              </a:rPr>
              <a:t> elm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dərindən</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maraqlanan</a:t>
            </a:r>
            <a:r>
              <a:rPr lang="en-GB" sz="1100" dirty="0">
                <a:latin typeface="Cascadia Code" panose="020B0609020000020004" pitchFamily="49" charset="0"/>
                <a:ea typeface="Cascadia Code" panose="020B0609020000020004" pitchFamily="49" charset="0"/>
                <a:cs typeface="Cascadia Code" panose="020B0609020000020004" pitchFamily="49" charset="0"/>
              </a:rPr>
              <a:t> Roma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İmperatoru</a:t>
            </a:r>
            <a:r>
              <a:rPr lang="en-GB" sz="1100" dirty="0">
                <a:latin typeface="Cascadia Code" panose="020B0609020000020004" pitchFamily="49" charset="0"/>
                <a:ea typeface="Cascadia Code" panose="020B0609020000020004" pitchFamily="49" charset="0"/>
                <a:cs typeface="Cascadia Code" panose="020B0609020000020004" pitchFamily="49" charset="0"/>
              </a:rPr>
              <a:t> II. Frederick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ilə</a:t>
            </a:r>
            <a:r>
              <a:rPr lang="en-GB" sz="1100" dirty="0">
                <a:latin typeface="Cascadia Code" panose="020B0609020000020004" pitchFamily="49" charset="0"/>
                <a:ea typeface="Cascadia Code" panose="020B0609020000020004" pitchFamily="49" charset="0"/>
                <a:cs typeface="Cascadia Code" panose="020B0609020000020004" pitchFamily="49" charset="0"/>
              </a:rPr>
              <a:t> dost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oldu</a:t>
            </a:r>
            <a:r>
              <a:rPr lang="en-GB" sz="1100" dirty="0">
                <a:latin typeface="Cascadia Code" panose="020B0609020000020004" pitchFamily="49" charset="0"/>
                <a:ea typeface="Cascadia Code" panose="020B0609020000020004" pitchFamily="49" charset="0"/>
                <a:cs typeface="Cascadia Code" panose="020B0609020000020004" pitchFamily="49" charset="0"/>
              </a:rPr>
              <a:t>. 19cu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əsrdə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Pisada</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Fibonaççi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heykəli</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düzəldilmiş</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və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şəhərdə</a:t>
            </a:r>
            <a:r>
              <a:rPr lang="en-GB" sz="1100" dirty="0">
                <a:latin typeface="Cascadia Code" panose="020B0609020000020004" pitchFamily="49" charset="0"/>
                <a:ea typeface="Cascadia Code" panose="020B0609020000020004" pitchFamily="49" charset="0"/>
                <a:cs typeface="Cascadia Code" panose="020B0609020000020004" pitchFamily="49" charset="0"/>
              </a:rPr>
              <a:t>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yerləşdirilmişdir</a:t>
            </a:r>
            <a:r>
              <a:rPr lang="en-GB" sz="1100" dirty="0">
                <a:latin typeface="Cascadia Code" panose="020B0609020000020004" pitchFamily="49" charset="0"/>
                <a:ea typeface="Cascadia Code" panose="020B0609020000020004" pitchFamily="49" charset="0"/>
                <a:cs typeface="Cascadia Code" panose="020B0609020000020004" pitchFamily="49" charset="0"/>
              </a:rPr>
              <a:t>.</a:t>
            </a:r>
          </a:p>
        </p:txBody>
      </p:sp>
      <p:cxnSp>
        <p:nvCxnSpPr>
          <p:cNvPr id="1220" name="Google Shape;1220;p48"/>
          <p:cNvCxnSpPr>
            <a:cxnSpLocks/>
          </p:cNvCxnSpPr>
          <p:nvPr/>
        </p:nvCxnSpPr>
        <p:spPr>
          <a:xfrm>
            <a:off x="5828575" y="383274"/>
            <a:ext cx="4189" cy="328818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221" name="Google Shape;1221;p48"/>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931710" y="66285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AutoShape 4" descr="The Internet protocol suite (article) | Khan Academy">
            <a:extLst>
              <a:ext uri="{FF2B5EF4-FFF2-40B4-BE49-F238E27FC236}">
                <a16:creationId xmlns:a16="http://schemas.microsoft.com/office/drawing/2014/main" id="{6773C335-9EC5-C007-DA1B-C0ABD4529E7B}"/>
              </a:ext>
            </a:extLst>
          </p:cNvPr>
          <p:cNvSpPr>
            <a:spLocks noChangeAspect="1" noChangeArrowheads="1"/>
          </p:cNvSpPr>
          <p:nvPr/>
        </p:nvSpPr>
        <p:spPr bwMode="auto">
          <a:xfrm>
            <a:off x="4594860" y="23355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 name="Picture 2" descr="A picture containing stone carving, sculpture, monument, carving&#10;&#10;Description automatically generated">
            <a:extLst>
              <a:ext uri="{FF2B5EF4-FFF2-40B4-BE49-F238E27FC236}">
                <a16:creationId xmlns:a16="http://schemas.microsoft.com/office/drawing/2014/main" id="{AF40A234-8A62-153D-E42C-A7A310DCCB11}"/>
              </a:ext>
            </a:extLst>
          </p:cNvPr>
          <p:cNvPicPr>
            <a:picLocks noChangeAspect="1"/>
          </p:cNvPicPr>
          <p:nvPr/>
        </p:nvPicPr>
        <p:blipFill>
          <a:blip r:embed="rId3"/>
          <a:stretch>
            <a:fillRect/>
          </a:stretch>
        </p:blipFill>
        <p:spPr>
          <a:xfrm>
            <a:off x="6338342" y="566249"/>
            <a:ext cx="2064975" cy="31052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6"/>
          <p:cNvSpPr txBox="1">
            <a:spLocks noGrp="1"/>
          </p:cNvSpPr>
          <p:nvPr>
            <p:ph type="title"/>
          </p:nvPr>
        </p:nvSpPr>
        <p:spPr>
          <a:xfrm>
            <a:off x="905729" y="29122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Liber Abaçi</a:t>
            </a:r>
          </a:p>
        </p:txBody>
      </p:sp>
      <p:sp>
        <p:nvSpPr>
          <p:cNvPr id="846" name="Google Shape;846;p36"/>
          <p:cNvSpPr txBox="1">
            <a:spLocks noGrp="1"/>
          </p:cNvSpPr>
          <p:nvPr>
            <p:ph type="subTitle" idx="1"/>
          </p:nvPr>
        </p:nvSpPr>
        <p:spPr>
          <a:xfrm>
            <a:off x="905729" y="1111521"/>
            <a:ext cx="4609686"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Liber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Abaçidə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"modus indium"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yəni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Hind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üsulu</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adını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verdiyi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dövrümüzdə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Ərəb</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-Hind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deyə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bilinən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müasir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sayı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sistemini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tanıtdırır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Bu kitab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gündəlik</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həyatda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ticari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dəftər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tutmaq</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ölçü</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vahidlərini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çevirmək</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faiz</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hesablamaq</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s.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kimi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mühüm</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işlərdə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özünü</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göstərir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Kitab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Avropada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təhsilli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insanlar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arasında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sürətli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bir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şəkildə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yayılmış</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Avropanın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inkişafında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xüsusi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təsiri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olmuşdur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t>
            </a:r>
          </a:p>
          <a:p>
            <a:pPr marL="0" lvl="0" indent="0" algn="l" rtl="0">
              <a:spcBef>
                <a:spcPts val="0"/>
              </a:spcBef>
              <a:spcAft>
                <a:spcPts val="0"/>
              </a:spcAft>
              <a:buNone/>
            </a:pPr>
            <a:endPar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lvl="0" indent="0" algn="l" rtl="0">
              <a:spcBef>
                <a:spcPts val="0"/>
              </a:spcBef>
              <a:spcAft>
                <a:spcPts val="0"/>
              </a:spcAft>
              <a:buNone/>
            </a:pP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Bu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hindli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elm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adamlarına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altıncı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əsrdən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bəri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bəlli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idi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1202-ci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ildə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Fibonaççi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saysində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Avropa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bundan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xəbər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tutdu</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O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zamana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qədər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Avropada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Rum (Roma)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istifadə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edilirdi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t>
            </a:r>
          </a:p>
          <a:p>
            <a:pPr marL="0" lvl="0" indent="0" algn="l" rtl="0">
              <a:spcBef>
                <a:spcPts val="0"/>
              </a:spcBef>
              <a:spcAft>
                <a:spcPts val="0"/>
              </a:spcAft>
              <a:buNone/>
            </a:pPr>
            <a:endPar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lvl="0" indent="0" algn="l" rtl="0">
              <a:spcBef>
                <a:spcPts val="0"/>
              </a:spcBef>
              <a:spcAft>
                <a:spcPts val="0"/>
              </a:spcAft>
              <a:buNone/>
            </a:pPr>
            <a:endPar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850" name="Google Shape;850;p36"/>
          <p:cNvCxnSpPr>
            <a:cxnSpLocks/>
          </p:cNvCxnSpPr>
          <p:nvPr/>
        </p:nvCxnSpPr>
        <p:spPr>
          <a:xfrm>
            <a:off x="556944" y="513990"/>
            <a:ext cx="0" cy="403030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pic>
        <p:nvPicPr>
          <p:cNvPr id="8" name="Picture 7" descr="A picture containing text, book, poster, font&#10;&#10;Description automatically generated">
            <a:extLst>
              <a:ext uri="{FF2B5EF4-FFF2-40B4-BE49-F238E27FC236}">
                <a16:creationId xmlns:a16="http://schemas.microsoft.com/office/drawing/2014/main" id="{DC94837F-4CEF-4BCE-3D1C-BC9AD067A5A7}"/>
              </a:ext>
            </a:extLst>
          </p:cNvPr>
          <p:cNvPicPr>
            <a:picLocks noChangeAspect="1"/>
          </p:cNvPicPr>
          <p:nvPr/>
        </p:nvPicPr>
        <p:blipFill>
          <a:blip r:embed="rId3"/>
          <a:stretch>
            <a:fillRect/>
          </a:stretch>
        </p:blipFill>
        <p:spPr>
          <a:xfrm>
            <a:off x="5736648" y="894580"/>
            <a:ext cx="2121477" cy="303068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cxnSp>
        <p:nvCxnSpPr>
          <p:cNvPr id="1026" name="Google Shape;1026;p41"/>
          <p:cNvCxnSpPr/>
          <p:nvPr/>
        </p:nvCxnSpPr>
        <p:spPr>
          <a:xfrm rot="5400000" flipH="1">
            <a:off x="-1244000" y="2984500"/>
            <a:ext cx="1674600" cy="63600"/>
          </a:xfrm>
          <a:prstGeom prst="curvedConnector3">
            <a:avLst>
              <a:gd name="adj1" fmla="val 50000"/>
            </a:avLst>
          </a:prstGeom>
          <a:noFill/>
          <a:ln w="19050" cap="flat" cmpd="sng">
            <a:solidFill>
              <a:schemeClr val="accent1"/>
            </a:solidFill>
            <a:prstDash val="dot"/>
            <a:round/>
            <a:headEnd type="none" w="med" len="med"/>
            <a:tailEnd type="none" w="med" len="med"/>
          </a:ln>
        </p:spPr>
      </p:cxnSp>
      <p:sp>
        <p:nvSpPr>
          <p:cNvPr id="1028" name="Google Shape;1028;p41"/>
          <p:cNvSpPr/>
          <p:nvPr/>
        </p:nvSpPr>
        <p:spPr>
          <a:xfrm flipH="1">
            <a:off x="384839" y="185272"/>
            <a:ext cx="458400" cy="4584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1"/>
          <p:cNvGrpSpPr/>
          <p:nvPr/>
        </p:nvGrpSpPr>
        <p:grpSpPr>
          <a:xfrm>
            <a:off x="1931216" y="-730394"/>
            <a:ext cx="6089425" cy="1646375"/>
            <a:chOff x="1577925" y="17750"/>
            <a:chExt cx="6089425" cy="1646375"/>
          </a:xfrm>
        </p:grpSpPr>
        <p:sp>
          <p:nvSpPr>
            <p:cNvPr id="1030" name="Google Shape;1030;p41"/>
            <p:cNvSpPr/>
            <p:nvPr/>
          </p:nvSpPr>
          <p:spPr>
            <a:xfrm flipH="1">
              <a:off x="7487050" y="1035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41"/>
            <p:cNvCxnSpPr>
              <a:stCxn id="1030" idx="6"/>
              <a:endCxn id="1031" idx="2"/>
            </p:cNvCxnSpPr>
            <p:nvPr/>
          </p:nvCxnSpPr>
          <p:spPr>
            <a:xfrm rot="10800000">
              <a:off x="6483850" y="107800"/>
              <a:ext cx="1003200" cy="10182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1034" name="Google Shape;1034;p41"/>
            <p:cNvCxnSpPr>
              <a:stCxn id="1031" idx="6"/>
              <a:endCxn id="1035" idx="0"/>
            </p:cNvCxnSpPr>
            <p:nvPr/>
          </p:nvCxnSpPr>
          <p:spPr>
            <a:xfrm flipH="1">
              <a:off x="5961275" y="107900"/>
              <a:ext cx="342300" cy="1276500"/>
            </a:xfrm>
            <a:prstGeom prst="curvedConnector2">
              <a:avLst/>
            </a:prstGeom>
            <a:noFill/>
            <a:ln w="19050" cap="flat" cmpd="sng">
              <a:solidFill>
                <a:schemeClr val="accent1"/>
              </a:solidFill>
              <a:prstDash val="dot"/>
              <a:round/>
              <a:headEnd type="none" w="med" len="med"/>
              <a:tailEnd type="none" w="med" len="med"/>
            </a:ln>
          </p:spPr>
        </p:cxnSp>
        <p:sp>
          <p:nvSpPr>
            <p:cNvPr id="1036" name="Google Shape;1036;p41"/>
            <p:cNvSpPr/>
            <p:nvPr/>
          </p:nvSpPr>
          <p:spPr>
            <a:xfrm flipH="1">
              <a:off x="4852175"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41"/>
            <p:cNvCxnSpPr>
              <a:stCxn id="1031" idx="2"/>
              <a:endCxn id="1039" idx="6"/>
            </p:cNvCxnSpPr>
            <p:nvPr/>
          </p:nvCxnSpPr>
          <p:spPr>
            <a:xfrm>
              <a:off x="6483875" y="107900"/>
              <a:ext cx="951300" cy="319500"/>
            </a:xfrm>
            <a:prstGeom prst="curvedConnector3">
              <a:avLst>
                <a:gd name="adj1" fmla="val 4999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0" name="Google Shape;1040;p41"/>
            <p:cNvCxnSpPr>
              <a:stCxn id="1036" idx="6"/>
              <a:endCxn id="1041" idx="1"/>
            </p:cNvCxnSpPr>
            <p:nvPr/>
          </p:nvCxnSpPr>
          <p:spPr>
            <a:xfrm rot="10800000">
              <a:off x="3526775" y="116975"/>
              <a:ext cx="1325400" cy="22500"/>
            </a:xfrm>
            <a:prstGeom prst="curvedConnector4">
              <a:avLst>
                <a:gd name="adj1" fmla="val 48939"/>
                <a:gd name="adj2" fmla="val 12836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2" name="Google Shape;1042;p41"/>
            <p:cNvCxnSpPr>
              <a:stCxn id="1041" idx="4"/>
              <a:endCxn id="1037" idx="6"/>
            </p:cNvCxnSpPr>
            <p:nvPr/>
          </p:nvCxnSpPr>
          <p:spPr>
            <a:xfrm rot="-5400000" flipH="1">
              <a:off x="3605600" y="134225"/>
              <a:ext cx="605400" cy="899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3" name="Google Shape;1043;p41"/>
            <p:cNvCxnSpPr>
              <a:stCxn id="1037" idx="2"/>
              <a:endCxn id="1031" idx="6"/>
            </p:cNvCxnSpPr>
            <p:nvPr/>
          </p:nvCxnSpPr>
          <p:spPr>
            <a:xfrm rot="10800000" flipH="1">
              <a:off x="4538000" y="107950"/>
              <a:ext cx="1765500" cy="7785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4" name="Google Shape;1044;p41"/>
            <p:cNvCxnSpPr>
              <a:stCxn id="1036" idx="5"/>
            </p:cNvCxnSpPr>
            <p:nvPr/>
          </p:nvCxnSpPr>
          <p:spPr>
            <a:xfrm rot="-5400000" flipH="1">
              <a:off x="4565834" y="483716"/>
              <a:ext cx="982200" cy="375600"/>
            </a:xfrm>
            <a:prstGeom prst="curvedConnector3">
              <a:avLst>
                <a:gd name="adj1" fmla="val 5086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45" name="Google Shape;1045;p41"/>
            <p:cNvGrpSpPr/>
            <p:nvPr/>
          </p:nvGrpSpPr>
          <p:grpSpPr>
            <a:xfrm flipH="1">
              <a:off x="5821450" y="1384525"/>
              <a:ext cx="279600" cy="279600"/>
              <a:chOff x="2206950" y="697000"/>
              <a:chExt cx="279600" cy="279600"/>
            </a:xfrm>
          </p:grpSpPr>
          <p:sp>
            <p:nvSpPr>
              <p:cNvPr id="1046" name="Google Shape;1046;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41"/>
            <p:cNvGrpSpPr/>
            <p:nvPr/>
          </p:nvGrpSpPr>
          <p:grpSpPr>
            <a:xfrm flipH="1">
              <a:off x="7435125" y="331100"/>
              <a:ext cx="192300" cy="192300"/>
              <a:chOff x="471450" y="43325"/>
              <a:chExt cx="192300" cy="192300"/>
            </a:xfrm>
          </p:grpSpPr>
          <p:sp>
            <p:nvSpPr>
              <p:cNvPr id="1048" name="Google Shape;1048;p41"/>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1"/>
            <p:cNvGrpSpPr/>
            <p:nvPr/>
          </p:nvGrpSpPr>
          <p:grpSpPr>
            <a:xfrm flipH="1">
              <a:off x="3362600" y="88775"/>
              <a:ext cx="192300" cy="192300"/>
              <a:chOff x="4587025" y="-72475"/>
              <a:chExt cx="192300" cy="192300"/>
            </a:xfrm>
          </p:grpSpPr>
          <p:sp>
            <p:nvSpPr>
              <p:cNvPr id="1050" name="Google Shape;1050;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1"/>
            <p:cNvGrpSpPr/>
            <p:nvPr/>
          </p:nvGrpSpPr>
          <p:grpSpPr>
            <a:xfrm flipH="1">
              <a:off x="1577925" y="287450"/>
              <a:ext cx="279600" cy="279600"/>
              <a:chOff x="2206950" y="697000"/>
              <a:chExt cx="279600" cy="279600"/>
            </a:xfrm>
          </p:grpSpPr>
          <p:sp>
            <p:nvSpPr>
              <p:cNvPr id="1052" name="Google Shape;1052;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41"/>
            <p:cNvCxnSpPr>
              <a:stCxn id="1032" idx="6"/>
              <a:endCxn id="1053" idx="2"/>
            </p:cNvCxnSpPr>
            <p:nvPr/>
          </p:nvCxnSpPr>
          <p:spPr>
            <a:xfrm rot="10800000">
              <a:off x="1857425" y="427400"/>
              <a:ext cx="761100" cy="499500"/>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55" name="Google Shape;1055;p41"/>
            <p:cNvCxnSpPr>
              <a:stCxn id="1031" idx="6"/>
              <a:endCxn id="1032" idx="2"/>
            </p:cNvCxnSpPr>
            <p:nvPr/>
          </p:nvCxnSpPr>
          <p:spPr>
            <a:xfrm flipH="1">
              <a:off x="2798975" y="107900"/>
              <a:ext cx="3504600" cy="8190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56" name="Google Shape;1056;p41"/>
            <p:cNvGrpSpPr/>
            <p:nvPr/>
          </p:nvGrpSpPr>
          <p:grpSpPr>
            <a:xfrm flipH="1">
              <a:off x="6483650" y="694175"/>
              <a:ext cx="192300" cy="192300"/>
              <a:chOff x="4587025" y="-72475"/>
              <a:chExt cx="192300" cy="192300"/>
            </a:xfrm>
          </p:grpSpPr>
          <p:sp>
            <p:nvSpPr>
              <p:cNvPr id="1057" name="Google Shape;1057;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9" name="Google Shape;1059;p41"/>
            <p:cNvCxnSpPr>
              <a:stCxn id="1058" idx="6"/>
              <a:endCxn id="1035" idx="0"/>
            </p:cNvCxnSpPr>
            <p:nvPr/>
          </p:nvCxnSpPr>
          <p:spPr>
            <a:xfrm flipH="1">
              <a:off x="5961350" y="790325"/>
              <a:ext cx="522300" cy="5943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9" name="TextBox 8">
            <a:extLst>
              <a:ext uri="{FF2B5EF4-FFF2-40B4-BE49-F238E27FC236}">
                <a16:creationId xmlns:a16="http://schemas.microsoft.com/office/drawing/2014/main" id="{414939E7-D970-C265-7C9E-B34BA45A4F18}"/>
              </a:ext>
            </a:extLst>
          </p:cNvPr>
          <p:cNvSpPr txBox="1"/>
          <p:nvPr/>
        </p:nvSpPr>
        <p:spPr>
          <a:xfrm>
            <a:off x="4234971" y="999181"/>
            <a:ext cx="3978940" cy="2677656"/>
          </a:xfrm>
          <a:prstGeom prst="rect">
            <a:avLst/>
          </a:prstGeom>
          <a:noFill/>
        </p:spPr>
        <p:txBody>
          <a:bodyPr wrap="square" rtlCol="0">
            <a:spAutoFit/>
          </a:bodyPr>
          <a:lstStyle/>
          <a:p>
            <a:pPr marL="0" lvl="0" indent="0" algn="l" rtl="0">
              <a:spcBef>
                <a:spcPts val="0"/>
              </a:spcBef>
              <a:spcAft>
                <a:spcPts val="0"/>
              </a:spcAft>
              <a:buNone/>
            </a:pP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1202-ci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ildə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riyaziyyatçı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Leonardo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Pizano</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(Leonardo Pisano)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ərəb</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rəqəmlərinin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adını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çəkir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Hazırda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istifadə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edilən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Hindistandan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gəlib</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Avropa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xalqları</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bu</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rəqəmlərlə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ərəblərin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sayəsində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tanış</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olmuşlar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İlk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dəfə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XVI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əsrdə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yeni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nömrələmə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geniş</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şəkildə</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yayılmağa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başlamışdır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Ərəb</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sistemi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olan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onluq</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say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sistemi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istənilən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qədər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böyük</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ədədi</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yazmağa</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imkan</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GB" b="1" i="0" dirty="0" err="1">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verir</a:t>
            </a:r>
            <a:r>
              <a:rPr lang="en-GB" b="1" i="0" dirty="0">
                <a:solidFill>
                  <a:srgbClr val="D1D5DB"/>
                </a:solidFill>
                <a:effectLst/>
                <a:latin typeface="Cascadia Code" panose="020B0609020000020004" pitchFamily="49" charset="0"/>
                <a:ea typeface="Cascadia Code" panose="020B0609020000020004" pitchFamily="49" charset="0"/>
                <a:cs typeface="Cascadia Code" panose="020B0609020000020004" pitchFamily="49" charset="0"/>
              </a:rPr>
              <a:t>.</a:t>
            </a:r>
          </a:p>
        </p:txBody>
      </p:sp>
      <p:pic>
        <p:nvPicPr>
          <p:cNvPr id="3" name="Picture 2" descr="An open book with text on it&#10;&#10;Description automatically generated with low confidence">
            <a:extLst>
              <a:ext uri="{FF2B5EF4-FFF2-40B4-BE49-F238E27FC236}">
                <a16:creationId xmlns:a16="http://schemas.microsoft.com/office/drawing/2014/main" id="{612814BB-4026-7018-150B-A887D661F0FF}"/>
              </a:ext>
            </a:extLst>
          </p:cNvPr>
          <p:cNvPicPr>
            <a:picLocks noChangeAspect="1"/>
          </p:cNvPicPr>
          <p:nvPr/>
        </p:nvPicPr>
        <p:blipFill>
          <a:blip r:embed="rId3"/>
          <a:stretch>
            <a:fillRect/>
          </a:stretch>
        </p:blipFill>
        <p:spPr>
          <a:xfrm>
            <a:off x="333293" y="1358104"/>
            <a:ext cx="3655846" cy="2427292"/>
          </a:xfrm>
          <a:prstGeom prst="rect">
            <a:avLst/>
          </a:prstGeom>
        </p:spPr>
      </p:pic>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3"/>
          <p:cNvSpPr/>
          <p:nvPr/>
        </p:nvSpPr>
        <p:spPr>
          <a:xfrm>
            <a:off x="5268750" y="966000"/>
            <a:ext cx="3211500" cy="3211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txBox="1">
            <a:spLocks noGrp="1"/>
          </p:cNvSpPr>
          <p:nvPr>
            <p:ph type="title"/>
          </p:nvPr>
        </p:nvSpPr>
        <p:spPr>
          <a:xfrm>
            <a:off x="936679" y="441009"/>
            <a:ext cx="2983021" cy="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err="1"/>
              <a:t>Fibonaççi</a:t>
            </a:r>
            <a:r>
              <a:rPr lang="en-GB" sz="2000" dirty="0"/>
              <a:t> </a:t>
            </a:r>
            <a:r>
              <a:rPr lang="en-GB" sz="2000" dirty="0" err="1"/>
              <a:t>sıralaması</a:t>
            </a:r>
            <a:endParaRPr lang="en-GB" sz="2000" dirty="0"/>
          </a:p>
        </p:txBody>
      </p:sp>
      <p:sp>
        <p:nvSpPr>
          <p:cNvPr id="734" name="Google Shape;734;p33"/>
          <p:cNvSpPr txBox="1">
            <a:spLocks noGrp="1"/>
          </p:cNvSpPr>
          <p:nvPr>
            <p:ph type="subTitle" idx="1"/>
          </p:nvPr>
        </p:nvSpPr>
        <p:spPr>
          <a:xfrm>
            <a:off x="914600" y="1286784"/>
            <a:ext cx="3494700" cy="18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latin typeface="Cascadia Code" panose="020B0609020000020004" pitchFamily="49" charset="0"/>
                <a:ea typeface="Cascadia Code" panose="020B0609020000020004" pitchFamily="49" charset="0"/>
                <a:cs typeface="Cascadia Code" panose="020B0609020000020004" pitchFamily="49" charset="0"/>
              </a:rPr>
              <a:t>Altıncı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əsrdən</a:t>
            </a:r>
            <a:r>
              <a:rPr lang="en-GB" dirty="0">
                <a:latin typeface="Cascadia Code" panose="020B0609020000020004" pitchFamily="49" charset="0"/>
                <a:ea typeface="Cascadia Code" panose="020B0609020000020004" pitchFamily="49" charset="0"/>
                <a:cs typeface="Cascadia Code" panose="020B0609020000020004" pitchFamily="49" charset="0"/>
              </a:rPr>
              <a:t> Hind </a:t>
            </a:r>
            <a:r>
              <a:rPr lang="en-GB" dirty="0" err="1">
                <a:latin typeface="Cascadia Code" panose="020B0609020000020004" pitchFamily="49" charset="0"/>
                <a:ea typeface="Cascadia Code" panose="020B0609020000020004" pitchFamily="49" charset="0"/>
                <a:cs typeface="Cascadia Code" panose="020B0609020000020004" pitchFamily="49" charset="0"/>
              </a:rPr>
              <a:t>riyaziyyatçıları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tərəfindən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tapılan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bu</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sıralam</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sonradan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Fibonaççinin</a:t>
            </a:r>
            <a:r>
              <a:rPr lang="en-GB" dirty="0">
                <a:latin typeface="Cascadia Code" panose="020B0609020000020004" pitchFamily="49" charset="0"/>
                <a:ea typeface="Cascadia Code" panose="020B0609020000020004" pitchFamily="49" charset="0"/>
                <a:cs typeface="Cascadia Code" panose="020B0609020000020004" pitchFamily="49" charset="0"/>
              </a:rPr>
              <a:t> Liber </a:t>
            </a:r>
            <a:r>
              <a:rPr lang="en-GB" dirty="0" err="1">
                <a:latin typeface="Cascadia Code" panose="020B0609020000020004" pitchFamily="49" charset="0"/>
                <a:ea typeface="Cascadia Code" panose="020B0609020000020004" pitchFamily="49" charset="0"/>
                <a:cs typeface="Cascadia Code" panose="020B0609020000020004" pitchFamily="49" charset="0"/>
              </a:rPr>
              <a:t>Abaçi</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kitabında</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dovşanların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artımı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ilə</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bağlı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araşdırmaları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nəticəsində</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Fibonaççi</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tərəfindən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ortaya</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qoyulmuşdu</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Sıralamanın</a:t>
            </a:r>
            <a:r>
              <a:rPr lang="en-GB" dirty="0">
                <a:latin typeface="Cascadia Code" panose="020B0609020000020004" pitchFamily="49" charset="0"/>
                <a:ea typeface="Cascadia Code" panose="020B0609020000020004" pitchFamily="49" charset="0"/>
                <a:cs typeface="Cascadia Code" panose="020B0609020000020004" pitchFamily="49" charset="0"/>
              </a:rPr>
              <a:t> ilk </a:t>
            </a:r>
            <a:r>
              <a:rPr lang="en-GB" dirty="0" err="1">
                <a:latin typeface="Cascadia Code" panose="020B0609020000020004" pitchFamily="49" charset="0"/>
                <a:ea typeface="Cascadia Code" panose="020B0609020000020004" pitchFamily="49" charset="0"/>
                <a:cs typeface="Cascadia Code" panose="020B0609020000020004" pitchFamily="49" charset="0"/>
              </a:rPr>
              <a:t>rəqəmi</a:t>
            </a:r>
            <a:r>
              <a:rPr lang="en-GB" dirty="0">
                <a:latin typeface="Cascadia Code" panose="020B0609020000020004" pitchFamily="49" charset="0"/>
                <a:ea typeface="Cascadia Code" panose="020B0609020000020004" pitchFamily="49" charset="0"/>
                <a:cs typeface="Cascadia Code" panose="020B0609020000020004" pitchFamily="49" charset="0"/>
              </a:rPr>
              <a:t> 0, </a:t>
            </a:r>
            <a:r>
              <a:rPr lang="en-GB" dirty="0" err="1">
                <a:latin typeface="Cascadia Code" panose="020B0609020000020004" pitchFamily="49" charset="0"/>
                <a:ea typeface="Cascadia Code" panose="020B0609020000020004" pitchFamily="49" charset="0"/>
                <a:cs typeface="Cascadia Code" panose="020B0609020000020004" pitchFamily="49" charset="0"/>
              </a:rPr>
              <a:t>ikincisi</a:t>
            </a:r>
            <a:r>
              <a:rPr lang="en-GB" dirty="0">
                <a:latin typeface="Cascadia Code" panose="020B0609020000020004" pitchFamily="49" charset="0"/>
                <a:ea typeface="Cascadia Code" panose="020B0609020000020004" pitchFamily="49" charset="0"/>
                <a:cs typeface="Cascadia Code" panose="020B0609020000020004" pitchFamily="49" charset="0"/>
              </a:rPr>
              <a:t> 1 </a:t>
            </a:r>
            <a:r>
              <a:rPr lang="en-GB" dirty="0" err="1">
                <a:latin typeface="Cascadia Code" panose="020B0609020000020004" pitchFamily="49" charset="0"/>
                <a:ea typeface="Cascadia Code" panose="020B0609020000020004" pitchFamily="49" charset="0"/>
                <a:cs typeface="Cascadia Code" panose="020B0609020000020004" pitchFamily="49" charset="0"/>
              </a:rPr>
              <a:t>və</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hər</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ardından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gələn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rəqəm</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öncəki</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iki</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rəqəmin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dəyərinin</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toplamı</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alınaraq</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tapılar</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və</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belə</a:t>
            </a: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dirty="0" err="1">
                <a:latin typeface="Cascadia Code" panose="020B0609020000020004" pitchFamily="49" charset="0"/>
                <a:ea typeface="Cascadia Code" panose="020B0609020000020004" pitchFamily="49" charset="0"/>
                <a:cs typeface="Cascadia Code" panose="020B0609020000020004" pitchFamily="49" charset="0"/>
              </a:rPr>
              <a:t>artar</a:t>
            </a:r>
            <a:r>
              <a:rPr lang="en-GB" dirty="0">
                <a:latin typeface="Cascadia Code" panose="020B0609020000020004" pitchFamily="49" charset="0"/>
                <a:ea typeface="Cascadia Code" panose="020B0609020000020004" pitchFamily="49" charset="0"/>
                <a:cs typeface="Cascadia Code" panose="020B0609020000020004" pitchFamily="49" charset="0"/>
              </a:rPr>
              <a:t>:</a:t>
            </a:r>
          </a:p>
          <a:p>
            <a:pPr marL="0" lvl="0" indent="0" algn="l" rtl="0">
              <a:spcBef>
                <a:spcPts val="0"/>
              </a:spcBef>
              <a:spcAft>
                <a:spcPts val="0"/>
              </a:spcAft>
              <a:buClr>
                <a:schemeClr val="dk1"/>
              </a:buClr>
              <a:buSzPts val="1100"/>
              <a:buFont typeface="Arial"/>
              <a:buNone/>
            </a:pPr>
            <a:endParaRPr lang="en-GB" dirty="0">
              <a:latin typeface="Cascadia Code" panose="020B0609020000020004" pitchFamily="49" charset="0"/>
              <a:ea typeface="Cascadia Code" panose="020B0609020000020004" pitchFamily="49" charset="0"/>
              <a:cs typeface="Cascadia Code" panose="020B0609020000020004" pitchFamily="49" charset="0"/>
            </a:endParaRPr>
          </a:p>
          <a:p>
            <a:pPr marL="0" lvl="0" indent="0" algn="l" rtl="0">
              <a:spcBef>
                <a:spcPts val="0"/>
              </a:spcBef>
              <a:spcAft>
                <a:spcPts val="0"/>
              </a:spcAft>
              <a:buClr>
                <a:schemeClr val="dk1"/>
              </a:buClr>
              <a:buSzPts val="1100"/>
              <a:buFont typeface="Arial"/>
              <a:buNone/>
            </a:pPr>
            <a:r>
              <a:rPr lang="en-GB" dirty="0">
                <a:latin typeface="Cascadia Code" panose="020B0609020000020004" pitchFamily="49" charset="0"/>
                <a:ea typeface="Cascadia Code" panose="020B0609020000020004" pitchFamily="49" charset="0"/>
                <a:cs typeface="Cascadia Code" panose="020B0609020000020004" pitchFamily="49" charset="0"/>
              </a:rPr>
              <a:t>0, 1, 1(1+0), 2(1+1), 3(2+1), 5(3+2), 8(5+3), 13(8+5),21(13+8)…</a:t>
            </a:r>
          </a:p>
        </p:txBody>
      </p:sp>
      <p:cxnSp>
        <p:nvCxnSpPr>
          <p:cNvPr id="735" name="Google Shape;735;p33"/>
          <p:cNvCxnSpPr>
            <a:cxnSpLocks/>
          </p:cNvCxnSpPr>
          <p:nvPr/>
        </p:nvCxnSpPr>
        <p:spPr>
          <a:xfrm>
            <a:off x="677299" y="543842"/>
            <a:ext cx="0" cy="4194413"/>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36" name="Google Shape;736;p33"/>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4093350" y="-69750"/>
            <a:ext cx="5010050" cy="2052725"/>
            <a:chOff x="3892450" y="39825"/>
            <a:chExt cx="5010050" cy="2052725"/>
          </a:xfrm>
        </p:grpSpPr>
        <p:sp>
          <p:nvSpPr>
            <p:cNvPr id="738" name="Google Shape;738;p33"/>
            <p:cNvSpPr/>
            <p:nvPr/>
          </p:nvSpPr>
          <p:spPr>
            <a:xfrm rot="10800000" flipH="1">
              <a:off x="8112000" y="10238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flipH="1">
              <a:off x="7216825" y="2832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33"/>
            <p:cNvCxnSpPr>
              <a:stCxn id="741" idx="7"/>
              <a:endCxn id="742" idx="2"/>
            </p:cNvCxnSpPr>
            <p:nvPr/>
          </p:nvCxnSpPr>
          <p:spPr>
            <a:xfrm rot="-5400000">
              <a:off x="4683254" y="120104"/>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743" name="Google Shape;743;p33"/>
            <p:cNvCxnSpPr>
              <a:stCxn id="742" idx="6"/>
              <a:endCxn id="744" idx="2"/>
            </p:cNvCxnSpPr>
            <p:nvPr/>
          </p:nvCxnSpPr>
          <p:spPr>
            <a:xfrm>
              <a:off x="5450075" y="672400"/>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45" name="Google Shape;745;p33"/>
            <p:cNvCxnSpPr>
              <a:stCxn id="744" idx="6"/>
              <a:endCxn id="739" idx="2"/>
            </p:cNvCxnSpPr>
            <p:nvPr/>
          </p:nvCxnSpPr>
          <p:spPr>
            <a:xfrm rot="10800000" flipH="1">
              <a:off x="6336875" y="37343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746" name="Google Shape;746;p33"/>
            <p:cNvCxnSpPr>
              <a:stCxn id="739" idx="6"/>
              <a:endCxn id="738" idx="2"/>
            </p:cNvCxnSpPr>
            <p:nvPr/>
          </p:nvCxnSpPr>
          <p:spPr>
            <a:xfrm>
              <a:off x="7397125" y="3734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742" name="Google Shape;742;p33"/>
            <p:cNvSpPr/>
            <p:nvPr/>
          </p:nvSpPr>
          <p:spPr>
            <a:xfrm rot="10800000" flipH="1">
              <a:off x="5334275" y="6145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10800000" flipH="1">
              <a:off x="8528200" y="466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10800000" flipH="1">
              <a:off x="7281325" y="11465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33"/>
            <p:cNvCxnSpPr>
              <a:stCxn id="750" idx="6"/>
              <a:endCxn id="751" idx="6"/>
            </p:cNvCxnSpPr>
            <p:nvPr/>
          </p:nvCxnSpPr>
          <p:spPr>
            <a:xfrm rot="10800000">
              <a:off x="8682300" y="52445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752" name="Google Shape;752;p33"/>
            <p:cNvCxnSpPr>
              <a:stCxn id="751" idx="0"/>
              <a:endCxn id="738" idx="6"/>
            </p:cNvCxnSpPr>
            <p:nvPr/>
          </p:nvCxnSpPr>
          <p:spPr>
            <a:xfrm rot="5400000">
              <a:off x="8192500" y="720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753" name="Google Shape;753;p33"/>
            <p:cNvCxnSpPr>
              <a:stCxn id="738" idx="0"/>
              <a:endCxn id="748" idx="0"/>
            </p:cNvCxnSpPr>
            <p:nvPr/>
          </p:nvCxnSpPr>
          <p:spPr>
            <a:xfrm rot="5400000">
              <a:off x="7741650" y="801875"/>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754" name="Google Shape;754;p33"/>
            <p:cNvCxnSpPr>
              <a:stCxn id="738" idx="0"/>
              <a:endCxn id="750" idx="2"/>
            </p:cNvCxnSpPr>
            <p:nvPr/>
          </p:nvCxnSpPr>
          <p:spPr>
            <a:xfrm rot="-5400000" flipH="1">
              <a:off x="8038350" y="13679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755" name="Google Shape;755;p33"/>
            <p:cNvCxnSpPr>
              <a:stCxn id="741" idx="4"/>
              <a:endCxn id="739" idx="4"/>
            </p:cNvCxnSpPr>
            <p:nvPr/>
          </p:nvCxnSpPr>
          <p:spPr>
            <a:xfrm rot="-5400000">
              <a:off x="5545000" y="-122945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756" name="Google Shape;756;p33"/>
            <p:cNvCxnSpPr>
              <a:stCxn id="739" idx="5"/>
              <a:endCxn id="751" idx="4"/>
            </p:cNvCxnSpPr>
            <p:nvPr/>
          </p:nvCxnSpPr>
          <p:spPr>
            <a:xfrm rot="-5400000" flipH="1">
              <a:off x="7918971" y="-23858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757" name="Google Shape;757;p33"/>
            <p:cNvGrpSpPr/>
            <p:nvPr/>
          </p:nvGrpSpPr>
          <p:grpSpPr>
            <a:xfrm rot="10800000" flipH="1">
              <a:off x="6057275" y="963838"/>
              <a:ext cx="279600" cy="279600"/>
              <a:chOff x="6238800" y="4370675"/>
              <a:chExt cx="279600" cy="279600"/>
            </a:xfrm>
          </p:grpSpPr>
          <p:sp>
            <p:nvSpPr>
              <p:cNvPr id="758" name="Google Shape;758;p3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3"/>
            <p:cNvGrpSpPr/>
            <p:nvPr/>
          </p:nvGrpSpPr>
          <p:grpSpPr>
            <a:xfrm rot="10800000" flipH="1">
              <a:off x="8622900" y="1812950"/>
              <a:ext cx="279600" cy="279600"/>
              <a:chOff x="8804525" y="3411475"/>
              <a:chExt cx="279600" cy="279600"/>
            </a:xfrm>
          </p:grpSpPr>
          <p:sp>
            <p:nvSpPr>
              <p:cNvPr id="760" name="Google Shape;760;p3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33"/>
            <p:cNvGrpSpPr/>
            <p:nvPr/>
          </p:nvGrpSpPr>
          <p:grpSpPr>
            <a:xfrm rot="10800000" flipH="1">
              <a:off x="3892450" y="532600"/>
              <a:ext cx="279600" cy="279600"/>
              <a:chOff x="4074075" y="4691825"/>
              <a:chExt cx="279600" cy="279600"/>
            </a:xfrm>
          </p:grpSpPr>
          <p:sp>
            <p:nvSpPr>
              <p:cNvPr id="762" name="Google Shape;762;p3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10800000" flipH="1">
              <a:off x="8489950" y="428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rot="10800000" flipH="1">
              <a:off x="7010388" y="45470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764" name="Google Shape;764;p33"/>
            <p:cNvCxnSpPr/>
            <p:nvPr/>
          </p:nvCxnSpPr>
          <p:spPr>
            <a:xfrm rot="10800000" flipH="1">
              <a:off x="5397000" y="398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pic>
        <p:nvPicPr>
          <p:cNvPr id="12" name="Picture Placeholder 11">
            <a:extLst>
              <a:ext uri="{FF2B5EF4-FFF2-40B4-BE49-F238E27FC236}">
                <a16:creationId xmlns:a16="http://schemas.microsoft.com/office/drawing/2014/main" id="{C71330AA-8FCC-71CF-A630-C7215060B210}"/>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l="36579" r="36579"/>
          <a:stretch>
            <a:fillRect/>
          </a:stretch>
        </p:blipFill>
        <p:spPr/>
      </p:pic>
      <p:sp>
        <p:nvSpPr>
          <p:cNvPr id="8" name="Oval 7">
            <a:extLst>
              <a:ext uri="{FF2B5EF4-FFF2-40B4-BE49-F238E27FC236}">
                <a16:creationId xmlns:a16="http://schemas.microsoft.com/office/drawing/2014/main" id="{A07490A2-A042-35AD-3471-27FA5FDEF402}"/>
              </a:ext>
            </a:extLst>
          </p:cNvPr>
          <p:cNvSpPr/>
          <p:nvPr/>
        </p:nvSpPr>
        <p:spPr>
          <a:xfrm>
            <a:off x="5471075" y="1210400"/>
            <a:ext cx="2806850" cy="2732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a:extLst>
              <a:ext uri="{FF2B5EF4-FFF2-40B4-BE49-F238E27FC236}">
                <a16:creationId xmlns:a16="http://schemas.microsoft.com/office/drawing/2014/main" id="{E6E93D55-FF0E-D0EF-76FD-49386F9122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275" y="2878335"/>
            <a:ext cx="2204200" cy="591653"/>
          </a:xfrm>
          <a:prstGeom prst="rect">
            <a:avLst/>
          </a:prstGeom>
        </p:spPr>
      </p:pic>
      <p:pic>
        <p:nvPicPr>
          <p:cNvPr id="18" name="Picture 17" descr="A picture containing screenshot, clock, line, design&#10;&#10;Description automatically generated">
            <a:extLst>
              <a:ext uri="{FF2B5EF4-FFF2-40B4-BE49-F238E27FC236}">
                <a16:creationId xmlns:a16="http://schemas.microsoft.com/office/drawing/2014/main" id="{CA69252E-12AF-DCA9-DBC3-2AF84878BB41}"/>
              </a:ext>
            </a:extLst>
          </p:cNvPr>
          <p:cNvPicPr>
            <a:picLocks noChangeAspect="1"/>
          </p:cNvPicPr>
          <p:nvPr/>
        </p:nvPicPr>
        <p:blipFill>
          <a:blip r:embed="rId5"/>
          <a:stretch>
            <a:fillRect/>
          </a:stretch>
        </p:blipFill>
        <p:spPr>
          <a:xfrm>
            <a:off x="5629725" y="1371163"/>
            <a:ext cx="2447299" cy="1376606"/>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869339A3-30B7-56E7-854A-BEC93A508160}"/>
              </a:ext>
            </a:extLst>
          </p:cNvPr>
          <p:cNvPicPr>
            <a:picLocks noChangeAspect="1"/>
          </p:cNvPicPr>
          <p:nvPr/>
        </p:nvPicPr>
        <p:blipFill>
          <a:blip r:embed="rId2"/>
          <a:stretch>
            <a:fillRect/>
          </a:stretch>
        </p:blipFill>
        <p:spPr>
          <a:xfrm>
            <a:off x="6024956" y="277090"/>
            <a:ext cx="1980152" cy="3658799"/>
          </a:xfrm>
          <a:prstGeom prst="rect">
            <a:avLst/>
          </a:prstGeom>
        </p:spPr>
      </p:pic>
      <p:pic>
        <p:nvPicPr>
          <p:cNvPr id="7" name="Picture 6" descr="A screen shot of a computer program&#10;&#10;Description automatically generated with low confidence">
            <a:extLst>
              <a:ext uri="{FF2B5EF4-FFF2-40B4-BE49-F238E27FC236}">
                <a16:creationId xmlns:a16="http://schemas.microsoft.com/office/drawing/2014/main" id="{1C51AF0E-5907-7364-225D-CADD750CC439}"/>
              </a:ext>
            </a:extLst>
          </p:cNvPr>
          <p:cNvPicPr>
            <a:picLocks noChangeAspect="1"/>
          </p:cNvPicPr>
          <p:nvPr/>
        </p:nvPicPr>
        <p:blipFill>
          <a:blip r:embed="rId3"/>
          <a:stretch>
            <a:fillRect/>
          </a:stretch>
        </p:blipFill>
        <p:spPr>
          <a:xfrm>
            <a:off x="457200" y="216078"/>
            <a:ext cx="2661846" cy="4711343"/>
          </a:xfrm>
          <a:prstGeom prst="rect">
            <a:avLst/>
          </a:prstGeom>
        </p:spPr>
      </p:pic>
      <p:cxnSp>
        <p:nvCxnSpPr>
          <p:cNvPr id="8" name="Google Shape;850;p36">
            <a:extLst>
              <a:ext uri="{FF2B5EF4-FFF2-40B4-BE49-F238E27FC236}">
                <a16:creationId xmlns:a16="http://schemas.microsoft.com/office/drawing/2014/main" id="{5200FEDA-D167-4A6C-C7E3-4892C42D42D7}"/>
              </a:ext>
            </a:extLst>
          </p:cNvPr>
          <p:cNvCxnSpPr>
            <a:cxnSpLocks/>
          </p:cNvCxnSpPr>
          <p:nvPr/>
        </p:nvCxnSpPr>
        <p:spPr>
          <a:xfrm flipH="1">
            <a:off x="3485727" y="1799087"/>
            <a:ext cx="2334029" cy="724766"/>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4" name="TextBox 13">
            <a:extLst>
              <a:ext uri="{FF2B5EF4-FFF2-40B4-BE49-F238E27FC236}">
                <a16:creationId xmlns:a16="http://schemas.microsoft.com/office/drawing/2014/main" id="{08C90662-D338-3A96-52B8-3E3630F88E45}"/>
              </a:ext>
            </a:extLst>
          </p:cNvPr>
          <p:cNvSpPr txBox="1"/>
          <p:nvPr/>
        </p:nvSpPr>
        <p:spPr>
          <a:xfrm>
            <a:off x="3529445" y="477982"/>
            <a:ext cx="2512829" cy="461665"/>
          </a:xfrm>
          <a:prstGeom prst="rect">
            <a:avLst/>
          </a:prstGeom>
          <a:noFill/>
        </p:spPr>
        <p:txBody>
          <a:bodyPr wrap="square" rtlCol="0">
            <a:spAutoFit/>
          </a:bodyPr>
          <a:lstStyle/>
          <a:p>
            <a:r>
              <a:rPr lang="en-GB" sz="2400" b="1" dirty="0">
                <a:solidFill>
                  <a:schemeClr val="accent6"/>
                </a:solidFill>
                <a:latin typeface="Cascadia Code" panose="020B0609020000020004" pitchFamily="49" charset="0"/>
                <a:ea typeface="Cascadia Code" panose="020B0609020000020004" pitchFamily="49" charset="0"/>
                <a:cs typeface="Cascadia Code" panose="020B0609020000020004" pitchFamily="49" charset="0"/>
              </a:rPr>
              <a:t>PYTHON CODE</a:t>
            </a:r>
          </a:p>
        </p:txBody>
      </p:sp>
      <p:sp>
        <p:nvSpPr>
          <p:cNvPr id="15" name="Arrow: Right 14">
            <a:extLst>
              <a:ext uri="{FF2B5EF4-FFF2-40B4-BE49-F238E27FC236}">
                <a16:creationId xmlns:a16="http://schemas.microsoft.com/office/drawing/2014/main" id="{58CC8AFC-CA7B-7074-0430-35DB2D65D57C}"/>
              </a:ext>
            </a:extLst>
          </p:cNvPr>
          <p:cNvSpPr/>
          <p:nvPr/>
        </p:nvSpPr>
        <p:spPr>
          <a:xfrm>
            <a:off x="3727950" y="1102667"/>
            <a:ext cx="184958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432907D5-2E35-53A3-8439-33A75ED773AC}"/>
              </a:ext>
            </a:extLst>
          </p:cNvPr>
          <p:cNvSpPr/>
          <p:nvPr/>
        </p:nvSpPr>
        <p:spPr>
          <a:xfrm rot="10800000">
            <a:off x="3764975" y="2740788"/>
            <a:ext cx="184958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495CCAF8-5E0E-8366-C51C-794E0E2D5A6F}"/>
              </a:ext>
            </a:extLst>
          </p:cNvPr>
          <p:cNvSpPr txBox="1"/>
          <p:nvPr/>
        </p:nvSpPr>
        <p:spPr>
          <a:xfrm>
            <a:off x="3764975" y="3490100"/>
            <a:ext cx="2556547" cy="523220"/>
          </a:xfrm>
          <a:prstGeom prst="rect">
            <a:avLst/>
          </a:prstGeom>
          <a:noFill/>
        </p:spPr>
        <p:txBody>
          <a:bodyPr wrap="square" rtlCol="0">
            <a:spAutoFit/>
          </a:bodyPr>
          <a:lstStyle/>
          <a:p>
            <a:r>
              <a:rPr lang="en-GB" sz="2800" b="1" dirty="0">
                <a:solidFill>
                  <a:schemeClr val="accent6"/>
                </a:solidFill>
                <a:latin typeface="Cascadia Code" panose="020B0609020000020004" pitchFamily="49" charset="0"/>
                <a:ea typeface="Cascadia Code" panose="020B0609020000020004" pitchFamily="49" charset="0"/>
                <a:cs typeface="Cascadia Code" panose="020B0609020000020004" pitchFamily="49" charset="0"/>
              </a:rPr>
              <a:t>C++ CODE</a:t>
            </a:r>
          </a:p>
        </p:txBody>
      </p:sp>
    </p:spTree>
    <p:extLst>
      <p:ext uri="{BB962C8B-B14F-4D97-AF65-F5344CB8AC3E}">
        <p14:creationId xmlns:p14="http://schemas.microsoft.com/office/powerpoint/2010/main" val="757965642"/>
      </p:ext>
    </p:extLst>
  </p:cSld>
  <p:clrMapOvr>
    <a:masterClrMapping/>
  </p:clrMapOvr>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569</Words>
  <Application>Microsoft Office PowerPoint</Application>
  <PresentationFormat>On-screen Show (16:9)</PresentationFormat>
  <Paragraphs>25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PT Sans</vt:lpstr>
      <vt:lpstr>Cascadia Code</vt:lpstr>
      <vt:lpstr>Arial</vt:lpstr>
      <vt:lpstr>Nunito Light</vt:lpstr>
      <vt:lpstr>Krona One</vt:lpstr>
      <vt:lpstr>Bebas Neue</vt:lpstr>
      <vt:lpstr>Artificial Neural Networks Conference by Slidesgo</vt:lpstr>
      <vt:lpstr>PowerPoint Presentation</vt:lpstr>
      <vt:lpstr>Leonardo Fibonaççi</vt:lpstr>
      <vt:lpstr>Leonardo Fibonaççi, Pizalı Leonardo, Leonardo Pisano — orta əsrlərin ən istedadlı riyaziyyatçısı olaraq qəbul edilən İtalyan riyaziyyatçı.  Fibonaççi müasir dövrdə ən çox Hind-Ərəb saylarını Avropaya gətirməsi ilə və XIII əsrin əvvəllərində yayımlanan Liber Abaçi adlı hesablama yolları kitabı ilə tanınır. Liber Abaçidə bir örnək kimi, müasir rəqəmlər ilə hesablanmış və öz adı ilə adlandırılan Fibonaççi sıralaması yer almışdır. Yalnızca Fibonaççi sıralaması və onun özəllikləri haqqında kitablar hətta həftəlik yayımlanan riyaziyyat jurnalları mövcuddur.</vt:lpstr>
      <vt:lpstr>Həyatı</vt:lpstr>
      <vt:lpstr>Həyatının Davamı :</vt:lpstr>
      <vt:lpstr>Liber Abaçi</vt:lpstr>
      <vt:lpstr>PowerPoint Presentation</vt:lpstr>
      <vt:lpstr>Fibonaççi sıralaması</vt:lpstr>
      <vt:lpstr>PowerPoint Presentation</vt:lpstr>
      <vt:lpstr>Dinlədiyiniz üçün təşəkkürlər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Zakir Aliyev</dc:creator>
  <cp:lastModifiedBy>Zakir Aliyev Agamehdi</cp:lastModifiedBy>
  <cp:revision>3</cp:revision>
  <dcterms:modified xsi:type="dcterms:W3CDTF">2023-05-18T20:01:09Z</dcterms:modified>
</cp:coreProperties>
</file>