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0691813" cy="7559675"/>
  <p:notesSz cx="7559675" cy="10691813"/>
  <p:embeddedFontLst>
    <p:embeddedFont>
      <p:font typeface="Archivo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Quicksan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8EB"/>
    <a:srgbClr val="424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F3D309-125C-4DEA-B2AA-02E03B3C1F40}">
  <a:tblStyle styleId="{4CF3D309-125C-4DEA-B2AA-02E03B3C1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>
        <p:scale>
          <a:sx n="75" d="100"/>
          <a:sy n="75" d="100"/>
        </p:scale>
        <p:origin x="2274" y="564"/>
      </p:cViewPr>
      <p:guideLst>
        <p:guide orient="horz" pos="78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b62d9dfdb_0_27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b62d9dfdb_0_27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62d9dfdb_0_27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b62d9dfdb_0_27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e76f48e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9e76f48e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b62d9df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b62d9df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b62d9dfdb_0_27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b62d9dfdb_0_27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b62d9dfdb_0_27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b62d9dfdb_0_27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b62d9dfdb_0_27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b62d9dfdb_0_27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b62d9dfdb_0_27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2b62d9dfdb_0_27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597836" y="-609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9770" y="-154379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957874" y="39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5303" y="11481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22897">
            <a:off x="3355578" y="7163809"/>
            <a:ext cx="4996503" cy="907527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278" y="694148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7927" y="60136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445750" y="71022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949885" y="67379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1079696">
            <a:off x="5175701" y="6676496"/>
            <a:ext cx="6124084" cy="115090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-9899934">
            <a:off x="6640606" y="232050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4499934">
            <a:off x="9417027" y="-179104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611702" y="280826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78478" y="72133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73739" y="69868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512075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835700" y="3829750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3"/>
          </p:nvPr>
        </p:nvSpPr>
        <p:spPr>
          <a:xfrm>
            <a:off x="7159225" y="3829749"/>
            <a:ext cx="3020700" cy="1674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4"/>
          </p:nvPr>
        </p:nvSpPr>
        <p:spPr>
          <a:xfrm>
            <a:off x="51207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5"/>
          </p:nvPr>
        </p:nvSpPr>
        <p:spPr>
          <a:xfrm>
            <a:off x="383570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6"/>
          </p:nvPr>
        </p:nvSpPr>
        <p:spPr>
          <a:xfrm>
            <a:off x="7159225" y="3377000"/>
            <a:ext cx="3020700" cy="52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763083">
            <a:off x="-475897" y="6936602"/>
            <a:ext cx="4996653" cy="90755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017739" y="-800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5400000">
            <a:off x="9571130" y="31821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35710" y="71213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965350" y="26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9787210" y="69557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0307750" y="72324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6111300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1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12100" y="2294399"/>
            <a:ext cx="6111300" cy="14496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12075" y="5389799"/>
            <a:ext cx="6111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Slidesgo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includes icons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Flaticon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Freepik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content by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Eliana Delacour 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6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12075" y="4206313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3"/>
          </p:nvPr>
        </p:nvSpPr>
        <p:spPr>
          <a:xfrm>
            <a:off x="6184000" y="1946450"/>
            <a:ext cx="3306300" cy="4291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 rot="-546657">
            <a:off x="6802282" y="6962037"/>
            <a:ext cx="4996436" cy="90751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2039767">
            <a:off x="8299243" y="-195122"/>
            <a:ext cx="4427564" cy="1211234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-8408516">
            <a:off x="-1985258" y="6651102"/>
            <a:ext cx="4427611" cy="1211247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3960523">
            <a:off x="-592628" y="6278019"/>
            <a:ext cx="1502215" cy="1196576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0279078" y="63657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07390" y="42955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076503" y="71526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40065" y="152877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 rot="-577678">
            <a:off x="6851034" y="6911818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58186" y="-800098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017047">
            <a:off x="9832473" y="6455814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199150" y="71394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2329560" y="2349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26475" y="685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10168122" y="635440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830775" y="1177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 rot="10800000">
            <a:off x="4159331" y="5542182"/>
            <a:ext cx="1414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162;p24"/>
          <p:cNvGrpSpPr/>
          <p:nvPr/>
        </p:nvGrpSpPr>
        <p:grpSpPr>
          <a:xfrm rot="5400000" flipH="1">
            <a:off x="5614089" y="4637376"/>
            <a:ext cx="859040" cy="978121"/>
            <a:chOff x="3764293" y="860974"/>
            <a:chExt cx="827272" cy="941950"/>
          </a:xfrm>
        </p:grpSpPr>
        <p:sp>
          <p:nvSpPr>
            <p:cNvPr id="163" name="Google Shape;163;p24"/>
            <p:cNvSpPr/>
            <p:nvPr/>
          </p:nvSpPr>
          <p:spPr>
            <a:xfrm>
              <a:off x="3764293" y="860974"/>
              <a:ext cx="827272" cy="941950"/>
            </a:xfrm>
            <a:custGeom>
              <a:avLst/>
              <a:gdLst/>
              <a:ahLst/>
              <a:cxnLst/>
              <a:rect l="l" t="t" r="r" b="b"/>
              <a:pathLst>
                <a:path w="25191" h="28683" extrusionOk="0">
                  <a:moveTo>
                    <a:pt x="19426" y="1067"/>
                  </a:moveTo>
                  <a:cubicBezTo>
                    <a:pt x="19681" y="1067"/>
                    <a:pt x="19944" y="1173"/>
                    <a:pt x="20196" y="1385"/>
                  </a:cubicBezTo>
                  <a:cubicBezTo>
                    <a:pt x="21361" y="2370"/>
                    <a:pt x="22527" y="3357"/>
                    <a:pt x="23690" y="4346"/>
                  </a:cubicBezTo>
                  <a:cubicBezTo>
                    <a:pt x="24207" y="4785"/>
                    <a:pt x="24265" y="5411"/>
                    <a:pt x="23834" y="5927"/>
                  </a:cubicBezTo>
                  <a:cubicBezTo>
                    <a:pt x="23288" y="6579"/>
                    <a:pt x="22735" y="7225"/>
                    <a:pt x="22180" y="7881"/>
                  </a:cubicBezTo>
                  <a:cubicBezTo>
                    <a:pt x="20424" y="6394"/>
                    <a:pt x="18696" y="4931"/>
                    <a:pt x="16954" y="3454"/>
                  </a:cubicBezTo>
                  <a:cubicBezTo>
                    <a:pt x="16986" y="3407"/>
                    <a:pt x="17020" y="3350"/>
                    <a:pt x="17062" y="3299"/>
                  </a:cubicBezTo>
                  <a:cubicBezTo>
                    <a:pt x="17567" y="2703"/>
                    <a:pt x="18069" y="2105"/>
                    <a:pt x="18577" y="1511"/>
                  </a:cubicBezTo>
                  <a:cubicBezTo>
                    <a:pt x="18829" y="1216"/>
                    <a:pt x="19122" y="1067"/>
                    <a:pt x="19426" y="1067"/>
                  </a:cubicBezTo>
                  <a:close/>
                  <a:moveTo>
                    <a:pt x="16260" y="4316"/>
                  </a:moveTo>
                  <a:cubicBezTo>
                    <a:pt x="17973" y="5770"/>
                    <a:pt x="19704" y="7237"/>
                    <a:pt x="21413" y="8687"/>
                  </a:cubicBezTo>
                  <a:cubicBezTo>
                    <a:pt x="21099" y="9056"/>
                    <a:pt x="20767" y="9447"/>
                    <a:pt x="20456" y="9815"/>
                  </a:cubicBezTo>
                  <a:cubicBezTo>
                    <a:pt x="18756" y="8376"/>
                    <a:pt x="17020" y="6904"/>
                    <a:pt x="15302" y="5449"/>
                  </a:cubicBezTo>
                  <a:cubicBezTo>
                    <a:pt x="15607" y="5087"/>
                    <a:pt x="15939" y="4695"/>
                    <a:pt x="16260" y="4316"/>
                  </a:cubicBezTo>
                  <a:close/>
                  <a:moveTo>
                    <a:pt x="14565" y="6316"/>
                  </a:moveTo>
                  <a:cubicBezTo>
                    <a:pt x="14840" y="6549"/>
                    <a:pt x="15131" y="6797"/>
                    <a:pt x="15433" y="7053"/>
                  </a:cubicBezTo>
                  <a:cubicBezTo>
                    <a:pt x="15382" y="7115"/>
                    <a:pt x="15330" y="7184"/>
                    <a:pt x="15273" y="7250"/>
                  </a:cubicBezTo>
                  <a:cubicBezTo>
                    <a:pt x="12016" y="11095"/>
                    <a:pt x="8759" y="14939"/>
                    <a:pt x="5505" y="18788"/>
                  </a:cubicBezTo>
                  <a:cubicBezTo>
                    <a:pt x="5394" y="18920"/>
                    <a:pt x="5289" y="18988"/>
                    <a:pt x="5131" y="18988"/>
                  </a:cubicBezTo>
                  <a:cubicBezTo>
                    <a:pt x="5102" y="18988"/>
                    <a:pt x="5072" y="18986"/>
                    <a:pt x="5039" y="18982"/>
                  </a:cubicBezTo>
                  <a:cubicBezTo>
                    <a:pt x="4669" y="18929"/>
                    <a:pt x="4294" y="18917"/>
                    <a:pt x="3917" y="18889"/>
                  </a:cubicBezTo>
                  <a:cubicBezTo>
                    <a:pt x="7480" y="14681"/>
                    <a:pt x="11024" y="10496"/>
                    <a:pt x="14565" y="6316"/>
                  </a:cubicBezTo>
                  <a:close/>
                  <a:moveTo>
                    <a:pt x="16247" y="7747"/>
                  </a:moveTo>
                  <a:cubicBezTo>
                    <a:pt x="16849" y="8258"/>
                    <a:pt x="17443" y="8760"/>
                    <a:pt x="18049" y="9275"/>
                  </a:cubicBezTo>
                  <a:cubicBezTo>
                    <a:pt x="17999" y="9337"/>
                    <a:pt x="17941" y="9412"/>
                    <a:pt x="17879" y="9486"/>
                  </a:cubicBezTo>
                  <a:cubicBezTo>
                    <a:pt x="14618" y="13335"/>
                    <a:pt x="11357" y="17184"/>
                    <a:pt x="8100" y="21038"/>
                  </a:cubicBezTo>
                  <a:cubicBezTo>
                    <a:pt x="7963" y="21200"/>
                    <a:pt x="7823" y="21267"/>
                    <a:pt x="7611" y="21274"/>
                  </a:cubicBezTo>
                  <a:cubicBezTo>
                    <a:pt x="7175" y="21290"/>
                    <a:pt x="6741" y="21340"/>
                    <a:pt x="6237" y="21382"/>
                  </a:cubicBezTo>
                  <a:cubicBezTo>
                    <a:pt x="6190" y="20814"/>
                    <a:pt x="6142" y="20311"/>
                    <a:pt x="6111" y="19805"/>
                  </a:cubicBezTo>
                  <a:cubicBezTo>
                    <a:pt x="6107" y="19732"/>
                    <a:pt x="6164" y="19641"/>
                    <a:pt x="6217" y="19579"/>
                  </a:cubicBezTo>
                  <a:cubicBezTo>
                    <a:pt x="9531" y="15661"/>
                    <a:pt x="12850" y="11744"/>
                    <a:pt x="16167" y="7828"/>
                  </a:cubicBezTo>
                  <a:cubicBezTo>
                    <a:pt x="16195" y="7795"/>
                    <a:pt x="16229" y="7767"/>
                    <a:pt x="16247" y="7747"/>
                  </a:cubicBezTo>
                  <a:close/>
                  <a:moveTo>
                    <a:pt x="18829" y="9929"/>
                  </a:moveTo>
                  <a:cubicBezTo>
                    <a:pt x="19165" y="10215"/>
                    <a:pt x="19456" y="10463"/>
                    <a:pt x="19731" y="10695"/>
                  </a:cubicBezTo>
                  <a:cubicBezTo>
                    <a:pt x="16193" y="14872"/>
                    <a:pt x="12649" y="19057"/>
                    <a:pt x="9086" y="23266"/>
                  </a:cubicBezTo>
                  <a:cubicBezTo>
                    <a:pt x="8980" y="22840"/>
                    <a:pt x="8869" y="22419"/>
                    <a:pt x="8769" y="21996"/>
                  </a:cubicBezTo>
                  <a:cubicBezTo>
                    <a:pt x="8758" y="21945"/>
                    <a:pt x="8782" y="21879"/>
                    <a:pt x="8808" y="21830"/>
                  </a:cubicBezTo>
                  <a:cubicBezTo>
                    <a:pt x="8837" y="21777"/>
                    <a:pt x="8887" y="21734"/>
                    <a:pt x="8926" y="21687"/>
                  </a:cubicBezTo>
                  <a:cubicBezTo>
                    <a:pt x="12183" y="17842"/>
                    <a:pt x="15440" y="13997"/>
                    <a:pt x="18695" y="10150"/>
                  </a:cubicBezTo>
                  <a:cubicBezTo>
                    <a:pt x="18752" y="10083"/>
                    <a:pt x="18788" y="10000"/>
                    <a:pt x="18829" y="9929"/>
                  </a:cubicBezTo>
                  <a:close/>
                  <a:moveTo>
                    <a:pt x="3191" y="19893"/>
                  </a:moveTo>
                  <a:cubicBezTo>
                    <a:pt x="3812" y="19940"/>
                    <a:pt x="4421" y="19986"/>
                    <a:pt x="5056" y="20034"/>
                  </a:cubicBezTo>
                  <a:cubicBezTo>
                    <a:pt x="5075" y="20130"/>
                    <a:pt x="5097" y="20220"/>
                    <a:pt x="5107" y="20312"/>
                  </a:cubicBezTo>
                  <a:cubicBezTo>
                    <a:pt x="5158" y="20766"/>
                    <a:pt x="5203" y="21220"/>
                    <a:pt x="5255" y="21674"/>
                  </a:cubicBezTo>
                  <a:cubicBezTo>
                    <a:pt x="5321" y="22258"/>
                    <a:pt x="5438" y="22412"/>
                    <a:pt x="5930" y="22412"/>
                  </a:cubicBezTo>
                  <a:cubicBezTo>
                    <a:pt x="5985" y="22412"/>
                    <a:pt x="6046" y="22410"/>
                    <a:pt x="6111" y="22406"/>
                  </a:cubicBezTo>
                  <a:cubicBezTo>
                    <a:pt x="6514" y="22384"/>
                    <a:pt x="6917" y="22357"/>
                    <a:pt x="7320" y="22333"/>
                  </a:cubicBezTo>
                  <a:cubicBezTo>
                    <a:pt x="7459" y="22326"/>
                    <a:pt x="7599" y="22325"/>
                    <a:pt x="7761" y="22320"/>
                  </a:cubicBezTo>
                  <a:cubicBezTo>
                    <a:pt x="7903" y="22886"/>
                    <a:pt x="8043" y="23421"/>
                    <a:pt x="8165" y="23958"/>
                  </a:cubicBezTo>
                  <a:cubicBezTo>
                    <a:pt x="8181" y="24032"/>
                    <a:pt x="8131" y="24176"/>
                    <a:pt x="8073" y="24202"/>
                  </a:cubicBezTo>
                  <a:cubicBezTo>
                    <a:pt x="6789" y="24781"/>
                    <a:pt x="5498" y="25348"/>
                    <a:pt x="4245" y="25901"/>
                  </a:cubicBezTo>
                  <a:cubicBezTo>
                    <a:pt x="3923" y="25536"/>
                    <a:pt x="3650" y="25153"/>
                    <a:pt x="3303" y="24857"/>
                  </a:cubicBezTo>
                  <a:cubicBezTo>
                    <a:pt x="2962" y="24567"/>
                    <a:pt x="2546" y="24363"/>
                    <a:pt x="2116" y="24093"/>
                  </a:cubicBezTo>
                  <a:cubicBezTo>
                    <a:pt x="2461" y="22744"/>
                    <a:pt x="2823" y="21331"/>
                    <a:pt x="3191" y="19893"/>
                  </a:cubicBezTo>
                  <a:close/>
                  <a:moveTo>
                    <a:pt x="1835" y="25190"/>
                  </a:moveTo>
                  <a:cubicBezTo>
                    <a:pt x="2441" y="25422"/>
                    <a:pt x="2884" y="25799"/>
                    <a:pt x="3212" y="26358"/>
                  </a:cubicBezTo>
                  <a:cubicBezTo>
                    <a:pt x="2589" y="26634"/>
                    <a:pt x="1987" y="26899"/>
                    <a:pt x="1323" y="27192"/>
                  </a:cubicBezTo>
                  <a:cubicBezTo>
                    <a:pt x="1504" y="26486"/>
                    <a:pt x="1666" y="25849"/>
                    <a:pt x="1835" y="25190"/>
                  </a:cubicBezTo>
                  <a:close/>
                  <a:moveTo>
                    <a:pt x="19567" y="1"/>
                  </a:moveTo>
                  <a:cubicBezTo>
                    <a:pt x="19357" y="18"/>
                    <a:pt x="19146" y="35"/>
                    <a:pt x="18937" y="53"/>
                  </a:cubicBezTo>
                  <a:cubicBezTo>
                    <a:pt x="18481" y="224"/>
                    <a:pt x="18078" y="462"/>
                    <a:pt x="17755" y="845"/>
                  </a:cubicBezTo>
                  <a:cubicBezTo>
                    <a:pt x="12670" y="6857"/>
                    <a:pt x="7578" y="12863"/>
                    <a:pt x="2494" y="18875"/>
                  </a:cubicBezTo>
                  <a:cubicBezTo>
                    <a:pt x="2380" y="19010"/>
                    <a:pt x="2291" y="19186"/>
                    <a:pt x="2246" y="19357"/>
                  </a:cubicBezTo>
                  <a:cubicBezTo>
                    <a:pt x="1680" y="21536"/>
                    <a:pt x="1125" y="23718"/>
                    <a:pt x="564" y="25900"/>
                  </a:cubicBezTo>
                  <a:cubicBezTo>
                    <a:pt x="383" y="26601"/>
                    <a:pt x="189" y="27300"/>
                    <a:pt x="1" y="28000"/>
                  </a:cubicBezTo>
                  <a:cubicBezTo>
                    <a:pt x="19" y="28227"/>
                    <a:pt x="38" y="28455"/>
                    <a:pt x="58" y="28682"/>
                  </a:cubicBezTo>
                  <a:cubicBezTo>
                    <a:pt x="285" y="28664"/>
                    <a:pt x="513" y="28645"/>
                    <a:pt x="740" y="28626"/>
                  </a:cubicBezTo>
                  <a:cubicBezTo>
                    <a:pt x="799" y="28592"/>
                    <a:pt x="856" y="28550"/>
                    <a:pt x="918" y="28522"/>
                  </a:cubicBezTo>
                  <a:cubicBezTo>
                    <a:pt x="3540" y="27364"/>
                    <a:pt x="6162" y="26211"/>
                    <a:pt x="8779" y="25044"/>
                  </a:cubicBezTo>
                  <a:cubicBezTo>
                    <a:pt x="9009" y="24941"/>
                    <a:pt x="9238" y="24777"/>
                    <a:pt x="9400" y="24585"/>
                  </a:cubicBezTo>
                  <a:cubicBezTo>
                    <a:pt x="14366" y="18737"/>
                    <a:pt x="19323" y="12879"/>
                    <a:pt x="24288" y="7029"/>
                  </a:cubicBezTo>
                  <a:cubicBezTo>
                    <a:pt x="24713" y="6528"/>
                    <a:pt x="25110" y="6028"/>
                    <a:pt x="25190" y="5350"/>
                  </a:cubicBezTo>
                  <a:cubicBezTo>
                    <a:pt x="25173" y="5141"/>
                    <a:pt x="25156" y="4930"/>
                    <a:pt x="25138" y="4720"/>
                  </a:cubicBezTo>
                  <a:cubicBezTo>
                    <a:pt x="24961" y="4068"/>
                    <a:pt x="24505" y="3635"/>
                    <a:pt x="24004" y="3223"/>
                  </a:cubicBezTo>
                  <a:cubicBezTo>
                    <a:pt x="23055" y="2442"/>
                    <a:pt x="22118" y="1649"/>
                    <a:pt x="21192" y="843"/>
                  </a:cubicBezTo>
                  <a:cubicBezTo>
                    <a:pt x="20715" y="425"/>
                    <a:pt x="20217" y="74"/>
                    <a:pt x="1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964807" y="1115376"/>
              <a:ext cx="392241" cy="447806"/>
            </a:xfrm>
            <a:custGeom>
              <a:avLst/>
              <a:gdLst/>
              <a:ahLst/>
              <a:cxnLst/>
              <a:rect l="l" t="t" r="r" b="b"/>
              <a:pathLst>
                <a:path w="11944" h="13636" extrusionOk="0">
                  <a:moveTo>
                    <a:pt x="10141" y="0"/>
                  </a:moveTo>
                  <a:cubicBezTo>
                    <a:pt x="10123" y="20"/>
                    <a:pt x="10089" y="48"/>
                    <a:pt x="10061" y="81"/>
                  </a:cubicBezTo>
                  <a:cubicBezTo>
                    <a:pt x="6744" y="3997"/>
                    <a:pt x="3425" y="7914"/>
                    <a:pt x="111" y="11832"/>
                  </a:cubicBezTo>
                  <a:cubicBezTo>
                    <a:pt x="58" y="11894"/>
                    <a:pt x="1" y="11985"/>
                    <a:pt x="5" y="12058"/>
                  </a:cubicBezTo>
                  <a:cubicBezTo>
                    <a:pt x="36" y="12564"/>
                    <a:pt x="84" y="13067"/>
                    <a:pt x="131" y="13635"/>
                  </a:cubicBezTo>
                  <a:cubicBezTo>
                    <a:pt x="635" y="13593"/>
                    <a:pt x="1069" y="13543"/>
                    <a:pt x="1505" y="13527"/>
                  </a:cubicBezTo>
                  <a:cubicBezTo>
                    <a:pt x="1717" y="13520"/>
                    <a:pt x="1857" y="13453"/>
                    <a:pt x="1994" y="13291"/>
                  </a:cubicBezTo>
                  <a:cubicBezTo>
                    <a:pt x="5251" y="9437"/>
                    <a:pt x="8512" y="5588"/>
                    <a:pt x="11773" y="1739"/>
                  </a:cubicBezTo>
                  <a:cubicBezTo>
                    <a:pt x="11835" y="1665"/>
                    <a:pt x="11893" y="1590"/>
                    <a:pt x="11943" y="1528"/>
                  </a:cubicBezTo>
                  <a:cubicBezTo>
                    <a:pt x="11337" y="1013"/>
                    <a:pt x="10743" y="511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20976" y="896013"/>
              <a:ext cx="240192" cy="223772"/>
            </a:xfrm>
            <a:custGeom>
              <a:avLst/>
              <a:gdLst/>
              <a:ahLst/>
              <a:cxnLst/>
              <a:rect l="l" t="t" r="r" b="b"/>
              <a:pathLst>
                <a:path w="7314" h="6814" extrusionOk="0">
                  <a:moveTo>
                    <a:pt x="2474" y="0"/>
                  </a:moveTo>
                  <a:cubicBezTo>
                    <a:pt x="2170" y="0"/>
                    <a:pt x="1877" y="149"/>
                    <a:pt x="1625" y="444"/>
                  </a:cubicBezTo>
                  <a:cubicBezTo>
                    <a:pt x="1117" y="1038"/>
                    <a:pt x="615" y="1636"/>
                    <a:pt x="110" y="2232"/>
                  </a:cubicBezTo>
                  <a:cubicBezTo>
                    <a:pt x="68" y="2283"/>
                    <a:pt x="34" y="2340"/>
                    <a:pt x="1" y="2387"/>
                  </a:cubicBezTo>
                  <a:cubicBezTo>
                    <a:pt x="1744" y="3864"/>
                    <a:pt x="3472" y="5327"/>
                    <a:pt x="5228" y="6814"/>
                  </a:cubicBezTo>
                  <a:cubicBezTo>
                    <a:pt x="5783" y="6158"/>
                    <a:pt x="6336" y="5512"/>
                    <a:pt x="6882" y="4860"/>
                  </a:cubicBezTo>
                  <a:cubicBezTo>
                    <a:pt x="7313" y="4344"/>
                    <a:pt x="7255" y="3718"/>
                    <a:pt x="6738" y="3279"/>
                  </a:cubicBezTo>
                  <a:cubicBezTo>
                    <a:pt x="5575" y="2290"/>
                    <a:pt x="4409" y="1303"/>
                    <a:pt x="3244" y="318"/>
                  </a:cubicBezTo>
                  <a:cubicBezTo>
                    <a:pt x="2992" y="106"/>
                    <a:pt x="2729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833780" y="1514203"/>
              <a:ext cx="199207" cy="197336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1075" y="1"/>
                  </a:moveTo>
                  <a:cubicBezTo>
                    <a:pt x="707" y="1439"/>
                    <a:pt x="345" y="2852"/>
                    <a:pt x="0" y="4201"/>
                  </a:cubicBezTo>
                  <a:cubicBezTo>
                    <a:pt x="430" y="4471"/>
                    <a:pt x="846" y="4675"/>
                    <a:pt x="1187" y="4965"/>
                  </a:cubicBezTo>
                  <a:cubicBezTo>
                    <a:pt x="1534" y="5261"/>
                    <a:pt x="1807" y="5644"/>
                    <a:pt x="2129" y="6009"/>
                  </a:cubicBezTo>
                  <a:cubicBezTo>
                    <a:pt x="3382" y="5456"/>
                    <a:pt x="4673" y="4889"/>
                    <a:pt x="5957" y="4310"/>
                  </a:cubicBezTo>
                  <a:cubicBezTo>
                    <a:pt x="6015" y="4284"/>
                    <a:pt x="6065" y="4140"/>
                    <a:pt x="6049" y="4066"/>
                  </a:cubicBezTo>
                  <a:cubicBezTo>
                    <a:pt x="5927" y="3529"/>
                    <a:pt x="5787" y="2994"/>
                    <a:pt x="5645" y="2428"/>
                  </a:cubicBezTo>
                  <a:cubicBezTo>
                    <a:pt x="5483" y="2433"/>
                    <a:pt x="5343" y="2434"/>
                    <a:pt x="5204" y="2441"/>
                  </a:cubicBezTo>
                  <a:cubicBezTo>
                    <a:pt x="4801" y="2465"/>
                    <a:pt x="4398" y="2492"/>
                    <a:pt x="3995" y="2514"/>
                  </a:cubicBezTo>
                  <a:cubicBezTo>
                    <a:pt x="3930" y="2518"/>
                    <a:pt x="3869" y="2520"/>
                    <a:pt x="3814" y="2520"/>
                  </a:cubicBezTo>
                  <a:cubicBezTo>
                    <a:pt x="3322" y="2520"/>
                    <a:pt x="3205" y="2366"/>
                    <a:pt x="3139" y="1782"/>
                  </a:cubicBezTo>
                  <a:cubicBezTo>
                    <a:pt x="3087" y="1328"/>
                    <a:pt x="3042" y="874"/>
                    <a:pt x="2991" y="420"/>
                  </a:cubicBezTo>
                  <a:cubicBezTo>
                    <a:pt x="2981" y="328"/>
                    <a:pt x="2959" y="238"/>
                    <a:pt x="2940" y="142"/>
                  </a:cubicBezTo>
                  <a:cubicBezTo>
                    <a:pt x="2305" y="94"/>
                    <a:pt x="1696" y="48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892890" y="1068384"/>
              <a:ext cx="378218" cy="416181"/>
            </a:xfrm>
            <a:custGeom>
              <a:avLst/>
              <a:gdLst/>
              <a:ahLst/>
              <a:cxnLst/>
              <a:rect l="l" t="t" r="r" b="b"/>
              <a:pathLst>
                <a:path w="11517" h="12673" extrusionOk="0">
                  <a:moveTo>
                    <a:pt x="10649" y="0"/>
                  </a:moveTo>
                  <a:cubicBezTo>
                    <a:pt x="7108" y="4180"/>
                    <a:pt x="3564" y="8365"/>
                    <a:pt x="1" y="12573"/>
                  </a:cubicBezTo>
                  <a:cubicBezTo>
                    <a:pt x="378" y="12601"/>
                    <a:pt x="753" y="12613"/>
                    <a:pt x="1123" y="12666"/>
                  </a:cubicBezTo>
                  <a:cubicBezTo>
                    <a:pt x="1156" y="12670"/>
                    <a:pt x="1186" y="12672"/>
                    <a:pt x="1215" y="12672"/>
                  </a:cubicBezTo>
                  <a:cubicBezTo>
                    <a:pt x="1373" y="12672"/>
                    <a:pt x="1478" y="12604"/>
                    <a:pt x="1589" y="12472"/>
                  </a:cubicBezTo>
                  <a:cubicBezTo>
                    <a:pt x="4843" y="8623"/>
                    <a:pt x="8100" y="4779"/>
                    <a:pt x="11357" y="934"/>
                  </a:cubicBezTo>
                  <a:cubicBezTo>
                    <a:pt x="11414" y="868"/>
                    <a:pt x="11466" y="799"/>
                    <a:pt x="11517" y="737"/>
                  </a:cubicBezTo>
                  <a:cubicBezTo>
                    <a:pt x="11215" y="481"/>
                    <a:pt x="10924" y="233"/>
                    <a:pt x="10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051862" y="1187030"/>
              <a:ext cx="360386" cy="437987"/>
            </a:xfrm>
            <a:custGeom>
              <a:avLst/>
              <a:gdLst/>
              <a:ahLst/>
              <a:cxnLst/>
              <a:rect l="l" t="t" r="r" b="b"/>
              <a:pathLst>
                <a:path w="10974" h="13337" extrusionOk="0">
                  <a:moveTo>
                    <a:pt x="10072" y="0"/>
                  </a:moveTo>
                  <a:cubicBezTo>
                    <a:pt x="10031" y="71"/>
                    <a:pt x="9995" y="154"/>
                    <a:pt x="9938" y="221"/>
                  </a:cubicBezTo>
                  <a:cubicBezTo>
                    <a:pt x="6683" y="4068"/>
                    <a:pt x="3426" y="7913"/>
                    <a:pt x="169" y="11758"/>
                  </a:cubicBezTo>
                  <a:cubicBezTo>
                    <a:pt x="130" y="11805"/>
                    <a:pt x="80" y="11848"/>
                    <a:pt x="51" y="11901"/>
                  </a:cubicBezTo>
                  <a:cubicBezTo>
                    <a:pt x="25" y="11950"/>
                    <a:pt x="1" y="12016"/>
                    <a:pt x="12" y="12067"/>
                  </a:cubicBezTo>
                  <a:cubicBezTo>
                    <a:pt x="112" y="12490"/>
                    <a:pt x="223" y="12911"/>
                    <a:pt x="329" y="13337"/>
                  </a:cubicBezTo>
                  <a:cubicBezTo>
                    <a:pt x="3892" y="9128"/>
                    <a:pt x="7436" y="4943"/>
                    <a:pt x="10974" y="766"/>
                  </a:cubicBezTo>
                  <a:cubicBezTo>
                    <a:pt x="10699" y="534"/>
                    <a:pt x="10408" y="286"/>
                    <a:pt x="10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266792" y="1002673"/>
              <a:ext cx="200718" cy="180653"/>
            </a:xfrm>
            <a:custGeom>
              <a:avLst/>
              <a:gdLst/>
              <a:ahLst/>
              <a:cxnLst/>
              <a:rect l="l" t="t" r="r" b="b"/>
              <a:pathLst>
                <a:path w="6112" h="5501" extrusionOk="0">
                  <a:moveTo>
                    <a:pt x="958" y="1"/>
                  </a:moveTo>
                  <a:cubicBezTo>
                    <a:pt x="637" y="380"/>
                    <a:pt x="305" y="772"/>
                    <a:pt x="0" y="1134"/>
                  </a:cubicBezTo>
                  <a:cubicBezTo>
                    <a:pt x="1718" y="2590"/>
                    <a:pt x="3454" y="4061"/>
                    <a:pt x="5154" y="5500"/>
                  </a:cubicBezTo>
                  <a:cubicBezTo>
                    <a:pt x="5465" y="5132"/>
                    <a:pt x="5797" y="4741"/>
                    <a:pt x="6111" y="4372"/>
                  </a:cubicBezTo>
                  <a:cubicBezTo>
                    <a:pt x="4402" y="2922"/>
                    <a:pt x="2671" y="1455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807706" y="1688183"/>
              <a:ext cx="62100" cy="65746"/>
            </a:xfrm>
            <a:custGeom>
              <a:avLst/>
              <a:gdLst/>
              <a:ahLst/>
              <a:cxnLst/>
              <a:rect l="l" t="t" r="r" b="b"/>
              <a:pathLst>
                <a:path w="1891" h="2002" extrusionOk="0">
                  <a:moveTo>
                    <a:pt x="513" y="0"/>
                  </a:moveTo>
                  <a:cubicBezTo>
                    <a:pt x="344" y="659"/>
                    <a:pt x="182" y="1296"/>
                    <a:pt x="1" y="2002"/>
                  </a:cubicBezTo>
                  <a:cubicBezTo>
                    <a:pt x="665" y="1709"/>
                    <a:pt x="1267" y="1444"/>
                    <a:pt x="1890" y="1168"/>
                  </a:cubicBezTo>
                  <a:cubicBezTo>
                    <a:pt x="1562" y="609"/>
                    <a:pt x="1119" y="232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-up of a green and black text&#10;&#10;Description automatically generated with low confidence">
            <a:extLst>
              <a:ext uri="{FF2B5EF4-FFF2-40B4-BE49-F238E27FC236}">
                <a16:creationId xmlns:a16="http://schemas.microsoft.com/office/drawing/2014/main" id="{17C0714C-B776-C07F-8497-7AF4EE4D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99" y="1294290"/>
            <a:ext cx="9228283" cy="4614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511667" y="430183"/>
            <a:ext cx="9445841" cy="1530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az-Latn-AZ" dirty="0"/>
              <a:t>əşəkkürlər !!!</a:t>
            </a:r>
            <a:endParaRPr dirty="0"/>
          </a:p>
        </p:txBody>
      </p:sp>
      <p:grpSp>
        <p:nvGrpSpPr>
          <p:cNvPr id="383" name="Google Shape;383;p32"/>
          <p:cNvGrpSpPr/>
          <p:nvPr/>
        </p:nvGrpSpPr>
        <p:grpSpPr>
          <a:xfrm>
            <a:off x="8715515" y="2766942"/>
            <a:ext cx="1464631" cy="1100597"/>
            <a:chOff x="3402541" y="2335632"/>
            <a:chExt cx="1464631" cy="1100597"/>
          </a:xfrm>
        </p:grpSpPr>
        <p:sp>
          <p:nvSpPr>
            <p:cNvPr id="384" name="Google Shape;384;p32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D912110-2E5E-F3BE-6D49-681788F71E78}"/>
              </a:ext>
            </a:extLst>
          </p:cNvPr>
          <p:cNvSpPr/>
          <p:nvPr/>
        </p:nvSpPr>
        <p:spPr>
          <a:xfrm>
            <a:off x="391886" y="5325273"/>
            <a:ext cx="6682154" cy="1155914"/>
          </a:xfrm>
          <a:prstGeom prst="rect">
            <a:avLst/>
          </a:prstGeom>
          <a:solidFill>
            <a:srgbClr val="FCF8EB"/>
          </a:solidFill>
          <a:ln>
            <a:solidFill>
              <a:srgbClr val="FCF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screenshot, text, colorfulness&#10;&#10;Description automatically generated">
            <a:extLst>
              <a:ext uri="{FF2B5EF4-FFF2-40B4-BE49-F238E27FC236}">
                <a16:creationId xmlns:a16="http://schemas.microsoft.com/office/drawing/2014/main" id="{2D6EF75F-5111-1583-5404-0D064786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0" y="1834221"/>
            <a:ext cx="8000000" cy="5028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1741122" y="1126566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/>
              <a:t>QuickSort</a:t>
            </a:r>
            <a:r>
              <a:rPr lang="en-GB" sz="4800" dirty="0"/>
              <a:t> n</a:t>
            </a:r>
            <a:r>
              <a:rPr lang="az-Latn-AZ" sz="4800" dirty="0"/>
              <a:t>ədir</a:t>
            </a:r>
            <a:r>
              <a:rPr lang="en-GB" sz="4800" dirty="0"/>
              <a:t>?</a:t>
            </a:r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893688" y="3737013"/>
            <a:ext cx="8235265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GB" sz="3200" dirty="0" err="1"/>
              <a:t>QuickSort</a:t>
            </a:r>
            <a:r>
              <a:rPr lang="en-GB" sz="3200" dirty="0"/>
              <a:t>, </a:t>
            </a:r>
            <a:r>
              <a:rPr lang="en-GB" sz="3200" dirty="0" err="1"/>
              <a:t>Böl</a:t>
            </a:r>
            <a:r>
              <a:rPr lang="en-GB" sz="3200" dirty="0"/>
              <a:t> </a:t>
            </a:r>
            <a:r>
              <a:rPr lang="en-GB" sz="3200" dirty="0" err="1"/>
              <a:t>və</a:t>
            </a:r>
            <a:r>
              <a:rPr lang="en-GB" sz="3200" dirty="0"/>
              <a:t> </a:t>
            </a:r>
            <a:r>
              <a:rPr lang="en-GB" sz="3200" dirty="0" err="1"/>
              <a:t>Fəth</a:t>
            </a:r>
            <a:r>
              <a:rPr lang="en-GB" sz="3200" dirty="0"/>
              <a:t> et </a:t>
            </a:r>
            <a:r>
              <a:rPr lang="en-GB" sz="3200" dirty="0" err="1"/>
              <a:t>alqoritminə</a:t>
            </a:r>
            <a:r>
              <a:rPr lang="en-GB" sz="3200" dirty="0"/>
              <a:t> </a:t>
            </a:r>
            <a:r>
              <a:rPr lang="en-GB" sz="3200" dirty="0" err="1"/>
              <a:t>əsaslanan</a:t>
            </a:r>
            <a:r>
              <a:rPr lang="en-GB" sz="3200" dirty="0"/>
              <a:t> </a:t>
            </a:r>
            <a:r>
              <a:rPr lang="en-GB" sz="3200" dirty="0" err="1"/>
              <a:t>çeşidləmə</a:t>
            </a:r>
            <a:r>
              <a:rPr lang="en-GB" sz="3200" dirty="0"/>
              <a:t> </a:t>
            </a:r>
            <a:r>
              <a:rPr lang="en-GB" sz="3200" dirty="0" err="1"/>
              <a:t>alqoritmidir</a:t>
            </a:r>
            <a:r>
              <a:rPr lang="en-GB" sz="3200" dirty="0"/>
              <a:t> ki, o, </a:t>
            </a:r>
            <a:r>
              <a:rPr lang="en-GB" sz="3200" dirty="0" err="1"/>
              <a:t>elementi</a:t>
            </a:r>
            <a:r>
              <a:rPr lang="en-GB" sz="3200" dirty="0"/>
              <a:t> pivot </a:t>
            </a:r>
            <a:r>
              <a:rPr lang="en-GB" sz="3200" dirty="0" err="1"/>
              <a:t>kimi</a:t>
            </a:r>
            <a:r>
              <a:rPr lang="en-GB" sz="3200" dirty="0"/>
              <a:t> </a:t>
            </a:r>
            <a:r>
              <a:rPr lang="en-GB" sz="3200" dirty="0" err="1"/>
              <a:t>seçir</a:t>
            </a:r>
            <a:r>
              <a:rPr lang="en-GB" sz="3200" dirty="0"/>
              <a:t> </a:t>
            </a:r>
            <a:r>
              <a:rPr lang="en-GB" sz="3200" dirty="0" err="1"/>
              <a:t>və</a:t>
            </a:r>
            <a:r>
              <a:rPr lang="en-GB" sz="3200" dirty="0"/>
              <a:t> </a:t>
            </a:r>
            <a:r>
              <a:rPr lang="en-GB" sz="3200" dirty="0" err="1"/>
              <a:t>pivotu</a:t>
            </a:r>
            <a:r>
              <a:rPr lang="en-GB" sz="3200" dirty="0"/>
              <a:t> </a:t>
            </a:r>
            <a:r>
              <a:rPr lang="en-GB" sz="3200" dirty="0" err="1"/>
              <a:t>çeşidlənmiş</a:t>
            </a:r>
            <a:r>
              <a:rPr lang="en-GB" sz="3200" dirty="0"/>
              <a:t> </a:t>
            </a:r>
            <a:r>
              <a:rPr lang="en-GB" sz="3200" dirty="0" err="1"/>
              <a:t>massivdə</a:t>
            </a:r>
            <a:r>
              <a:rPr lang="en-GB" sz="3200" dirty="0"/>
              <a:t> </a:t>
            </a:r>
            <a:r>
              <a:rPr lang="en-GB" sz="3200" dirty="0" err="1"/>
              <a:t>düzgün</a:t>
            </a:r>
            <a:r>
              <a:rPr lang="en-GB" sz="3200" dirty="0"/>
              <a:t> </a:t>
            </a:r>
            <a:r>
              <a:rPr lang="en-GB" sz="3200" dirty="0" err="1"/>
              <a:t>mövqedə</a:t>
            </a:r>
            <a:r>
              <a:rPr lang="en-GB" sz="3200" dirty="0"/>
              <a:t> </a:t>
            </a:r>
            <a:r>
              <a:rPr lang="en-GB" sz="3200" dirty="0" err="1"/>
              <a:t>yerləşdirməklə</a:t>
            </a:r>
            <a:r>
              <a:rPr lang="en-GB" sz="3200" dirty="0"/>
              <a:t> </a:t>
            </a:r>
            <a:r>
              <a:rPr lang="en-GB" sz="3200" dirty="0" err="1"/>
              <a:t>verilmiş</a:t>
            </a:r>
            <a:r>
              <a:rPr lang="en-GB" sz="3200" dirty="0"/>
              <a:t> </a:t>
            </a:r>
            <a:r>
              <a:rPr lang="en-GB" sz="3200" dirty="0" err="1"/>
              <a:t>massivi</a:t>
            </a:r>
            <a:r>
              <a:rPr lang="en-GB" sz="3200" dirty="0"/>
              <a:t> </a:t>
            </a:r>
            <a:r>
              <a:rPr lang="en-GB" sz="3200" dirty="0" err="1"/>
              <a:t>seçilmiş</a:t>
            </a:r>
            <a:r>
              <a:rPr lang="en-GB" sz="3200" dirty="0"/>
              <a:t> </a:t>
            </a:r>
            <a:r>
              <a:rPr lang="en-GB" sz="3200" dirty="0" err="1"/>
              <a:t>pivotun</a:t>
            </a:r>
            <a:r>
              <a:rPr lang="en-GB" sz="3200" dirty="0"/>
              <a:t> </a:t>
            </a:r>
            <a:r>
              <a:rPr lang="en-GB" sz="3200" dirty="0" err="1"/>
              <a:t>ətrafında</a:t>
            </a:r>
            <a:r>
              <a:rPr lang="en-GB" sz="3200" dirty="0"/>
              <a:t> </a:t>
            </a:r>
            <a:r>
              <a:rPr lang="en-GB" sz="3200" dirty="0" err="1"/>
              <a:t>bölür</a:t>
            </a:r>
            <a:r>
              <a:rPr lang="en-GB" sz="3200" dirty="0"/>
              <a:t>.</a:t>
            </a: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6"/>
          </p:nvPr>
        </p:nvSpPr>
        <p:spPr>
          <a:xfrm>
            <a:off x="854022" y="1460689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8117491" y="5654232"/>
            <a:ext cx="1464631" cy="1100597"/>
            <a:chOff x="3402541" y="2335632"/>
            <a:chExt cx="1464631" cy="1100597"/>
          </a:xfrm>
        </p:grpSpPr>
        <p:sp>
          <p:nvSpPr>
            <p:cNvPr id="187" name="Google Shape;187;p25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584534" y="1789360"/>
            <a:ext cx="872236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GB" sz="2000" b="1" dirty="0" err="1"/>
              <a:t>QuickSort</a:t>
            </a:r>
            <a:r>
              <a:rPr lang="en-GB" sz="2000" b="1" dirty="0"/>
              <a:t> -da </a:t>
            </a:r>
            <a:r>
              <a:rPr lang="en-GB" sz="2000" b="1" dirty="0" err="1"/>
              <a:t>əsas</a:t>
            </a:r>
            <a:r>
              <a:rPr lang="en-GB" sz="2000" b="1" dirty="0"/>
              <a:t> proses </a:t>
            </a:r>
            <a:r>
              <a:rPr lang="en-GB" sz="2000" b="1" dirty="0" err="1"/>
              <a:t>bölmədir</a:t>
            </a:r>
            <a:r>
              <a:rPr lang="en-GB" sz="2000" b="1" dirty="0"/>
              <a:t> (). </a:t>
            </a:r>
            <a:r>
              <a:rPr lang="en-GB" sz="2000" b="1" dirty="0" err="1"/>
              <a:t>Bölmələrin</a:t>
            </a:r>
            <a:r>
              <a:rPr lang="en-GB" sz="2000" b="1" dirty="0"/>
              <a:t> </a:t>
            </a:r>
            <a:r>
              <a:rPr lang="en-GB" sz="2000" b="1" dirty="0" err="1"/>
              <a:t>məqsədi</a:t>
            </a:r>
            <a:r>
              <a:rPr lang="en-GB" sz="2000" b="1" dirty="0"/>
              <a:t> </a:t>
            </a:r>
            <a:r>
              <a:rPr lang="en-GB" sz="2000" b="1" dirty="0" err="1"/>
              <a:t>pivotu</a:t>
            </a:r>
            <a:r>
              <a:rPr lang="en-GB" sz="2000" b="1" dirty="0"/>
              <a:t> (</a:t>
            </a:r>
            <a:r>
              <a:rPr lang="en-GB" sz="2000" b="1" dirty="0" err="1"/>
              <a:t>hər</a:t>
            </a:r>
            <a:r>
              <a:rPr lang="en-GB" sz="2000" b="1" dirty="0"/>
              <a:t> </a:t>
            </a:r>
            <a:r>
              <a:rPr lang="en-GB" sz="2000" b="1" dirty="0" err="1"/>
              <a:t>hansı</a:t>
            </a:r>
            <a:r>
              <a:rPr lang="en-GB" sz="2000" b="1" dirty="0"/>
              <a:t> </a:t>
            </a:r>
            <a:r>
              <a:rPr lang="en-GB" sz="2000" b="1" dirty="0" err="1"/>
              <a:t>bir</a:t>
            </a:r>
            <a:r>
              <a:rPr lang="en-GB" sz="2000" b="1" dirty="0"/>
              <a:t> </a:t>
            </a:r>
            <a:r>
              <a:rPr lang="en-GB" sz="2000" b="1" dirty="0" err="1"/>
              <a:t>elementi</a:t>
            </a:r>
            <a:r>
              <a:rPr lang="en-GB" sz="2000" b="1" dirty="0"/>
              <a:t> </a:t>
            </a:r>
            <a:r>
              <a:rPr lang="en-GB" sz="2000" b="1" dirty="0" err="1"/>
              <a:t>döngə</a:t>
            </a:r>
            <a:r>
              <a:rPr lang="en-GB" sz="2000" b="1" dirty="0"/>
              <a:t> </a:t>
            </a:r>
            <a:r>
              <a:rPr lang="en-GB" sz="2000" b="1" dirty="0" err="1"/>
              <a:t>kimi</a:t>
            </a:r>
            <a:r>
              <a:rPr lang="en-GB" sz="2000" b="1" dirty="0"/>
              <a:t> </a:t>
            </a:r>
            <a:r>
              <a:rPr lang="en-GB" sz="2000" b="1" dirty="0" err="1">
                <a:latin typeface="Quicksand" panose="020B0604020202020204" charset="0"/>
              </a:rPr>
              <a:t>seçmək</a:t>
            </a:r>
            <a:r>
              <a:rPr lang="en-GB" sz="2000" b="1" dirty="0"/>
              <a:t> </a:t>
            </a:r>
            <a:r>
              <a:rPr lang="en-GB" sz="2000" b="1" dirty="0" err="1"/>
              <a:t>olar</a:t>
            </a:r>
            <a:r>
              <a:rPr lang="en-GB" sz="2000" b="1" dirty="0"/>
              <a:t>) </a:t>
            </a:r>
            <a:r>
              <a:rPr lang="en-GB" sz="2000" b="1" dirty="0" err="1"/>
              <a:t>çeşidlənmiş</a:t>
            </a:r>
            <a:r>
              <a:rPr lang="en-GB" sz="2000" b="1" dirty="0"/>
              <a:t> </a:t>
            </a:r>
            <a:r>
              <a:rPr lang="en-GB" sz="2000" b="1" dirty="0" err="1"/>
              <a:t>massivdə</a:t>
            </a:r>
            <a:r>
              <a:rPr lang="en-GB" sz="2000" b="1" dirty="0"/>
              <a:t> </a:t>
            </a:r>
            <a:r>
              <a:rPr lang="en-GB" sz="2000" b="1" dirty="0" err="1"/>
              <a:t>düzgün</a:t>
            </a:r>
            <a:r>
              <a:rPr lang="en-GB" sz="2000" b="1" dirty="0"/>
              <a:t> </a:t>
            </a:r>
            <a:r>
              <a:rPr lang="en-GB" sz="2000" b="1" dirty="0" err="1"/>
              <a:t>mövqeyinə</a:t>
            </a:r>
            <a:r>
              <a:rPr lang="en-GB" sz="2000" b="1" dirty="0"/>
              <a:t> </a:t>
            </a:r>
            <a:r>
              <a:rPr lang="en-GB" sz="2000" b="1" dirty="0" err="1"/>
              <a:t>yerləşdirmək</a:t>
            </a:r>
            <a:r>
              <a:rPr lang="en-GB" sz="2000" b="1" dirty="0"/>
              <a:t> </a:t>
            </a:r>
            <a:r>
              <a:rPr lang="en-GB" sz="2000" b="1" dirty="0" err="1"/>
              <a:t>və</a:t>
            </a:r>
            <a:r>
              <a:rPr lang="en-GB" sz="2000" b="1" dirty="0"/>
              <a:t> </a:t>
            </a:r>
            <a:r>
              <a:rPr lang="en-GB" sz="2000" b="1" dirty="0" err="1"/>
              <a:t>bütün</a:t>
            </a:r>
            <a:r>
              <a:rPr lang="en-GB" sz="2000" b="1" dirty="0"/>
              <a:t> </a:t>
            </a:r>
            <a:r>
              <a:rPr lang="en-GB" sz="2000" b="1" dirty="0" err="1"/>
              <a:t>kiçik</a:t>
            </a:r>
            <a:r>
              <a:rPr lang="en-GB" sz="2000" b="1" dirty="0"/>
              <a:t> </a:t>
            </a:r>
            <a:r>
              <a:rPr lang="en-GB" sz="2000" b="1" dirty="0" err="1"/>
              <a:t>elementləri</a:t>
            </a:r>
            <a:r>
              <a:rPr lang="en-GB" sz="2000" b="1" dirty="0"/>
              <a:t> </a:t>
            </a:r>
            <a:r>
              <a:rPr lang="en-GB" sz="2000" b="1" dirty="0" err="1"/>
              <a:t>pivotun</a:t>
            </a:r>
            <a:r>
              <a:rPr lang="en-GB" sz="2000" b="1" dirty="0"/>
              <a:t> </a:t>
            </a:r>
            <a:r>
              <a:rPr lang="en-GB" sz="2000" b="1" dirty="0" err="1"/>
              <a:t>soluna</a:t>
            </a:r>
            <a:r>
              <a:rPr lang="en-GB" sz="2000" b="1" dirty="0"/>
              <a:t>, </a:t>
            </a:r>
            <a:r>
              <a:rPr lang="en-GB" sz="2000" b="1" dirty="0" err="1"/>
              <a:t>bütün</a:t>
            </a:r>
            <a:r>
              <a:rPr lang="en-GB" sz="2000" b="1" dirty="0"/>
              <a:t> </a:t>
            </a:r>
            <a:r>
              <a:rPr lang="en-GB" sz="2000" b="1" dirty="0" err="1"/>
              <a:t>böyük</a:t>
            </a:r>
            <a:r>
              <a:rPr lang="en-GB" sz="2000" b="1" dirty="0"/>
              <a:t> </a:t>
            </a:r>
            <a:r>
              <a:rPr lang="en-GB" sz="2000" b="1" dirty="0" err="1"/>
              <a:t>elementləri</a:t>
            </a:r>
            <a:r>
              <a:rPr lang="en-GB" sz="2000" b="1" dirty="0"/>
              <a:t> </a:t>
            </a:r>
            <a:r>
              <a:rPr lang="en-GB" sz="2000" b="1" dirty="0" err="1"/>
              <a:t>isə</a:t>
            </a:r>
            <a:r>
              <a:rPr lang="en-GB" sz="2000" b="1" dirty="0"/>
              <a:t> </a:t>
            </a:r>
            <a:r>
              <a:rPr lang="en-GB" sz="2000" b="1" dirty="0" err="1"/>
              <a:t>milin</a:t>
            </a:r>
            <a:r>
              <a:rPr lang="en-GB" sz="2000" b="1" dirty="0"/>
              <a:t> </a:t>
            </a:r>
            <a:r>
              <a:rPr lang="en-GB" sz="2000" b="1" dirty="0" err="1"/>
              <a:t>sağına</a:t>
            </a:r>
            <a:r>
              <a:rPr lang="en-GB" sz="2000" b="1" dirty="0"/>
              <a:t> </a:t>
            </a:r>
            <a:r>
              <a:rPr lang="en-GB" sz="2000" b="1" dirty="0" err="1"/>
              <a:t>qoymaqdır</a:t>
            </a:r>
            <a:r>
              <a:rPr lang="en-GB" sz="2000" b="1" dirty="0"/>
              <a:t>. .</a:t>
            </a:r>
          </a:p>
        </p:txBody>
      </p:sp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924057" y="693562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400" dirty="0"/>
              <a:t>02. </a:t>
            </a:r>
            <a:r>
              <a:rPr lang="en-GB" sz="4400" dirty="0" err="1"/>
              <a:t>QuickSort</a:t>
            </a:r>
            <a:r>
              <a:rPr lang="en-GB" sz="4400" dirty="0"/>
              <a:t> </a:t>
            </a:r>
            <a:r>
              <a:rPr lang="en-GB" sz="4400" dirty="0" err="1"/>
              <a:t>necə</a:t>
            </a:r>
            <a:r>
              <a:rPr lang="en-GB" sz="4400" dirty="0"/>
              <a:t> </a:t>
            </a:r>
            <a:r>
              <a:rPr lang="en-GB" sz="4400" dirty="0" err="1"/>
              <a:t>işləyir</a:t>
            </a:r>
            <a:r>
              <a:rPr lang="en-GB" sz="4400" dirty="0"/>
              <a:t>?</a:t>
            </a:r>
          </a:p>
        </p:txBody>
      </p:sp>
      <p:pic>
        <p:nvPicPr>
          <p:cNvPr id="7" name="Picture 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8914795D-9B32-E77F-CB6E-F38BB470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46" y="3894313"/>
            <a:ext cx="669607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672849" y="786283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03. Pivot seçimi necə olur</a:t>
            </a:r>
            <a:r>
              <a:rPr lang="en-GB" dirty="0"/>
              <a:t> ? </a:t>
            </a:r>
          </a:p>
        </p:txBody>
      </p:sp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4C3CBC94-2E20-3679-6B5D-888AC4AA146E}"/>
              </a:ext>
            </a:extLst>
          </p:cNvPr>
          <p:cNvSpPr txBox="1">
            <a:spLocks/>
          </p:cNvSpPr>
          <p:nvPr/>
        </p:nvSpPr>
        <p:spPr>
          <a:xfrm>
            <a:off x="512075" y="1729070"/>
            <a:ext cx="872236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Pivot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seçimi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:</a:t>
            </a:r>
          </a:p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Pivotları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seçmək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üçün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bir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çox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fərqli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seçim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var. </a:t>
            </a:r>
          </a:p>
          <a:p>
            <a:pPr marL="457200" indent="-330200">
              <a:buSzPts val="1600"/>
              <a:buFont typeface="Arial"/>
              <a:buChar char="➔"/>
            </a:pPr>
            <a:endParaRPr lang="en-GB" sz="2000" b="1" dirty="0">
              <a:solidFill>
                <a:srgbClr val="424963"/>
              </a:solidFill>
              <a:latin typeface="Quicksand" panose="020B0604020202020204" charset="0"/>
            </a:endParaRPr>
          </a:p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Həmişə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pivot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kimi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birinci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elementi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seçin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.</a:t>
            </a:r>
          </a:p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Həmişə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son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elementi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pivot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kimi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seçin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(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aşağıda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həyata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keçirilir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)</a:t>
            </a:r>
          </a:p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Pivot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kimi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təsadüfi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bir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element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seçin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.</a:t>
            </a:r>
          </a:p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Döngə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kimi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ortanı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seçin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.</a:t>
            </a:r>
          </a:p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Bölmə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alqoritmi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:</a:t>
            </a:r>
          </a:p>
          <a:p>
            <a:pPr marL="457200" indent="-330200">
              <a:buSzPts val="1600"/>
              <a:buFont typeface="Arial"/>
              <a:buChar char="➔"/>
            </a:pP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Bölmə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düzəltməyin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bir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çox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yolu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ola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bilər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.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Aşağıdakı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psevdokod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CLRS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kitabında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verilmiş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metodu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qəbul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edir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.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Məntiq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sadədir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, biz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ən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sol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elementdən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başlayırıq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və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daha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kiçik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(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və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ya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bərabər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)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elementlərin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indeksini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kimi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izləyirik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.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Kəsmə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zamanı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daha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kiçik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element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tapsaq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,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cari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elementi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arr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[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]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ilə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əvəz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edirik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.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Əks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halda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, biz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cari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elementə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məhəl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 </a:t>
            </a:r>
            <a:r>
              <a:rPr lang="en-GB" sz="2000" b="1" dirty="0" err="1">
                <a:solidFill>
                  <a:srgbClr val="424963"/>
                </a:solidFill>
                <a:latin typeface="Quicksand" panose="020B0604020202020204" charset="0"/>
              </a:rPr>
              <a:t>qoymuruq</a:t>
            </a:r>
            <a:r>
              <a:rPr lang="en-GB" sz="2000" b="1" dirty="0">
                <a:solidFill>
                  <a:srgbClr val="424963"/>
                </a:solidFill>
                <a:latin typeface="Quicksand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6D94473-81DB-754C-C56A-8DE0186F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17" y="712439"/>
            <a:ext cx="8758697" cy="5929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5E8594E-1506-3C37-3BE7-954B5D6F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98" y="376830"/>
            <a:ext cx="7980302" cy="6992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30"/>
          <p:cNvCxnSpPr>
            <a:cxnSpLocks/>
          </p:cNvCxnSpPr>
          <p:nvPr/>
        </p:nvCxnSpPr>
        <p:spPr>
          <a:xfrm flipV="1">
            <a:off x="5345906" y="330644"/>
            <a:ext cx="0" cy="66341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5" name="Google Shape;325;p30"/>
          <p:cNvGrpSpPr/>
          <p:nvPr/>
        </p:nvGrpSpPr>
        <p:grpSpPr>
          <a:xfrm rot="-5400000">
            <a:off x="571615" y="6421634"/>
            <a:ext cx="859040" cy="978121"/>
            <a:chOff x="3764293" y="860974"/>
            <a:chExt cx="827272" cy="941950"/>
          </a:xfrm>
        </p:grpSpPr>
        <p:sp>
          <p:nvSpPr>
            <p:cNvPr id="326" name="Google Shape;326;p30"/>
            <p:cNvSpPr/>
            <p:nvPr/>
          </p:nvSpPr>
          <p:spPr>
            <a:xfrm>
              <a:off x="3764293" y="860974"/>
              <a:ext cx="827272" cy="941950"/>
            </a:xfrm>
            <a:custGeom>
              <a:avLst/>
              <a:gdLst/>
              <a:ahLst/>
              <a:cxnLst/>
              <a:rect l="l" t="t" r="r" b="b"/>
              <a:pathLst>
                <a:path w="25191" h="28683" extrusionOk="0">
                  <a:moveTo>
                    <a:pt x="19426" y="1067"/>
                  </a:moveTo>
                  <a:cubicBezTo>
                    <a:pt x="19681" y="1067"/>
                    <a:pt x="19944" y="1173"/>
                    <a:pt x="20196" y="1385"/>
                  </a:cubicBezTo>
                  <a:cubicBezTo>
                    <a:pt x="21361" y="2370"/>
                    <a:pt x="22527" y="3357"/>
                    <a:pt x="23690" y="4346"/>
                  </a:cubicBezTo>
                  <a:cubicBezTo>
                    <a:pt x="24207" y="4785"/>
                    <a:pt x="24265" y="5411"/>
                    <a:pt x="23834" y="5927"/>
                  </a:cubicBezTo>
                  <a:cubicBezTo>
                    <a:pt x="23288" y="6579"/>
                    <a:pt x="22735" y="7225"/>
                    <a:pt x="22180" y="7881"/>
                  </a:cubicBezTo>
                  <a:cubicBezTo>
                    <a:pt x="20424" y="6394"/>
                    <a:pt x="18696" y="4931"/>
                    <a:pt x="16954" y="3454"/>
                  </a:cubicBezTo>
                  <a:cubicBezTo>
                    <a:pt x="16986" y="3407"/>
                    <a:pt x="17020" y="3350"/>
                    <a:pt x="17062" y="3299"/>
                  </a:cubicBezTo>
                  <a:cubicBezTo>
                    <a:pt x="17567" y="2703"/>
                    <a:pt x="18069" y="2105"/>
                    <a:pt x="18577" y="1511"/>
                  </a:cubicBezTo>
                  <a:cubicBezTo>
                    <a:pt x="18829" y="1216"/>
                    <a:pt x="19122" y="1067"/>
                    <a:pt x="19426" y="1067"/>
                  </a:cubicBezTo>
                  <a:close/>
                  <a:moveTo>
                    <a:pt x="16260" y="4316"/>
                  </a:moveTo>
                  <a:cubicBezTo>
                    <a:pt x="17973" y="5770"/>
                    <a:pt x="19704" y="7237"/>
                    <a:pt x="21413" y="8687"/>
                  </a:cubicBezTo>
                  <a:cubicBezTo>
                    <a:pt x="21099" y="9056"/>
                    <a:pt x="20767" y="9447"/>
                    <a:pt x="20456" y="9815"/>
                  </a:cubicBezTo>
                  <a:cubicBezTo>
                    <a:pt x="18756" y="8376"/>
                    <a:pt x="17020" y="6904"/>
                    <a:pt x="15302" y="5449"/>
                  </a:cubicBezTo>
                  <a:cubicBezTo>
                    <a:pt x="15607" y="5087"/>
                    <a:pt x="15939" y="4695"/>
                    <a:pt x="16260" y="4316"/>
                  </a:cubicBezTo>
                  <a:close/>
                  <a:moveTo>
                    <a:pt x="14565" y="6316"/>
                  </a:moveTo>
                  <a:cubicBezTo>
                    <a:pt x="14840" y="6549"/>
                    <a:pt x="15131" y="6797"/>
                    <a:pt x="15433" y="7053"/>
                  </a:cubicBezTo>
                  <a:cubicBezTo>
                    <a:pt x="15382" y="7115"/>
                    <a:pt x="15330" y="7184"/>
                    <a:pt x="15273" y="7250"/>
                  </a:cubicBezTo>
                  <a:cubicBezTo>
                    <a:pt x="12016" y="11095"/>
                    <a:pt x="8759" y="14939"/>
                    <a:pt x="5505" y="18788"/>
                  </a:cubicBezTo>
                  <a:cubicBezTo>
                    <a:pt x="5394" y="18920"/>
                    <a:pt x="5289" y="18988"/>
                    <a:pt x="5131" y="18988"/>
                  </a:cubicBezTo>
                  <a:cubicBezTo>
                    <a:pt x="5102" y="18988"/>
                    <a:pt x="5072" y="18986"/>
                    <a:pt x="5039" y="18982"/>
                  </a:cubicBezTo>
                  <a:cubicBezTo>
                    <a:pt x="4669" y="18929"/>
                    <a:pt x="4294" y="18917"/>
                    <a:pt x="3917" y="18889"/>
                  </a:cubicBezTo>
                  <a:cubicBezTo>
                    <a:pt x="7480" y="14681"/>
                    <a:pt x="11024" y="10496"/>
                    <a:pt x="14565" y="6316"/>
                  </a:cubicBezTo>
                  <a:close/>
                  <a:moveTo>
                    <a:pt x="16247" y="7747"/>
                  </a:moveTo>
                  <a:cubicBezTo>
                    <a:pt x="16849" y="8258"/>
                    <a:pt x="17443" y="8760"/>
                    <a:pt x="18049" y="9275"/>
                  </a:cubicBezTo>
                  <a:cubicBezTo>
                    <a:pt x="17999" y="9337"/>
                    <a:pt x="17941" y="9412"/>
                    <a:pt x="17879" y="9486"/>
                  </a:cubicBezTo>
                  <a:cubicBezTo>
                    <a:pt x="14618" y="13335"/>
                    <a:pt x="11357" y="17184"/>
                    <a:pt x="8100" y="21038"/>
                  </a:cubicBezTo>
                  <a:cubicBezTo>
                    <a:pt x="7963" y="21200"/>
                    <a:pt x="7823" y="21267"/>
                    <a:pt x="7611" y="21274"/>
                  </a:cubicBezTo>
                  <a:cubicBezTo>
                    <a:pt x="7175" y="21290"/>
                    <a:pt x="6741" y="21340"/>
                    <a:pt x="6237" y="21382"/>
                  </a:cubicBezTo>
                  <a:cubicBezTo>
                    <a:pt x="6190" y="20814"/>
                    <a:pt x="6142" y="20311"/>
                    <a:pt x="6111" y="19805"/>
                  </a:cubicBezTo>
                  <a:cubicBezTo>
                    <a:pt x="6107" y="19732"/>
                    <a:pt x="6164" y="19641"/>
                    <a:pt x="6217" y="19579"/>
                  </a:cubicBezTo>
                  <a:cubicBezTo>
                    <a:pt x="9531" y="15661"/>
                    <a:pt x="12850" y="11744"/>
                    <a:pt x="16167" y="7828"/>
                  </a:cubicBezTo>
                  <a:cubicBezTo>
                    <a:pt x="16195" y="7795"/>
                    <a:pt x="16229" y="7767"/>
                    <a:pt x="16247" y="7747"/>
                  </a:cubicBezTo>
                  <a:close/>
                  <a:moveTo>
                    <a:pt x="18829" y="9929"/>
                  </a:moveTo>
                  <a:cubicBezTo>
                    <a:pt x="19165" y="10215"/>
                    <a:pt x="19456" y="10463"/>
                    <a:pt x="19731" y="10695"/>
                  </a:cubicBezTo>
                  <a:cubicBezTo>
                    <a:pt x="16193" y="14872"/>
                    <a:pt x="12649" y="19057"/>
                    <a:pt x="9086" y="23266"/>
                  </a:cubicBezTo>
                  <a:cubicBezTo>
                    <a:pt x="8980" y="22840"/>
                    <a:pt x="8869" y="22419"/>
                    <a:pt x="8769" y="21996"/>
                  </a:cubicBezTo>
                  <a:cubicBezTo>
                    <a:pt x="8758" y="21945"/>
                    <a:pt x="8782" y="21879"/>
                    <a:pt x="8808" y="21830"/>
                  </a:cubicBezTo>
                  <a:cubicBezTo>
                    <a:pt x="8837" y="21777"/>
                    <a:pt x="8887" y="21734"/>
                    <a:pt x="8926" y="21687"/>
                  </a:cubicBezTo>
                  <a:cubicBezTo>
                    <a:pt x="12183" y="17842"/>
                    <a:pt x="15440" y="13997"/>
                    <a:pt x="18695" y="10150"/>
                  </a:cubicBezTo>
                  <a:cubicBezTo>
                    <a:pt x="18752" y="10083"/>
                    <a:pt x="18788" y="10000"/>
                    <a:pt x="18829" y="9929"/>
                  </a:cubicBezTo>
                  <a:close/>
                  <a:moveTo>
                    <a:pt x="3191" y="19893"/>
                  </a:moveTo>
                  <a:cubicBezTo>
                    <a:pt x="3812" y="19940"/>
                    <a:pt x="4421" y="19986"/>
                    <a:pt x="5056" y="20034"/>
                  </a:cubicBezTo>
                  <a:cubicBezTo>
                    <a:pt x="5075" y="20130"/>
                    <a:pt x="5097" y="20220"/>
                    <a:pt x="5107" y="20312"/>
                  </a:cubicBezTo>
                  <a:cubicBezTo>
                    <a:pt x="5158" y="20766"/>
                    <a:pt x="5203" y="21220"/>
                    <a:pt x="5255" y="21674"/>
                  </a:cubicBezTo>
                  <a:cubicBezTo>
                    <a:pt x="5321" y="22258"/>
                    <a:pt x="5438" y="22412"/>
                    <a:pt x="5930" y="22412"/>
                  </a:cubicBezTo>
                  <a:cubicBezTo>
                    <a:pt x="5985" y="22412"/>
                    <a:pt x="6046" y="22410"/>
                    <a:pt x="6111" y="22406"/>
                  </a:cubicBezTo>
                  <a:cubicBezTo>
                    <a:pt x="6514" y="22384"/>
                    <a:pt x="6917" y="22357"/>
                    <a:pt x="7320" y="22333"/>
                  </a:cubicBezTo>
                  <a:cubicBezTo>
                    <a:pt x="7459" y="22326"/>
                    <a:pt x="7599" y="22325"/>
                    <a:pt x="7761" y="22320"/>
                  </a:cubicBezTo>
                  <a:cubicBezTo>
                    <a:pt x="7903" y="22886"/>
                    <a:pt x="8043" y="23421"/>
                    <a:pt x="8165" y="23958"/>
                  </a:cubicBezTo>
                  <a:cubicBezTo>
                    <a:pt x="8181" y="24032"/>
                    <a:pt x="8131" y="24176"/>
                    <a:pt x="8073" y="24202"/>
                  </a:cubicBezTo>
                  <a:cubicBezTo>
                    <a:pt x="6789" y="24781"/>
                    <a:pt x="5498" y="25348"/>
                    <a:pt x="4245" y="25901"/>
                  </a:cubicBezTo>
                  <a:cubicBezTo>
                    <a:pt x="3923" y="25536"/>
                    <a:pt x="3650" y="25153"/>
                    <a:pt x="3303" y="24857"/>
                  </a:cubicBezTo>
                  <a:cubicBezTo>
                    <a:pt x="2962" y="24567"/>
                    <a:pt x="2546" y="24363"/>
                    <a:pt x="2116" y="24093"/>
                  </a:cubicBezTo>
                  <a:cubicBezTo>
                    <a:pt x="2461" y="22744"/>
                    <a:pt x="2823" y="21331"/>
                    <a:pt x="3191" y="19893"/>
                  </a:cubicBezTo>
                  <a:close/>
                  <a:moveTo>
                    <a:pt x="1835" y="25190"/>
                  </a:moveTo>
                  <a:cubicBezTo>
                    <a:pt x="2441" y="25422"/>
                    <a:pt x="2884" y="25799"/>
                    <a:pt x="3212" y="26358"/>
                  </a:cubicBezTo>
                  <a:cubicBezTo>
                    <a:pt x="2589" y="26634"/>
                    <a:pt x="1987" y="26899"/>
                    <a:pt x="1323" y="27192"/>
                  </a:cubicBezTo>
                  <a:cubicBezTo>
                    <a:pt x="1504" y="26486"/>
                    <a:pt x="1666" y="25849"/>
                    <a:pt x="1835" y="25190"/>
                  </a:cubicBezTo>
                  <a:close/>
                  <a:moveTo>
                    <a:pt x="19567" y="1"/>
                  </a:moveTo>
                  <a:cubicBezTo>
                    <a:pt x="19357" y="18"/>
                    <a:pt x="19146" y="35"/>
                    <a:pt x="18937" y="53"/>
                  </a:cubicBezTo>
                  <a:cubicBezTo>
                    <a:pt x="18481" y="224"/>
                    <a:pt x="18078" y="462"/>
                    <a:pt x="17755" y="845"/>
                  </a:cubicBezTo>
                  <a:cubicBezTo>
                    <a:pt x="12670" y="6857"/>
                    <a:pt x="7578" y="12863"/>
                    <a:pt x="2494" y="18875"/>
                  </a:cubicBezTo>
                  <a:cubicBezTo>
                    <a:pt x="2380" y="19010"/>
                    <a:pt x="2291" y="19186"/>
                    <a:pt x="2246" y="19357"/>
                  </a:cubicBezTo>
                  <a:cubicBezTo>
                    <a:pt x="1680" y="21536"/>
                    <a:pt x="1125" y="23718"/>
                    <a:pt x="564" y="25900"/>
                  </a:cubicBezTo>
                  <a:cubicBezTo>
                    <a:pt x="383" y="26601"/>
                    <a:pt x="189" y="27300"/>
                    <a:pt x="1" y="28000"/>
                  </a:cubicBezTo>
                  <a:cubicBezTo>
                    <a:pt x="19" y="28227"/>
                    <a:pt x="38" y="28455"/>
                    <a:pt x="58" y="28682"/>
                  </a:cubicBezTo>
                  <a:cubicBezTo>
                    <a:pt x="285" y="28664"/>
                    <a:pt x="513" y="28645"/>
                    <a:pt x="740" y="28626"/>
                  </a:cubicBezTo>
                  <a:cubicBezTo>
                    <a:pt x="799" y="28592"/>
                    <a:pt x="856" y="28550"/>
                    <a:pt x="918" y="28522"/>
                  </a:cubicBezTo>
                  <a:cubicBezTo>
                    <a:pt x="3540" y="27364"/>
                    <a:pt x="6162" y="26211"/>
                    <a:pt x="8779" y="25044"/>
                  </a:cubicBezTo>
                  <a:cubicBezTo>
                    <a:pt x="9009" y="24941"/>
                    <a:pt x="9238" y="24777"/>
                    <a:pt x="9400" y="24585"/>
                  </a:cubicBezTo>
                  <a:cubicBezTo>
                    <a:pt x="14366" y="18737"/>
                    <a:pt x="19323" y="12879"/>
                    <a:pt x="24288" y="7029"/>
                  </a:cubicBezTo>
                  <a:cubicBezTo>
                    <a:pt x="24713" y="6528"/>
                    <a:pt x="25110" y="6028"/>
                    <a:pt x="25190" y="5350"/>
                  </a:cubicBezTo>
                  <a:cubicBezTo>
                    <a:pt x="25173" y="5141"/>
                    <a:pt x="25156" y="4930"/>
                    <a:pt x="25138" y="4720"/>
                  </a:cubicBezTo>
                  <a:cubicBezTo>
                    <a:pt x="24961" y="4068"/>
                    <a:pt x="24505" y="3635"/>
                    <a:pt x="24004" y="3223"/>
                  </a:cubicBezTo>
                  <a:cubicBezTo>
                    <a:pt x="23055" y="2442"/>
                    <a:pt x="22118" y="1649"/>
                    <a:pt x="21192" y="843"/>
                  </a:cubicBezTo>
                  <a:cubicBezTo>
                    <a:pt x="20715" y="425"/>
                    <a:pt x="20217" y="74"/>
                    <a:pt x="1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964807" y="1115376"/>
              <a:ext cx="392241" cy="447806"/>
            </a:xfrm>
            <a:custGeom>
              <a:avLst/>
              <a:gdLst/>
              <a:ahLst/>
              <a:cxnLst/>
              <a:rect l="l" t="t" r="r" b="b"/>
              <a:pathLst>
                <a:path w="11944" h="13636" extrusionOk="0">
                  <a:moveTo>
                    <a:pt x="10141" y="0"/>
                  </a:moveTo>
                  <a:cubicBezTo>
                    <a:pt x="10123" y="20"/>
                    <a:pt x="10089" y="48"/>
                    <a:pt x="10061" y="81"/>
                  </a:cubicBezTo>
                  <a:cubicBezTo>
                    <a:pt x="6744" y="3997"/>
                    <a:pt x="3425" y="7914"/>
                    <a:pt x="111" y="11832"/>
                  </a:cubicBezTo>
                  <a:cubicBezTo>
                    <a:pt x="58" y="11894"/>
                    <a:pt x="1" y="11985"/>
                    <a:pt x="5" y="12058"/>
                  </a:cubicBezTo>
                  <a:cubicBezTo>
                    <a:pt x="36" y="12564"/>
                    <a:pt x="84" y="13067"/>
                    <a:pt x="131" y="13635"/>
                  </a:cubicBezTo>
                  <a:cubicBezTo>
                    <a:pt x="635" y="13593"/>
                    <a:pt x="1069" y="13543"/>
                    <a:pt x="1505" y="13527"/>
                  </a:cubicBezTo>
                  <a:cubicBezTo>
                    <a:pt x="1717" y="13520"/>
                    <a:pt x="1857" y="13453"/>
                    <a:pt x="1994" y="13291"/>
                  </a:cubicBezTo>
                  <a:cubicBezTo>
                    <a:pt x="5251" y="9437"/>
                    <a:pt x="8512" y="5588"/>
                    <a:pt x="11773" y="1739"/>
                  </a:cubicBezTo>
                  <a:cubicBezTo>
                    <a:pt x="11835" y="1665"/>
                    <a:pt x="11893" y="1590"/>
                    <a:pt x="11943" y="1528"/>
                  </a:cubicBezTo>
                  <a:cubicBezTo>
                    <a:pt x="11337" y="1013"/>
                    <a:pt x="10743" y="511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4320976" y="896013"/>
              <a:ext cx="240192" cy="223772"/>
            </a:xfrm>
            <a:custGeom>
              <a:avLst/>
              <a:gdLst/>
              <a:ahLst/>
              <a:cxnLst/>
              <a:rect l="l" t="t" r="r" b="b"/>
              <a:pathLst>
                <a:path w="7314" h="6814" extrusionOk="0">
                  <a:moveTo>
                    <a:pt x="2474" y="0"/>
                  </a:moveTo>
                  <a:cubicBezTo>
                    <a:pt x="2170" y="0"/>
                    <a:pt x="1877" y="149"/>
                    <a:pt x="1625" y="444"/>
                  </a:cubicBezTo>
                  <a:cubicBezTo>
                    <a:pt x="1117" y="1038"/>
                    <a:pt x="615" y="1636"/>
                    <a:pt x="110" y="2232"/>
                  </a:cubicBezTo>
                  <a:cubicBezTo>
                    <a:pt x="68" y="2283"/>
                    <a:pt x="34" y="2340"/>
                    <a:pt x="1" y="2387"/>
                  </a:cubicBezTo>
                  <a:cubicBezTo>
                    <a:pt x="1744" y="3864"/>
                    <a:pt x="3472" y="5327"/>
                    <a:pt x="5228" y="6814"/>
                  </a:cubicBezTo>
                  <a:cubicBezTo>
                    <a:pt x="5783" y="6158"/>
                    <a:pt x="6336" y="5512"/>
                    <a:pt x="6882" y="4860"/>
                  </a:cubicBezTo>
                  <a:cubicBezTo>
                    <a:pt x="7313" y="4344"/>
                    <a:pt x="7255" y="3718"/>
                    <a:pt x="6738" y="3279"/>
                  </a:cubicBezTo>
                  <a:cubicBezTo>
                    <a:pt x="5575" y="2290"/>
                    <a:pt x="4409" y="1303"/>
                    <a:pt x="3244" y="318"/>
                  </a:cubicBezTo>
                  <a:cubicBezTo>
                    <a:pt x="2992" y="106"/>
                    <a:pt x="2729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833780" y="1514203"/>
              <a:ext cx="199207" cy="197336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1075" y="1"/>
                  </a:moveTo>
                  <a:cubicBezTo>
                    <a:pt x="707" y="1439"/>
                    <a:pt x="345" y="2852"/>
                    <a:pt x="0" y="4201"/>
                  </a:cubicBezTo>
                  <a:cubicBezTo>
                    <a:pt x="430" y="4471"/>
                    <a:pt x="846" y="4675"/>
                    <a:pt x="1187" y="4965"/>
                  </a:cubicBezTo>
                  <a:cubicBezTo>
                    <a:pt x="1534" y="5261"/>
                    <a:pt x="1807" y="5644"/>
                    <a:pt x="2129" y="6009"/>
                  </a:cubicBezTo>
                  <a:cubicBezTo>
                    <a:pt x="3382" y="5456"/>
                    <a:pt x="4673" y="4889"/>
                    <a:pt x="5957" y="4310"/>
                  </a:cubicBezTo>
                  <a:cubicBezTo>
                    <a:pt x="6015" y="4284"/>
                    <a:pt x="6065" y="4140"/>
                    <a:pt x="6049" y="4066"/>
                  </a:cubicBezTo>
                  <a:cubicBezTo>
                    <a:pt x="5927" y="3529"/>
                    <a:pt x="5787" y="2994"/>
                    <a:pt x="5645" y="2428"/>
                  </a:cubicBezTo>
                  <a:cubicBezTo>
                    <a:pt x="5483" y="2433"/>
                    <a:pt x="5343" y="2434"/>
                    <a:pt x="5204" y="2441"/>
                  </a:cubicBezTo>
                  <a:cubicBezTo>
                    <a:pt x="4801" y="2465"/>
                    <a:pt x="4398" y="2492"/>
                    <a:pt x="3995" y="2514"/>
                  </a:cubicBezTo>
                  <a:cubicBezTo>
                    <a:pt x="3930" y="2518"/>
                    <a:pt x="3869" y="2520"/>
                    <a:pt x="3814" y="2520"/>
                  </a:cubicBezTo>
                  <a:cubicBezTo>
                    <a:pt x="3322" y="2520"/>
                    <a:pt x="3205" y="2366"/>
                    <a:pt x="3139" y="1782"/>
                  </a:cubicBezTo>
                  <a:cubicBezTo>
                    <a:pt x="3087" y="1328"/>
                    <a:pt x="3042" y="874"/>
                    <a:pt x="2991" y="420"/>
                  </a:cubicBezTo>
                  <a:cubicBezTo>
                    <a:pt x="2981" y="328"/>
                    <a:pt x="2959" y="238"/>
                    <a:pt x="2940" y="142"/>
                  </a:cubicBezTo>
                  <a:cubicBezTo>
                    <a:pt x="2305" y="94"/>
                    <a:pt x="1696" y="48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892890" y="1068384"/>
              <a:ext cx="378218" cy="416181"/>
            </a:xfrm>
            <a:custGeom>
              <a:avLst/>
              <a:gdLst/>
              <a:ahLst/>
              <a:cxnLst/>
              <a:rect l="l" t="t" r="r" b="b"/>
              <a:pathLst>
                <a:path w="11517" h="12673" extrusionOk="0">
                  <a:moveTo>
                    <a:pt x="10649" y="0"/>
                  </a:moveTo>
                  <a:cubicBezTo>
                    <a:pt x="7108" y="4180"/>
                    <a:pt x="3564" y="8365"/>
                    <a:pt x="1" y="12573"/>
                  </a:cubicBezTo>
                  <a:cubicBezTo>
                    <a:pt x="378" y="12601"/>
                    <a:pt x="753" y="12613"/>
                    <a:pt x="1123" y="12666"/>
                  </a:cubicBezTo>
                  <a:cubicBezTo>
                    <a:pt x="1156" y="12670"/>
                    <a:pt x="1186" y="12672"/>
                    <a:pt x="1215" y="12672"/>
                  </a:cubicBezTo>
                  <a:cubicBezTo>
                    <a:pt x="1373" y="12672"/>
                    <a:pt x="1478" y="12604"/>
                    <a:pt x="1589" y="12472"/>
                  </a:cubicBezTo>
                  <a:cubicBezTo>
                    <a:pt x="4843" y="8623"/>
                    <a:pt x="8100" y="4779"/>
                    <a:pt x="11357" y="934"/>
                  </a:cubicBezTo>
                  <a:cubicBezTo>
                    <a:pt x="11414" y="868"/>
                    <a:pt x="11466" y="799"/>
                    <a:pt x="11517" y="737"/>
                  </a:cubicBezTo>
                  <a:cubicBezTo>
                    <a:pt x="11215" y="481"/>
                    <a:pt x="10924" y="233"/>
                    <a:pt x="10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4051862" y="1187030"/>
              <a:ext cx="360386" cy="437987"/>
            </a:xfrm>
            <a:custGeom>
              <a:avLst/>
              <a:gdLst/>
              <a:ahLst/>
              <a:cxnLst/>
              <a:rect l="l" t="t" r="r" b="b"/>
              <a:pathLst>
                <a:path w="10974" h="13337" extrusionOk="0">
                  <a:moveTo>
                    <a:pt x="10072" y="0"/>
                  </a:moveTo>
                  <a:cubicBezTo>
                    <a:pt x="10031" y="71"/>
                    <a:pt x="9995" y="154"/>
                    <a:pt x="9938" y="221"/>
                  </a:cubicBezTo>
                  <a:cubicBezTo>
                    <a:pt x="6683" y="4068"/>
                    <a:pt x="3426" y="7913"/>
                    <a:pt x="169" y="11758"/>
                  </a:cubicBezTo>
                  <a:cubicBezTo>
                    <a:pt x="130" y="11805"/>
                    <a:pt x="80" y="11848"/>
                    <a:pt x="51" y="11901"/>
                  </a:cubicBezTo>
                  <a:cubicBezTo>
                    <a:pt x="25" y="11950"/>
                    <a:pt x="1" y="12016"/>
                    <a:pt x="12" y="12067"/>
                  </a:cubicBezTo>
                  <a:cubicBezTo>
                    <a:pt x="112" y="12490"/>
                    <a:pt x="223" y="12911"/>
                    <a:pt x="329" y="13337"/>
                  </a:cubicBezTo>
                  <a:cubicBezTo>
                    <a:pt x="3892" y="9128"/>
                    <a:pt x="7436" y="4943"/>
                    <a:pt x="10974" y="766"/>
                  </a:cubicBezTo>
                  <a:cubicBezTo>
                    <a:pt x="10699" y="534"/>
                    <a:pt x="10408" y="286"/>
                    <a:pt x="10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4266792" y="1002673"/>
              <a:ext cx="200718" cy="180653"/>
            </a:xfrm>
            <a:custGeom>
              <a:avLst/>
              <a:gdLst/>
              <a:ahLst/>
              <a:cxnLst/>
              <a:rect l="l" t="t" r="r" b="b"/>
              <a:pathLst>
                <a:path w="6112" h="5501" extrusionOk="0">
                  <a:moveTo>
                    <a:pt x="958" y="1"/>
                  </a:moveTo>
                  <a:cubicBezTo>
                    <a:pt x="637" y="380"/>
                    <a:pt x="305" y="772"/>
                    <a:pt x="0" y="1134"/>
                  </a:cubicBezTo>
                  <a:cubicBezTo>
                    <a:pt x="1718" y="2590"/>
                    <a:pt x="3454" y="4061"/>
                    <a:pt x="5154" y="5500"/>
                  </a:cubicBezTo>
                  <a:cubicBezTo>
                    <a:pt x="5465" y="5132"/>
                    <a:pt x="5797" y="4741"/>
                    <a:pt x="6111" y="4372"/>
                  </a:cubicBezTo>
                  <a:cubicBezTo>
                    <a:pt x="4402" y="2922"/>
                    <a:pt x="2671" y="1455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807706" y="1688183"/>
              <a:ext cx="62100" cy="65746"/>
            </a:xfrm>
            <a:custGeom>
              <a:avLst/>
              <a:gdLst/>
              <a:ahLst/>
              <a:cxnLst/>
              <a:rect l="l" t="t" r="r" b="b"/>
              <a:pathLst>
                <a:path w="1891" h="2002" extrusionOk="0">
                  <a:moveTo>
                    <a:pt x="513" y="0"/>
                  </a:moveTo>
                  <a:cubicBezTo>
                    <a:pt x="344" y="659"/>
                    <a:pt x="182" y="1296"/>
                    <a:pt x="1" y="2002"/>
                  </a:cubicBezTo>
                  <a:cubicBezTo>
                    <a:pt x="665" y="1709"/>
                    <a:pt x="1267" y="1444"/>
                    <a:pt x="1890" y="1168"/>
                  </a:cubicBezTo>
                  <a:cubicBezTo>
                    <a:pt x="1562" y="609"/>
                    <a:pt x="1119" y="232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ivotu birinci elementlə müqayisə edin">
            <a:extLst>
              <a:ext uri="{FF2B5EF4-FFF2-40B4-BE49-F238E27FC236}">
                <a16:creationId xmlns:a16="http://schemas.microsoft.com/office/drawing/2014/main" id="{956D658A-1C01-133A-FB5F-567D0EAC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2" y="952471"/>
            <a:ext cx="4762502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votu arr ilə müqayisə edin[1]">
            <a:extLst>
              <a:ext uri="{FF2B5EF4-FFF2-40B4-BE49-F238E27FC236}">
                <a16:creationId xmlns:a16="http://schemas.microsoft.com/office/drawing/2014/main" id="{7A67B926-374C-5B56-8FB3-A3D7D9795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5" y="3873823"/>
            <a:ext cx="476249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votu arr ilə müqayisə edin[2]">
            <a:extLst>
              <a:ext uri="{FF2B5EF4-FFF2-40B4-BE49-F238E27FC236}">
                <a16:creationId xmlns:a16="http://schemas.microsoft.com/office/drawing/2014/main" id="{5FBB4C93-6760-20CB-B0C4-17601811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79" y="945914"/>
            <a:ext cx="5005772" cy="25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votu arr ilə müqayisə edin[4]">
            <a:extLst>
              <a:ext uri="{FF2B5EF4-FFF2-40B4-BE49-F238E27FC236}">
                <a16:creationId xmlns:a16="http://schemas.microsoft.com/office/drawing/2014/main" id="{F7603359-8867-ECD9-00C4-DB789775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79" y="3911954"/>
            <a:ext cx="476249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oogle Shape;324;p30">
            <a:extLst>
              <a:ext uri="{FF2B5EF4-FFF2-40B4-BE49-F238E27FC236}">
                <a16:creationId xmlns:a16="http://schemas.microsoft.com/office/drawing/2014/main" id="{0F2671A7-3D41-62D5-42CA-DC1275FE4016}"/>
              </a:ext>
            </a:extLst>
          </p:cNvPr>
          <p:cNvCxnSpPr>
            <a:cxnSpLocks/>
          </p:cNvCxnSpPr>
          <p:nvPr/>
        </p:nvCxnSpPr>
        <p:spPr>
          <a:xfrm flipH="1">
            <a:off x="340132" y="3647720"/>
            <a:ext cx="1001154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4EE16A-3796-A9D5-FACD-8669A49C6D94}"/>
              </a:ext>
            </a:extLst>
          </p:cNvPr>
          <p:cNvSpPr txBox="1"/>
          <p:nvPr/>
        </p:nvSpPr>
        <p:spPr>
          <a:xfrm>
            <a:off x="340132" y="916085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A3707-58E7-54C4-DCC3-7CB99BA3061C}"/>
              </a:ext>
            </a:extLst>
          </p:cNvPr>
          <p:cNvSpPr txBox="1"/>
          <p:nvPr/>
        </p:nvSpPr>
        <p:spPr>
          <a:xfrm>
            <a:off x="340132" y="3891244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32B38-4C8D-0CA3-0620-0DC0DB65903E}"/>
              </a:ext>
            </a:extLst>
          </p:cNvPr>
          <p:cNvSpPr txBox="1"/>
          <p:nvPr/>
        </p:nvSpPr>
        <p:spPr>
          <a:xfrm>
            <a:off x="5692574" y="952471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A16A2-7B7F-C5CD-BD22-582B3FFFBAE1}"/>
              </a:ext>
            </a:extLst>
          </p:cNvPr>
          <p:cNvSpPr txBox="1"/>
          <p:nvPr/>
        </p:nvSpPr>
        <p:spPr>
          <a:xfrm>
            <a:off x="5692574" y="3897948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votu arr ilə müqayisə edin[6]">
            <a:extLst>
              <a:ext uri="{FF2B5EF4-FFF2-40B4-BE49-F238E27FC236}">
                <a16:creationId xmlns:a16="http://schemas.microsoft.com/office/drawing/2014/main" id="{6975CF91-95CD-48A8-8EF1-A52B274C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2" y="965579"/>
            <a:ext cx="4843303" cy="24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[i+1]-i pivot ilə dəyişdirin">
            <a:extLst>
              <a:ext uri="{FF2B5EF4-FFF2-40B4-BE49-F238E27FC236}">
                <a16:creationId xmlns:a16="http://schemas.microsoft.com/office/drawing/2014/main" id="{B4B7B55B-953C-916C-AC42-C2EBB9E8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9" y="3861881"/>
            <a:ext cx="4679216" cy="233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votun sol tərəfini rekursiv şəkildə sıralayın">
            <a:extLst>
              <a:ext uri="{FF2B5EF4-FFF2-40B4-BE49-F238E27FC236}">
                <a16:creationId xmlns:a16="http://schemas.microsoft.com/office/drawing/2014/main" id="{311F38D6-8E36-1689-F581-BF707A05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54" y="965580"/>
            <a:ext cx="4843305" cy="24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votun sağ tərəfini rekursiv şəkildə sıralayın">
            <a:extLst>
              <a:ext uri="{FF2B5EF4-FFF2-40B4-BE49-F238E27FC236}">
                <a16:creationId xmlns:a16="http://schemas.microsoft.com/office/drawing/2014/main" id="{C9EDA558-67F9-9D12-96AC-4D4E700A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54" y="3779837"/>
            <a:ext cx="4843306" cy="24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oogle Shape;324;p30">
            <a:extLst>
              <a:ext uri="{FF2B5EF4-FFF2-40B4-BE49-F238E27FC236}">
                <a16:creationId xmlns:a16="http://schemas.microsoft.com/office/drawing/2014/main" id="{BD0CE8FC-440D-1F78-6ADE-554B0D522928}"/>
              </a:ext>
            </a:extLst>
          </p:cNvPr>
          <p:cNvCxnSpPr>
            <a:cxnSpLocks/>
          </p:cNvCxnSpPr>
          <p:nvPr/>
        </p:nvCxnSpPr>
        <p:spPr>
          <a:xfrm flipV="1">
            <a:off x="5345906" y="330644"/>
            <a:ext cx="0" cy="66341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24;p30">
            <a:extLst>
              <a:ext uri="{FF2B5EF4-FFF2-40B4-BE49-F238E27FC236}">
                <a16:creationId xmlns:a16="http://schemas.microsoft.com/office/drawing/2014/main" id="{C67AADEB-0A5D-2199-ABC6-F84D0BD9E474}"/>
              </a:ext>
            </a:extLst>
          </p:cNvPr>
          <p:cNvCxnSpPr>
            <a:cxnSpLocks/>
          </p:cNvCxnSpPr>
          <p:nvPr/>
        </p:nvCxnSpPr>
        <p:spPr>
          <a:xfrm>
            <a:off x="231112" y="3567165"/>
            <a:ext cx="1011924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0EF4D8-04E3-3796-F702-F0C8DD738BA5}"/>
              </a:ext>
            </a:extLst>
          </p:cNvPr>
          <p:cNvSpPr txBox="1"/>
          <p:nvPr/>
        </p:nvSpPr>
        <p:spPr>
          <a:xfrm>
            <a:off x="340132" y="916085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CDDFF-C7ED-6AB6-F5D8-2E8771AD6811}"/>
              </a:ext>
            </a:extLst>
          </p:cNvPr>
          <p:cNvSpPr txBox="1"/>
          <p:nvPr/>
        </p:nvSpPr>
        <p:spPr>
          <a:xfrm>
            <a:off x="5575880" y="3777836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A66E-8CA1-E686-3622-6847131F08A2}"/>
              </a:ext>
            </a:extLst>
          </p:cNvPr>
          <p:cNvSpPr txBox="1"/>
          <p:nvPr/>
        </p:nvSpPr>
        <p:spPr>
          <a:xfrm>
            <a:off x="515259" y="3838719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EB9CB-E2B4-0961-5FF2-BD7EA67154E7}"/>
              </a:ext>
            </a:extLst>
          </p:cNvPr>
          <p:cNvSpPr txBox="1"/>
          <p:nvPr/>
        </p:nvSpPr>
        <p:spPr>
          <a:xfrm>
            <a:off x="5557247" y="1004242"/>
            <a:ext cx="69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title"/>
          </p:nvPr>
        </p:nvSpPr>
        <p:spPr>
          <a:xfrm>
            <a:off x="768881" y="445742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Illustration of partition(): - </a:t>
            </a:r>
            <a:r>
              <a:rPr lang="en-GB" sz="3200" dirty="0" err="1"/>
              <a:t>Bölmənin</a:t>
            </a:r>
            <a:r>
              <a:rPr lang="en-GB" sz="3200" dirty="0"/>
              <a:t> </a:t>
            </a:r>
            <a:r>
              <a:rPr lang="en-GB" sz="3200" dirty="0" err="1"/>
              <a:t>təsviri</a:t>
            </a:r>
            <a:r>
              <a:rPr lang="en-GB" sz="3200" dirty="0"/>
              <a:t>():</a:t>
            </a:r>
          </a:p>
        </p:txBody>
      </p:sp>
      <p:sp>
        <p:nvSpPr>
          <p:cNvPr id="403" name="Google Shape;403;p33"/>
          <p:cNvSpPr txBox="1"/>
          <p:nvPr/>
        </p:nvSpPr>
        <p:spPr>
          <a:xfrm>
            <a:off x="230618" y="1255742"/>
            <a:ext cx="5366313" cy="1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Consider: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[] = {10, 80, 30, 90, 40, 50, 70}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Indexes:  0   1   2   3   4   5   6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low = 0, high =  6, pivot =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[h] = 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Initialize index of smaller element,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= 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Compare pivot with first element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Traverse elements from j = low to high-1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 = 0: Since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 &lt;= pivot, do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++ and swap(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],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= 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[] = {10, 80, 30, 90, 40, 50, 70} // No change as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j are same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 = 1: Since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 &gt; pivot, do nothing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Compare pivot with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 = 2 : Since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 &lt;= pivot, do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++ and swap(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],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[] = {10, 30, 80, 90, 40, 50, 70} // We swap 80 and 30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Compare pivot with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[2]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 = 3 : Since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 &gt; pivot, do nothing // No change in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 = 4 : Since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 &lt;= pivot, do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++ and swap(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], </a:t>
            </a: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D4FD3-0DC9-5FDC-0C06-E6A601C2C7AA}"/>
              </a:ext>
            </a:extLst>
          </p:cNvPr>
          <p:cNvSpPr txBox="1"/>
          <p:nvPr/>
        </p:nvSpPr>
        <p:spPr>
          <a:xfrm>
            <a:off x="5822457" y="1255742"/>
            <a:ext cx="44115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[] = {10, 30, 40, 90, 80, 50, 70} // 80 and 40 Swapped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Compare pivot with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 = 5 : Since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 &lt;= pivot, do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++ and swap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] with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[j]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= 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[] = {10, 30, 40, 50, 80, 90, 70} // 90 and 50 Swapped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Compare pivot with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[6]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We come out of loop because j is now equal to high-1.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Finally we place pivot at correct position by swapping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[i+1] and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[high] (or pivot)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[] = {10, 30, 40, 50, 70, 90, 80} // 80 and 70 Swapped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Swap </a:t>
            </a:r>
            <a:r>
              <a:rPr lang="en-GB" sz="14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arr</a:t>
            </a: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[i+1] with pivot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Now 70 is at its correct place. All elements smaller than 70 are before it and all elements greater than 70 are after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Since quick sort is a recursive function, we call the partition function again at left and right partitions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Recursively sort the left side of pivot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Again call function at right part and swap 80 and 90</a:t>
            </a:r>
          </a:p>
          <a:p>
            <a:endParaRPr lang="en-GB" dirty="0"/>
          </a:p>
        </p:txBody>
      </p:sp>
      <p:cxnSp>
        <p:nvCxnSpPr>
          <p:cNvPr id="3" name="Google Shape;324;p30">
            <a:extLst>
              <a:ext uri="{FF2B5EF4-FFF2-40B4-BE49-F238E27FC236}">
                <a16:creationId xmlns:a16="http://schemas.microsoft.com/office/drawing/2014/main" id="{D94BC86B-9867-D5A4-A977-031F4FD71911}"/>
              </a:ext>
            </a:extLst>
          </p:cNvPr>
          <p:cNvCxnSpPr>
            <a:cxnSpLocks/>
          </p:cNvCxnSpPr>
          <p:nvPr/>
        </p:nvCxnSpPr>
        <p:spPr>
          <a:xfrm flipV="1">
            <a:off x="5596932" y="1255742"/>
            <a:ext cx="0" cy="579176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How to organize a text? by Slidesgo">
  <a:themeElements>
    <a:clrScheme name="Simple Light">
      <a:dk1>
        <a:srgbClr val="424963"/>
      </a:dk1>
      <a:lt1>
        <a:srgbClr val="FCF8EB"/>
      </a:lt1>
      <a:dk2>
        <a:srgbClr val="8FA9C0"/>
      </a:dk2>
      <a:lt2>
        <a:srgbClr val="AFC59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9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Custom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Archivo</vt:lpstr>
      <vt:lpstr>Arial</vt:lpstr>
      <vt:lpstr>Quicksand</vt:lpstr>
      <vt:lpstr>Bebas Neue</vt:lpstr>
      <vt:lpstr>How to organize a text? by Slidesgo</vt:lpstr>
      <vt:lpstr>PowerPoint Presentation</vt:lpstr>
      <vt:lpstr>01</vt:lpstr>
      <vt:lpstr>02. QuickSort necə işləyir?</vt:lpstr>
      <vt:lpstr>03. Pivot seçimi necə olur ? </vt:lpstr>
      <vt:lpstr>PowerPoint Presentation</vt:lpstr>
      <vt:lpstr>PowerPoint Presentation</vt:lpstr>
      <vt:lpstr>PowerPoint Presentation</vt:lpstr>
      <vt:lpstr>PowerPoint Presentation</vt:lpstr>
      <vt:lpstr>Illustration of partition(): - Bölmənin təsviri():</vt:lpstr>
      <vt:lpstr>Təşəkkürlər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aliye</dc:creator>
  <cp:lastModifiedBy>Zakir Aliyev Agamehdi</cp:lastModifiedBy>
  <cp:revision>1</cp:revision>
  <dcterms:modified xsi:type="dcterms:W3CDTF">2023-05-18T20:35:48Z</dcterms:modified>
</cp:coreProperties>
</file>