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64" r:id="rId2"/>
    <p:sldId id="256" r:id="rId3"/>
    <p:sldId id="257" r:id="rId4"/>
    <p:sldId id="295" r:id="rId5"/>
    <p:sldId id="258" r:id="rId6"/>
    <p:sldId id="261" r:id="rId7"/>
    <p:sldId id="302" r:id="rId8"/>
    <p:sldId id="303" r:id="rId9"/>
    <p:sldId id="304" r:id="rId10"/>
    <p:sldId id="305" r:id="rId11"/>
    <p:sldId id="259" r:id="rId12"/>
    <p:sldId id="262" r:id="rId13"/>
    <p:sldId id="263" r:id="rId14"/>
    <p:sldId id="306" r:id="rId15"/>
    <p:sldId id="307" r:id="rId16"/>
    <p:sldId id="308" r:id="rId17"/>
    <p:sldId id="29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672A3"/>
    <a:srgbClr val="434343"/>
    <a:srgbClr val="8BD64E"/>
    <a:srgbClr val="EC8E25"/>
    <a:srgbClr val="886138"/>
    <a:srgbClr val="402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8151E-0C3A-494B-B26B-37D62C383CFE}">
  <a:tblStyle styleId="{9698151E-0C3A-494B-B26B-37D62C383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185A3-63CA-4AD0-B97A-12F4E01556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63b4fd428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63b4fd428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.wikipedia.org/wiki/Proqramla%C5%9Fd%C4%B1rma_dill%C9%99r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hyperlink" Target="https://az.wikipedia.org/w/index.php?title=Obyekt_Y%C3%B6n%C3%BCml%C3%BC_Proqramla%C5%9Fd%C4%B1rma&amp;action=edit&amp;redlink=1" TargetMode="External"/><Relationship Id="rId4" Type="http://schemas.openxmlformats.org/officeDocument/2006/relationships/hyperlink" Target="https://az.wikipedia.org/wiki/Brendan_Ey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3342CD-6998-CD9E-6DC3-6397850B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3" y="1186393"/>
            <a:ext cx="8251351" cy="37602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2953F8-2482-E3B3-7AB2-5B1083663A63}"/>
              </a:ext>
            </a:extLst>
          </p:cNvPr>
          <p:cNvSpPr txBox="1"/>
          <p:nvPr/>
        </p:nvSpPr>
        <p:spPr>
          <a:xfrm>
            <a:off x="301472" y="196849"/>
            <a:ext cx="75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WELCOME</a:t>
            </a:r>
            <a:endParaRPr lang="en-GB" sz="5400" i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00160-C04C-6AB1-7D24-D314336B8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94642E0-BBC0-D467-D2C6-33213F9F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2" y="1699201"/>
            <a:ext cx="6680838" cy="298068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290C7C2-4389-CE33-899C-6B0E3EF6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71" y="1995750"/>
            <a:ext cx="4830629" cy="2281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4587F6-149B-B5E4-7DD9-77C69B553B7C}"/>
              </a:ext>
            </a:extLst>
          </p:cNvPr>
          <p:cNvSpPr txBox="1"/>
          <p:nvPr/>
        </p:nvSpPr>
        <p:spPr>
          <a:xfrm>
            <a:off x="1058400" y="343315"/>
            <a:ext cx="668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</a:rPr>
              <a:t>Array in JAVA</a:t>
            </a:r>
            <a:endParaRPr lang="en-GB" sz="4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4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08640" y="1896035"/>
            <a:ext cx="5526719" cy="1351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Comic Sans MS" panose="030F0702030302020204" pitchFamily="66" charset="0"/>
              </a:rPr>
              <a:t>Hissə 1 </a:t>
            </a:r>
            <a:b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az-Latn-AZ" dirty="0">
                <a:solidFill>
                  <a:schemeClr val="bg1"/>
                </a:solidFill>
                <a:latin typeface="Comic Sans MS" panose="030F0702030302020204" pitchFamily="66" charset="0"/>
              </a:rPr>
              <a:t>JavaScript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’d</a:t>
            </a:r>
            <a:r>
              <a:rPr lang="az-Latn-AZ" dirty="0">
                <a:solidFill>
                  <a:schemeClr val="bg1"/>
                </a:solidFill>
                <a:latin typeface="Comic Sans MS" panose="030F0702030302020204" pitchFamily="66" charset="0"/>
              </a:rPr>
              <a:t>ə massivlər</a:t>
            </a:r>
            <a:endParaRPr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rot="10800000">
            <a:off x="0" y="3386700"/>
            <a:ext cx="3312000" cy="175680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1775-30FF-596C-8972-B349DD1F2C69}"/>
              </a:ext>
            </a:extLst>
          </p:cNvPr>
          <p:cNvSpPr txBox="1"/>
          <p:nvPr/>
        </p:nvSpPr>
        <p:spPr>
          <a:xfrm>
            <a:off x="840542" y="157659"/>
            <a:ext cx="58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</a:rPr>
              <a:t>JS n</a:t>
            </a:r>
            <a:r>
              <a:rPr lang="en-GB" sz="4000" dirty="0" err="1">
                <a:solidFill>
                  <a:srgbClr val="7030A0"/>
                </a:solidFill>
                <a:latin typeface="Algerian" panose="04020705040A02060702" pitchFamily="82" charset="0"/>
              </a:rPr>
              <a:t>ec</a:t>
            </a:r>
            <a:r>
              <a:rPr lang="az-Latn-AZ" sz="4000" dirty="0">
                <a:solidFill>
                  <a:srgbClr val="7030A0"/>
                </a:solidFill>
                <a:latin typeface="Algerian" panose="04020705040A02060702" pitchFamily="82" charset="0"/>
              </a:rPr>
              <a:t>Ə dildir </a:t>
            </a:r>
            <a:r>
              <a:rPr lang="en-GB" sz="4000" dirty="0">
                <a:solidFill>
                  <a:srgbClr val="7030A0"/>
                </a:solidFill>
                <a:latin typeface="Algerian" panose="04020705040A02060702" pitchFamily="82" charset="0"/>
              </a:rPr>
              <a:t>?</a:t>
            </a:r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az-Latn-AZ" sz="4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BD17B-D4A1-EF75-C4B2-B99A4161E29D}"/>
              </a:ext>
            </a:extLst>
          </p:cNvPr>
          <p:cNvSpPr txBox="1"/>
          <p:nvPr/>
        </p:nvSpPr>
        <p:spPr>
          <a:xfrm>
            <a:off x="3312000" y="1756800"/>
            <a:ext cx="51875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console.log(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‘ </a:t>
            </a:r>
            <a:r>
              <a:rPr lang="en-GB" sz="1600" b="1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JavaScript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– internet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səhifələrin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yaradılmasında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geniş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istifadə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olunan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 tooltip="Proqramlaşdırma dillə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proqramlaşdırma</a:t>
            </a:r>
            <a:r>
              <a:rPr lang="en-GB" sz="1600" b="0" i="0" u="none" strike="noStrike" dirty="0">
                <a:solidFill>
                  <a:srgbClr val="004C5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 tooltip="Proqramlaşdırma dillə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 tooltip="Proqramlaşdırma dillə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dilidir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JavaScript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müxtəlif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dilllərdən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ilhamlanaraq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yaradılmışdır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1995-ci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ilə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GB" sz="1600" b="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 tooltip="Brendan Ey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Brendan </a:t>
            </a:r>
            <a:r>
              <a:rPr lang="en-GB" sz="1600" b="0" i="0" u="none" strike="noStrike" dirty="0" err="1">
                <a:solidFill>
                  <a:schemeClr val="tx2">
                    <a:lumMod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 tooltip="Brendan Ey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Eyx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tərəfindən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yazılmışdır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JavaScript </a:t>
            </a:r>
            <a:r>
              <a:rPr lang="en-GB" sz="1600" dirty="0" err="1">
                <a:solidFill>
                  <a:srgbClr val="004C5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en-GB" sz="1600" b="0" i="0" u="none" strike="noStrike" dirty="0" err="1">
                <a:solidFill>
                  <a:srgbClr val="004C5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5" tooltip="Obyekt Yönümlü Proqramlaşdırma (səhifə mövcud dey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byekt</a:t>
            </a:r>
            <a:r>
              <a:rPr lang="en-GB" sz="1600" b="0" i="0" u="none" strike="noStrike" dirty="0">
                <a:solidFill>
                  <a:srgbClr val="004C5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5" tooltip="Obyekt Yönümlü Proqramlaşdırma (səhifə mövcud dey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600" dirty="0" err="1">
                <a:solidFill>
                  <a:srgbClr val="004C5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5" tooltip="Obyekt Yönümlü Proqramlaşdırma (səhifə mövcud dey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</a:t>
            </a:r>
            <a:r>
              <a:rPr lang="en-GB" sz="1600" b="0" i="0" u="none" strike="noStrike" dirty="0" err="1">
                <a:solidFill>
                  <a:srgbClr val="004C5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5" tooltip="Obyekt Yönümlü Proqramlaşdırma (səhifə mövcud dey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önümlü</a:t>
            </a:r>
            <a:r>
              <a:rPr lang="en-GB" sz="1600" b="0" i="0" u="none" strike="noStrike" dirty="0">
                <a:solidFill>
                  <a:srgbClr val="004C52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5" tooltip="Obyekt Yönümlü Proqramlaşdırma (səhifə mövcud dey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5" tooltip="Obyekt Yönümlü Proqramlaşdırma (səhifə mövcud dey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5" tooltip="Obyekt Yönümlü Proqramlaşdırma (səhifə mövcud dey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roqramlaşdırma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(OOP)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dilidir</a:t>
            </a:r>
            <a:r>
              <a:rPr lang="en-GB" sz="1600" dirty="0">
                <a:solidFill>
                  <a:srgbClr val="20212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');</a:t>
            </a:r>
          </a:p>
        </p:txBody>
      </p:sp>
      <p:pic>
        <p:nvPicPr>
          <p:cNvPr id="5" name="Picture 4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9A007D0-203A-CAF2-F47E-C4FD0D2B5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22" y="1209599"/>
            <a:ext cx="1841036" cy="20114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E2726-6F5D-5A06-0CCC-96C0D15D62E9}"/>
              </a:ext>
            </a:extLst>
          </p:cNvPr>
          <p:cNvSpPr txBox="1"/>
          <p:nvPr/>
        </p:nvSpPr>
        <p:spPr>
          <a:xfrm>
            <a:off x="390812" y="1547620"/>
            <a:ext cx="856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JavaScriptdə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massivlər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Array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obyektindən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törənmiş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obyekt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olaraq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işləyir.Yəni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massivlər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Array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obyektinə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məxsus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sahə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və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funksiyaları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təyin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edilmişdir</a:t>
            </a:r>
            <a:r>
              <a:rPr lang="en-GB" sz="1600" b="0" i="0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9CF-ABBD-EEF4-F17B-76D66646311F}"/>
              </a:ext>
            </a:extLst>
          </p:cNvPr>
          <p:cNvSpPr txBox="1"/>
          <p:nvPr/>
        </p:nvSpPr>
        <p:spPr>
          <a:xfrm>
            <a:off x="575822" y="358140"/>
            <a:ext cx="538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dirty="0">
                <a:solidFill>
                  <a:srgbClr val="7030A0"/>
                </a:solidFill>
                <a:latin typeface="Algerian" panose="04020705040A02060702" pitchFamily="82" charset="0"/>
              </a:rPr>
              <a:t>JS</a:t>
            </a:r>
            <a:r>
              <a:rPr lang="en-GB" sz="3600" dirty="0">
                <a:solidFill>
                  <a:srgbClr val="7030A0"/>
                </a:solidFill>
                <a:latin typeface="Algerian" panose="04020705040A02060702" pitchFamily="82" charset="0"/>
              </a:rPr>
              <a:t>’d</a:t>
            </a:r>
            <a:r>
              <a:rPr lang="az-Latn-AZ" sz="3600" dirty="0">
                <a:solidFill>
                  <a:srgbClr val="7030A0"/>
                </a:solidFill>
                <a:latin typeface="Algerian" panose="04020705040A02060702" pitchFamily="82" charset="0"/>
              </a:rPr>
              <a:t>Ə massivlƏr</a:t>
            </a:r>
            <a:endParaRPr lang="en-GB" sz="36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23264C-1097-0C64-240E-E337702B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2" y="2470950"/>
            <a:ext cx="6225987" cy="23236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2D0E1-EF9B-B2A7-E7D0-61C78F48FC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195636E-3D96-FC0D-489E-E7E9DF5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4" y="1339201"/>
            <a:ext cx="8184424" cy="3145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36564-BFF8-52F2-A057-AB01840BB248}"/>
              </a:ext>
            </a:extLst>
          </p:cNvPr>
          <p:cNvSpPr txBox="1"/>
          <p:nvPr/>
        </p:nvSpPr>
        <p:spPr>
          <a:xfrm>
            <a:off x="1271574" y="136800"/>
            <a:ext cx="47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 dirty="0">
                <a:solidFill>
                  <a:srgbClr val="7030A0"/>
                </a:solidFill>
                <a:latin typeface="Algerian" panose="04020705040A02060702" pitchFamily="82" charset="0"/>
              </a:rPr>
              <a:t>NümunƏ</a:t>
            </a:r>
            <a:endParaRPr lang="en-GB" sz="44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712FA-085B-7590-6DF3-0AC5ADEF6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897B9F-1965-9730-818F-52396194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38" y="0"/>
            <a:ext cx="5735264" cy="516030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6B28476-661F-8D04-33A4-4C727AAB9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883515" y="793596"/>
            <a:ext cx="5160301" cy="35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5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3BA70-7B81-1BE3-2310-F81425959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A9BF6D-3394-CD34-3C38-BD1A2852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3" y="1219319"/>
            <a:ext cx="4120407" cy="369209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143EA5F-1C41-19F3-C59E-75365248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48" y="669704"/>
            <a:ext cx="2023831" cy="134676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AD05C38-2C54-DA77-4CAD-9FD51476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9" y="3065365"/>
            <a:ext cx="1684486" cy="1684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734EC-22B1-6BA4-B77B-2F3FD4C74459}"/>
              </a:ext>
            </a:extLst>
          </p:cNvPr>
          <p:cNvSpPr txBox="1"/>
          <p:nvPr/>
        </p:nvSpPr>
        <p:spPr>
          <a:xfrm>
            <a:off x="626400" y="232090"/>
            <a:ext cx="49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Maraqlı sual 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: Bu </a:t>
            </a:r>
            <a:r>
              <a:rPr lang="en-GB" sz="2000" dirty="0" err="1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proqram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 n</a:t>
            </a:r>
            <a:r>
              <a:rPr lang="az-Latn-AZ" sz="2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ümunəsi hansı dildə yazılıb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 ?</a:t>
            </a:r>
            <a:endParaRPr lang="az-Latn-AZ" sz="2000" dirty="0">
              <a:solidFill>
                <a:schemeClr val="tx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CDD83-FEC4-E739-B7AD-4E21D13FBCCD}"/>
              </a:ext>
            </a:extLst>
          </p:cNvPr>
          <p:cNvSpPr txBox="1"/>
          <p:nvPr/>
        </p:nvSpPr>
        <p:spPr>
          <a:xfrm>
            <a:off x="5922432" y="2217807"/>
            <a:ext cx="207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  <a:highlight>
                  <a:srgbClr val="0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en-GB" sz="4000" dirty="0">
                <a:solidFill>
                  <a:srgbClr val="FFFF00"/>
                </a:solidFill>
                <a:highlight>
                  <a:srgbClr val="0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</a:t>
            </a:r>
            <a:r>
              <a:rPr lang="en-GB" sz="40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6566A239-38A5-8DF5-5094-3D9013F3B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63" y="2925693"/>
            <a:ext cx="1152137" cy="12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9"/>
          <p:cNvSpPr txBox="1"/>
          <p:nvPr/>
        </p:nvSpPr>
        <p:spPr>
          <a:xfrm>
            <a:off x="1106100" y="1994400"/>
            <a:ext cx="6931800" cy="144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Təqdimatımız sona çatdı </a:t>
            </a:r>
            <a:r>
              <a:rPr lang="en-GB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2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diqq</a:t>
            </a:r>
            <a:r>
              <a:rPr lang="az-Latn-AZ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ətlə </a:t>
            </a:r>
            <a:r>
              <a:rPr lang="en-GB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az-Latn-AZ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ə sona qədər izlədiyiniz üçün təşəkkürlər </a:t>
            </a:r>
            <a:r>
              <a:rPr lang="en-GB" sz="2800" b="1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&lt;3</a:t>
            </a:r>
            <a:endParaRPr sz="2800" b="1" dirty="0">
              <a:solidFill>
                <a:srgbClr val="434343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6600" dirty="0">
                <a:latin typeface="Algerian" panose="04020705040A02060702" pitchFamily="82" charset="0"/>
              </a:rPr>
              <a:t>Mövzu</a:t>
            </a:r>
            <a:br>
              <a:rPr lang="az-Latn-AZ" sz="6600" dirty="0">
                <a:latin typeface="Algerian" panose="04020705040A02060702" pitchFamily="82" charset="0"/>
              </a:rPr>
            </a:br>
            <a:r>
              <a:rPr lang="en-US" sz="6600" dirty="0" err="1">
                <a:latin typeface="Algerian" panose="04020705040A02060702" pitchFamily="82" charset="0"/>
              </a:rPr>
              <a:t>Massivl</a:t>
            </a:r>
            <a:r>
              <a:rPr lang="az-Latn-AZ" sz="6600" dirty="0">
                <a:latin typeface="Algerian" panose="04020705040A02060702" pitchFamily="82" charset="0"/>
              </a:rPr>
              <a:t>ər</a:t>
            </a:r>
            <a:endParaRPr sz="6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778650" y="295200"/>
            <a:ext cx="7370700" cy="10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000" dirty="0">
                <a:solidFill>
                  <a:srgbClr val="7030A0"/>
                </a:solidFill>
                <a:latin typeface="Algerian" panose="04020705040A02060702" pitchFamily="82" charset="0"/>
              </a:rPr>
              <a:t>Massivlər</a:t>
            </a:r>
            <a:endParaRPr sz="4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6B52DF-B7B5-7F6B-F818-CDAA2185B8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4243" y="2085881"/>
            <a:ext cx="4136558" cy="1684305"/>
          </a:xfrm>
        </p:spPr>
        <p:txBody>
          <a:bodyPr/>
          <a:lstStyle/>
          <a:p>
            <a:pPr marL="114300" indent="0" algn="just">
              <a:buNone/>
            </a:pPr>
            <a:r>
              <a:rPr lang="en-GB" sz="2000" b="1" dirty="0" err="1">
                <a:solidFill>
                  <a:srgbClr val="7030A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–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Proqramlarda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tez-tez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birtipli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kəmiyyətlərdən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istifadə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olunur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Birtipli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verilənlərin</a:t>
            </a:r>
            <a:r>
              <a:rPr lang="az-Latn-AZ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nömrələnmiş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ardıcıllığına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deyilir</a:t>
            </a:r>
            <a:r>
              <a:rPr lang="en-GB" sz="1600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507C76B-099E-427C-353A-4E16D629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53" y="1781251"/>
            <a:ext cx="2517797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E090B-D14C-D9C0-D9AF-F0F8690EF6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3D3B8-0C20-224F-7C88-11F0E0743BCE}"/>
              </a:ext>
            </a:extLst>
          </p:cNvPr>
          <p:cNvSpPr txBox="1"/>
          <p:nvPr/>
        </p:nvSpPr>
        <p:spPr>
          <a:xfrm>
            <a:off x="3317867" y="1848653"/>
            <a:ext cx="539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Massivin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bir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adı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olur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və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həmin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ad</a:t>
            </a:r>
          </a:p>
          <a:p>
            <a:r>
              <a:rPr lang="az-Latn-AZ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massivin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bütün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elementlərinə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aid </a:t>
            </a:r>
            <a:r>
              <a:rPr lang="az-Latn-AZ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edilir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Massivin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konkret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elementini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az-Latn-AZ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onun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nömrəsinə</a:t>
            </a:r>
            <a:endParaRPr lang="en-GB" sz="16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az-Latn-AZ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görə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seçmək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olar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Həmin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nömrəyə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az-Latn-AZ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indeks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deyilir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GB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BAB34BC-424F-63C2-BFEC-7ACF0181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2" y="1818861"/>
            <a:ext cx="2655988" cy="2276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97B815-2BD2-9E9B-45EC-B9723EEE9B1B}"/>
              </a:ext>
            </a:extLst>
          </p:cNvPr>
          <p:cNvSpPr txBox="1"/>
          <p:nvPr/>
        </p:nvSpPr>
        <p:spPr>
          <a:xfrm>
            <a:off x="736225" y="175551"/>
            <a:ext cx="632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dirty="0">
                <a:solidFill>
                  <a:srgbClr val="7030A0"/>
                </a:solidFill>
                <a:latin typeface="Algerian" panose="04020705040A02060702" pitchFamily="82" charset="0"/>
              </a:rPr>
              <a:t>Structures of Arrays</a:t>
            </a:r>
            <a:endParaRPr lang="en-GB" sz="36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D4CAC-945A-D440-8AB5-AC97CCA6E597}"/>
              </a:ext>
            </a:extLst>
          </p:cNvPr>
          <p:cNvSpPr txBox="1"/>
          <p:nvPr/>
        </p:nvSpPr>
        <p:spPr>
          <a:xfrm>
            <a:off x="3244006" y="1198811"/>
            <a:ext cx="2655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az-Latn-AZ" sz="16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information() </a:t>
            </a:r>
            <a:r>
              <a:rPr lang="en-GB" sz="16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az-Latn-AZ" sz="16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C9758-CDFB-EFD7-93F7-DAFD41EB5660}"/>
              </a:ext>
            </a:extLst>
          </p:cNvPr>
          <p:cNvSpPr txBox="1"/>
          <p:nvPr/>
        </p:nvSpPr>
        <p:spPr>
          <a:xfrm>
            <a:off x="3765177" y="4269441"/>
            <a:ext cx="26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431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748800" y="1674248"/>
            <a:ext cx="5018400" cy="5763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Elementlərinin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sayı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aşkar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göstərilmiş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massivə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statik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deyilir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Bəzi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proqramlaşdırma</a:t>
            </a:r>
            <a:endParaRPr lang="en-GB" sz="1800" b="1" dirty="0">
              <a:solidFill>
                <a:schemeClr val="accent4">
                  <a:lumMod val="5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dillərində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dinamik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massivlərdən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istifadə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olunur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Belə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massivin</a:t>
            </a:r>
            <a:endParaRPr lang="en-GB" sz="1800" b="1" dirty="0">
              <a:solidFill>
                <a:schemeClr val="accent4">
                  <a:lumMod val="5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ölçüsü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proqramın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icra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müddətində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dəyişilə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b="1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bilər</a:t>
            </a:r>
            <a:r>
              <a:rPr lang="en-GB" sz="1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46D2F0D-0E6B-9E25-69CB-B80EA6B8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32" y="1288601"/>
            <a:ext cx="2672622" cy="2813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1ECA68-C342-C4D0-7AD3-2AEC3A973DC3}"/>
              </a:ext>
            </a:extLst>
          </p:cNvPr>
          <p:cNvSpPr txBox="1"/>
          <p:nvPr/>
        </p:nvSpPr>
        <p:spPr>
          <a:xfrm>
            <a:off x="525600" y="161163"/>
            <a:ext cx="742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200" dirty="0">
                <a:solidFill>
                  <a:srgbClr val="7030A0"/>
                </a:solidFill>
                <a:latin typeface="Algerian" panose="04020705040A02060702" pitchFamily="82" charset="0"/>
              </a:rPr>
              <a:t>Dinamik massivlər</a:t>
            </a:r>
            <a:endParaRPr lang="en-GB" sz="32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46222" y="1578154"/>
            <a:ext cx="4652128" cy="1310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Sadə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dəyişənlərdən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fərqli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olaraq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massivlər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bütün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proqramlaşdırma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dillərində</a:t>
            </a:r>
            <a:endParaRPr lang="en-GB" sz="1800" dirty="0">
              <a:solidFill>
                <a:schemeClr val="accent4">
                  <a:lumMod val="5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qabaqcadan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təsvir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(elan)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olunmalıdır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Massivin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təsvirində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massivdə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olan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elementlərin</a:t>
            </a:r>
            <a:endParaRPr lang="en-GB" sz="1800" dirty="0">
              <a:solidFill>
                <a:schemeClr val="accent4">
                  <a:lumMod val="5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sayı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indekslərin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mümkün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diapazonu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və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hər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elementin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tipi 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göstərilməlidir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90577-F568-0757-D31E-89E3117BF529}"/>
              </a:ext>
            </a:extLst>
          </p:cNvPr>
          <p:cNvSpPr txBox="1"/>
          <p:nvPr/>
        </p:nvSpPr>
        <p:spPr>
          <a:xfrm>
            <a:off x="676800" y="331200"/>
            <a:ext cx="6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dirty="0">
                <a:solidFill>
                  <a:srgbClr val="7030A0"/>
                </a:solidFill>
                <a:latin typeface="Algerian" panose="04020705040A02060702" pitchFamily="82" charset="0"/>
              </a:rPr>
              <a:t>Bir çox dillərdə massivlər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67C236B-5502-34B4-8468-F03D54D0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58" y="1781321"/>
            <a:ext cx="3543120" cy="2214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3C41-AFC8-4EF9-B532-C4BCB48E4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0C8CEFC-EE20-6F8A-C7BE-6C4DDCC1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0" y="1618965"/>
            <a:ext cx="2429100" cy="242910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CA8C6AB-129F-49D0-1237-9CA1F808B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0" y="1598130"/>
            <a:ext cx="3702150" cy="2986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056176-5244-CDE2-8F71-075DBBDAEB2D}"/>
              </a:ext>
            </a:extLst>
          </p:cNvPr>
          <p:cNvSpPr txBox="1"/>
          <p:nvPr/>
        </p:nvSpPr>
        <p:spPr>
          <a:xfrm>
            <a:off x="2269350" y="2479572"/>
            <a:ext cx="109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++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3DA3C-2286-D8E5-E496-E8A7F6AF1E1C}"/>
              </a:ext>
            </a:extLst>
          </p:cNvPr>
          <p:cNvSpPr txBox="1"/>
          <p:nvPr/>
        </p:nvSpPr>
        <p:spPr>
          <a:xfrm>
            <a:off x="1166400" y="325994"/>
            <a:ext cx="70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Algerian" panose="04020705040A02060702" pitchFamily="82" charset="0"/>
              </a:rPr>
              <a:t>Array in C++</a:t>
            </a:r>
            <a:endParaRPr lang="en-GB" sz="44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1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41D4-89F4-34D3-2DB1-2121050F1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6BE3DDE-71F8-0354-115D-FCD8CA90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72" y="1610342"/>
            <a:ext cx="2388228" cy="247475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DBA873F-E30B-D62A-247B-AD18D026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2" y="1414683"/>
            <a:ext cx="3636178" cy="3467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8C1368-0503-67AF-7792-0B2D52E1EA21}"/>
              </a:ext>
            </a:extLst>
          </p:cNvPr>
          <p:cNvSpPr txBox="1"/>
          <p:nvPr/>
        </p:nvSpPr>
        <p:spPr>
          <a:xfrm>
            <a:off x="1231200" y="320485"/>
            <a:ext cx="48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</a:rPr>
              <a:t>Array in C</a:t>
            </a:r>
            <a:endParaRPr lang="en-GB" sz="4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A071-74B4-7108-B624-842B074EC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D057B1-1DBD-5174-DAB5-E8E82074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00" y="1774357"/>
            <a:ext cx="5919114" cy="233065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20CFFBF-36AF-3E30-C6FF-8C96AF75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122" y="1692152"/>
            <a:ext cx="4289522" cy="2412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E4459D-F32B-2456-549C-C9280661AB31}"/>
              </a:ext>
            </a:extLst>
          </p:cNvPr>
          <p:cNvSpPr txBox="1"/>
          <p:nvPr/>
        </p:nvSpPr>
        <p:spPr>
          <a:xfrm>
            <a:off x="1094400" y="339423"/>
            <a:ext cx="44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</a:rPr>
              <a:t>Array in C#</a:t>
            </a:r>
            <a:endParaRPr lang="en-GB" sz="40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5364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263</Words>
  <Application>Microsoft Office PowerPoint</Application>
  <PresentationFormat>On-screen Show (16:9)</PresentationFormat>
  <Paragraphs>48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Cascadia Code</vt:lpstr>
      <vt:lpstr>Comic Sans MS</vt:lpstr>
      <vt:lpstr>Karla</vt:lpstr>
      <vt:lpstr>Montserrat</vt:lpstr>
      <vt:lpstr>Raleway</vt:lpstr>
      <vt:lpstr>Escalus template</vt:lpstr>
      <vt:lpstr>PowerPoint Presentation</vt:lpstr>
      <vt:lpstr>Mövzu Massivlər</vt:lpstr>
      <vt:lpstr>Massivlər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Hissə 1  JavaScript’də massivlər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Beynəlxalq  Proqramçılar Günü</dc:title>
  <dc:creator>Zakir Aliyev</dc:creator>
  <cp:lastModifiedBy>Zakir Aliyev Agamehdi</cp:lastModifiedBy>
  <cp:revision>3</cp:revision>
  <dcterms:modified xsi:type="dcterms:W3CDTF">2022-09-23T12:45:21Z</dcterms:modified>
</cp:coreProperties>
</file>