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222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C91E-1260-4C5B-9FFC-5F6DE3BC2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59CC4-7F29-D739-90AB-4EC09F43B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7975-068D-E589-9E3C-9386DE18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A653-1079-B4F2-D426-A0B00C6F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3A8DD-AE0D-F8A1-4524-0919660F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8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9B7B-20F6-4A4F-F3FA-18B1F535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2761-2B02-059F-E744-7E478CBF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9910-65ED-4F72-2B3F-194F5EE9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512E-ECAD-7158-BF9D-A1A2D416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E2D1-7D4F-0BBE-5949-1DFFEBB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7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33B7F-FE76-4E93-1947-8AAACA76F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4D1C7-6149-58C4-1901-46FED955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FBEE-079A-EC0E-5375-B71DC072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BB19-F7C9-BCB0-5740-77976120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CDE4-73A4-1B77-5E7D-8BC95098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3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1672-47C9-DD5A-E28B-61700F4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CC81-E9FD-8F0E-3994-7753697B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F94E-07E1-E6AB-C4F2-E63ED0D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438D-D693-E9AD-DE1E-41735D36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2F8B-92AD-5B59-2D22-B988A740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511F-F9D9-FA1A-EAF2-96D30627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A79E-3D39-1DE7-A4A1-C1A9F400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4339-C967-A4D2-F920-9B7509BC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C958-5123-10DF-11A8-0E358ED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BED2-7C1E-1026-F3BA-2C43AD2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8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EAA5-FBDF-8892-0DFE-FD9433C9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10E-92AE-5BAB-F06F-3FE5B7C61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0D882-521C-1305-E7FA-53B4FDE8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8E0A-C74A-F301-176A-0075786D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4043-1029-7B92-3AB4-851B5805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DD8CF-D984-13C6-606D-2F9EE64F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8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74DC-F12B-3C5C-4359-72361802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5B00-3821-A7CA-D15D-8E15BEC3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C5D76-5656-1A99-070E-C1BFC78BA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A07F-C723-686A-5148-A956A43D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B13C8-7042-415E-DC2E-6161E603C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C7756-E3F7-A049-E086-D9365EFC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F2196-5767-02F2-0A3B-0AE0FAC5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B5A88-6828-6884-FDA7-E0E45385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6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664B-23F9-431C-D530-61DB634D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522A9-EB7C-CCA8-1F8C-3905581F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2C6E-F59E-4699-ACC6-0B53F9CB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91FEB-2A3C-F12A-15EB-C382907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F7796-764A-A9B2-C3D8-C518953E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46280-21B2-1F60-0D8C-BB64ADA7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EEDA-3263-D192-9066-93087F6F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424-52CF-2E3E-1E41-D53C6D6B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E5CE-EFB3-AB41-9C27-4294C110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2C99-2869-8E8C-738E-440060936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C33A-9CEB-8BA0-80E6-B03C7314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EB45-08FA-C763-B89E-7BDD751B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FC54-1973-EC31-6719-54D0B83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4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E598-EB19-26D9-DC4B-9B299867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5618E-14DE-18D5-224D-A78AB583D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0E7B3-F27E-8C7C-59BF-AE66912A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00069-F242-C772-7A17-D66FCCDE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8AB8-E93E-F5F0-9D83-1420B0B2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7138-B1EF-9E07-3833-9C27674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3102A-F29D-EDD7-34F7-F57081D2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6DF4-CCBC-E686-8218-3692345E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E64A-014E-05E9-555F-6FC8B7379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7DCF-DFC4-41E9-BE63-806C2DCDC3D6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2476-8EF2-8B2F-89B2-43BCE7541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F986-016A-D621-EDB0-BD05F1506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AD61-EAD2-4683-9148-4E58C159A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F0C6E7A-32E3-146B-2340-98B0C0D1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4" y="1451729"/>
            <a:ext cx="12202244" cy="54062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17AEA3-80B9-D8A8-2393-B1E0528F4957}"/>
              </a:ext>
            </a:extLst>
          </p:cNvPr>
          <p:cNvSpPr/>
          <p:nvPr/>
        </p:nvSpPr>
        <p:spPr>
          <a:xfrm>
            <a:off x="0" y="0"/>
            <a:ext cx="12192000" cy="1451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D9787-54A3-2401-53B9-4D68056BD5A1}"/>
              </a:ext>
            </a:extLst>
          </p:cNvPr>
          <p:cNvSpPr txBox="1"/>
          <p:nvPr/>
        </p:nvSpPr>
        <p:spPr>
          <a:xfrm>
            <a:off x="379507" y="395005"/>
            <a:ext cx="1171089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az-Latn-AZ" sz="37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İRİŞ VƏ ÇIXIŞ QURĞULARI</a:t>
            </a:r>
            <a:r>
              <a:rPr lang="en-GB" sz="37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Haz</a:t>
            </a:r>
            <a:r>
              <a:rPr lang="az-Latn-AZ" sz="37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ırladı Sultanova Gülçöhrə</a:t>
            </a:r>
            <a:endParaRPr lang="en-GB" sz="37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7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CC47-C52A-5FAF-4D3D-B1CAB52870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D77055-DF53-3EA9-B3C1-9E5ED527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F9C5B5-9862-15A1-8A9F-EE174D945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BAA76-AAE6-A5ED-A428-772E973E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5DA-BDDF-B68F-C5BB-4EFA7C8BC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47219-7098-3851-6C9E-C6E708A9A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BD085-9AAA-6127-FE4A-52F6840EB5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F25ADE-EA41-D5FA-666C-CF464CA5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2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264C-C944-0E63-7AB9-314D3C24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9996A-A4E7-80FE-8FFC-491699300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769C-CFE3-092B-8E9E-8B50CD326A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701105-CD33-441E-F661-0E30720A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8DA1-6B1C-5E76-3B29-AEAF0EDCC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D597-C32F-A107-3556-76FFFE407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F7D4B-3680-7C25-36E4-2529940DAC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A91772-59EF-676E-E016-B3A72B77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9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CF9CC-630C-6A2F-252B-F2DEE37BF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E74A7-7CE7-370B-3496-D536CAF69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E60AD-D658-A168-3753-E22C483C53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167D23-2D4E-D7AF-8D03-A61E2FBD318C}"/>
              </a:ext>
            </a:extLst>
          </p:cNvPr>
          <p:cNvSpPr txBox="1">
            <a:spLocks/>
          </p:cNvSpPr>
          <p:nvPr/>
        </p:nvSpPr>
        <p:spPr>
          <a:xfrm>
            <a:off x="841830" y="1274763"/>
            <a:ext cx="10871200" cy="3558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110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Diqqətinizə Görə</a:t>
            </a:r>
            <a:br>
              <a:rPr lang="az-Latn-AZ" sz="110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z-Latn-AZ" sz="110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Təşəkkürlər </a:t>
            </a:r>
            <a:r>
              <a:rPr lang="en-GB" sz="110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24376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Aliyev Agamehdi</dc:creator>
  <cp:lastModifiedBy>Zakir Aliyev Agamehdi</cp:lastModifiedBy>
  <cp:revision>1</cp:revision>
  <dcterms:created xsi:type="dcterms:W3CDTF">2022-10-29T15:39:11Z</dcterms:created>
  <dcterms:modified xsi:type="dcterms:W3CDTF">2022-10-29T15:49:45Z</dcterms:modified>
</cp:coreProperties>
</file>