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4"/>
  </p:notesMasterIdLst>
  <p:sldIdLst>
    <p:sldId id="306" r:id="rId5"/>
    <p:sldId id="307" r:id="rId6"/>
    <p:sldId id="308" r:id="rId7"/>
    <p:sldId id="309" r:id="rId8"/>
    <p:sldId id="304" r:id="rId9"/>
    <p:sldId id="310" r:id="rId10"/>
    <p:sldId id="303" r:id="rId11"/>
    <p:sldId id="305" r:id="rId12"/>
    <p:sldId id="31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9669E4"/>
    <a:srgbClr val="CC7DB9"/>
    <a:srgbClr val="3A37ED"/>
    <a:srgbClr val="1007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107" d="100"/>
          <a:sy n="107" d="100"/>
        </p:scale>
        <p:origin x="672" y="10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05/8/colors/accent1_2" csCatId="accent1" phldr="1"/>
      <dgm:spPr/>
      <dgm:t>
        <a:bodyPr/>
        <a:lstStyle/>
        <a:p>
          <a:endParaRPr lang="en-US"/>
        </a:p>
      </dgm:t>
    </dgm:pt>
    <dgm:pt modelId="{D07AD3FD-84FF-467E-9693-752776549C61}">
      <dgm:prSet phldrT="[Text]" custT="1"/>
      <dgm:spPr/>
      <dgm:t>
        <a:bodyPr/>
        <a:lstStyle/>
        <a:p>
          <a:r>
            <a:rPr lang="en-US" sz="2000" dirty="0" err="1"/>
            <a:t>Prosessor</a:t>
          </a:r>
          <a:endParaRPr lang="en-US" sz="2000" dirty="0"/>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custT="1"/>
      <dgm:spPr/>
      <dgm:t>
        <a:bodyPr/>
        <a:lstStyle/>
        <a:p>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Kompüterin</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beynidir</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və</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onun</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sürəti</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nə</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qədər</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yük­sək</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olarsa</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kompüter</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bir</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o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qədər</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tez</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işləyir</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Kompüter</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əmə­liy­­yatlarını</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koordinasiya</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etməkdən</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savayı</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prosessor</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keş-yad­da­­­şa</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da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malikdir</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Prosessorun</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keş</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yaddaşı</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reqistr</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ad­lanan</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seq­­­mentə</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malikdir</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Bu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yaddaş</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tez-tez</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istifadə</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olunan</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ins­truk­si­ya</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və</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verilənlərin</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saxlanması</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üçün</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dirty="0" err="1">
              <a:solidFill>
                <a:srgbClr val="3A37ED"/>
              </a:solidFill>
              <a:latin typeface="Calibri" panose="020F0502020204030204" pitchFamily="34" charset="0"/>
              <a:ea typeface="Calibri" panose="020F0502020204030204" pitchFamily="34" charset="0"/>
              <a:cs typeface="Calibri" panose="020F0502020204030204" pitchFamily="34" charset="0"/>
            </a:rPr>
            <a:t>lazımdır</a:t>
          </a:r>
          <a:r>
            <a:rPr lang="en-GB" sz="1300" b="1" i="0" dirty="0">
              <a:solidFill>
                <a:srgbClr val="3A37ED"/>
              </a:solidFill>
              <a:latin typeface="Calibri" panose="020F0502020204030204" pitchFamily="34" charset="0"/>
              <a:ea typeface="Calibri" panose="020F0502020204030204" pitchFamily="34" charset="0"/>
              <a:cs typeface="Calibri" panose="020F0502020204030204" pitchFamily="34" charset="0"/>
            </a:rPr>
            <a:t>.</a:t>
          </a:r>
          <a:endParaRPr lang="en-US" sz="1300" b="1" dirty="0">
            <a:solidFill>
              <a:srgbClr val="3A37ED"/>
            </a:solidFill>
            <a:latin typeface="Calibri" panose="020F0502020204030204" pitchFamily="34" charset="0"/>
            <a:ea typeface="Calibri" panose="020F0502020204030204" pitchFamily="34" charset="0"/>
            <a:cs typeface="Calibri" panose="020F0502020204030204" pitchFamily="34" charset="0"/>
          </a:endParaRPr>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5EDA317F-AB2E-47DE-BA46-16FA60C3C561}">
      <dgm:prSet phldrT="[Text]" custT="1"/>
      <dgm:spPr/>
      <dgm:t>
        <a:bodyPr/>
        <a:lstStyle/>
        <a:p>
          <a:r>
            <a:rPr lang="en-GB" sz="2000" b="0" i="0" dirty="0" err="1"/>
            <a:t>Operativ</a:t>
          </a:r>
          <a:r>
            <a:rPr lang="en-GB" sz="2000" b="0" i="0" dirty="0"/>
            <a:t> </a:t>
          </a:r>
          <a:r>
            <a:rPr lang="en-GB" sz="2000" b="0" i="0" dirty="0" err="1"/>
            <a:t>yaddaş</a:t>
          </a:r>
          <a:endParaRPr lang="en-US" sz="2000" dirty="0"/>
        </a:p>
      </dgm:t>
    </dgm:pt>
    <dgm:pt modelId="{775EBB35-E8CF-4A14-B0A8-45A53D65E711}" type="parTrans" cxnId="{7B8F902E-4BA3-41AA-9991-54805A6B93DE}">
      <dgm:prSet/>
      <dgm:spPr/>
      <dgm:t>
        <a:bodyPr/>
        <a:lstStyle/>
        <a:p>
          <a:endParaRPr lang="en-US"/>
        </a:p>
      </dgm:t>
    </dgm:pt>
    <dgm:pt modelId="{A75B061E-69EA-487C-8330-1430DA0F139D}" type="sibTrans" cxnId="{7B8F902E-4BA3-41AA-9991-54805A6B93DE}">
      <dgm:prSet/>
      <dgm:spPr/>
      <dgm:t>
        <a:bodyPr/>
        <a:lstStyle/>
        <a:p>
          <a:endParaRPr lang="en-US"/>
        </a:p>
      </dgm:t>
    </dgm:pt>
    <dgm:pt modelId="{F757DBC8-3670-4122-937A-47DB91C0F3FE}">
      <dgm:prSet phldrT="[Text]" custT="1"/>
      <dgm:spPr/>
      <dgm:t>
        <a:bodyPr/>
        <a:lstStyle/>
        <a:p>
          <a:r>
            <a:rPr lang="en-US" sz="1600" b="1" i="0" u="none" dirty="0">
              <a:solidFill>
                <a:srgbClr val="FF0000"/>
              </a:solidFill>
              <a:latin typeface="Calibri" panose="020F0502020204030204" pitchFamily="34" charset="0"/>
              <a:ea typeface="Calibri" panose="020F0502020204030204" pitchFamily="34" charset="0"/>
              <a:cs typeface="Calibri" panose="020F0502020204030204" pitchFamily="34" charset="0"/>
            </a:rPr>
            <a:t>I</a:t>
          </a:r>
          <a:r>
            <a:rPr lang="en-GB" sz="1600" b="1" i="0" dirty="0" err="1">
              <a:solidFill>
                <a:srgbClr val="FF0000"/>
              </a:solidFill>
              <a:latin typeface="Calibri" panose="020F0502020204030204" pitchFamily="34" charset="0"/>
              <a:ea typeface="Calibri" panose="020F0502020204030204" pitchFamily="34" charset="0"/>
              <a:cs typeface="Calibri" panose="020F0502020204030204" pitchFamily="34" charset="0"/>
            </a:rPr>
            <a:t>xtiyari</a:t>
          </a:r>
          <a:r>
            <a:rPr lang="en-GB" sz="1600" b="1" i="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dirty="0" err="1">
              <a:solidFill>
                <a:srgbClr val="FF0000"/>
              </a:solidFill>
              <a:latin typeface="Calibri" panose="020F0502020204030204" pitchFamily="34" charset="0"/>
              <a:ea typeface="Calibri" panose="020F0502020204030204" pitchFamily="34" charset="0"/>
              <a:cs typeface="Calibri" panose="020F0502020204030204" pitchFamily="34" charset="0"/>
            </a:rPr>
            <a:t>girişli</a:t>
          </a:r>
          <a:r>
            <a:rPr lang="en-GB" sz="1600" b="1" i="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dirty="0" err="1">
              <a:solidFill>
                <a:srgbClr val="FF0000"/>
              </a:solidFill>
              <a:latin typeface="Calibri" panose="020F0502020204030204" pitchFamily="34" charset="0"/>
              <a:ea typeface="Calibri" panose="020F0502020204030204" pitchFamily="34" charset="0"/>
              <a:cs typeface="Calibri" panose="020F0502020204030204" pitchFamily="34" charset="0"/>
            </a:rPr>
            <a:t>yaddaşdır</a:t>
          </a:r>
          <a:r>
            <a:rPr lang="en-GB" sz="1600" b="1" i="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dirty="0" err="1">
              <a:solidFill>
                <a:srgbClr val="FF0000"/>
              </a:solidFill>
              <a:latin typeface="Calibri" panose="020F0502020204030204" pitchFamily="34" charset="0"/>
              <a:ea typeface="Calibri" panose="020F0502020204030204" pitchFamily="34" charset="0"/>
              <a:cs typeface="Calibri" panose="020F0502020204030204" pitchFamily="34" charset="0"/>
            </a:rPr>
            <a:t>və</a:t>
          </a:r>
          <a:r>
            <a:rPr lang="en-GB" sz="1600" b="1" i="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dirty="0" err="1">
              <a:solidFill>
                <a:srgbClr val="FF0000"/>
              </a:solidFill>
              <a:latin typeface="Calibri" panose="020F0502020204030204" pitchFamily="34" charset="0"/>
              <a:ea typeface="Calibri" panose="020F0502020204030204" pitchFamily="34" charset="0"/>
              <a:cs typeface="Calibri" panose="020F0502020204030204" pitchFamily="34" charset="0"/>
            </a:rPr>
            <a:t>ya</a:t>
          </a:r>
          <a:r>
            <a:rPr lang="en-GB" sz="1600" b="1" i="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dirty="0" err="1">
              <a:solidFill>
                <a:srgbClr val="FF0000"/>
              </a:solidFill>
              <a:latin typeface="Calibri" panose="020F0502020204030204" pitchFamily="34" charset="0"/>
              <a:ea typeface="Calibri" panose="020F0502020204030204" pitchFamily="34" charset="0"/>
              <a:cs typeface="Calibri" panose="020F0502020204030204" pitchFamily="34" charset="0"/>
            </a:rPr>
            <a:t>operativ</a:t>
          </a:r>
          <a:r>
            <a:rPr lang="en-GB" sz="1600" b="1" i="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dirty="0" err="1">
              <a:solidFill>
                <a:srgbClr val="FF0000"/>
              </a:solidFill>
              <a:latin typeface="Calibri" panose="020F0502020204030204" pitchFamily="34" charset="0"/>
              <a:ea typeface="Calibri" panose="020F0502020204030204" pitchFamily="34" charset="0"/>
              <a:cs typeface="Calibri" panose="020F0502020204030204" pitchFamily="34" charset="0"/>
            </a:rPr>
            <a:t>yad­dasaxlama</a:t>
          </a:r>
          <a:r>
            <a:rPr lang="en-GB" sz="1600" b="1" i="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dirty="0" err="1">
              <a:solidFill>
                <a:srgbClr val="FF0000"/>
              </a:solidFill>
              <a:latin typeface="Calibri" panose="020F0502020204030204" pitchFamily="34" charset="0"/>
              <a:ea typeface="Calibri" panose="020F0502020204030204" pitchFamily="34" charset="0"/>
              <a:cs typeface="Calibri" panose="020F0502020204030204" pitchFamily="34" charset="0"/>
            </a:rPr>
            <a:t>qurğusudur</a:t>
          </a:r>
          <a:r>
            <a:rPr lang="en-GB" sz="1600" b="1" i="0" dirty="0">
              <a:solidFill>
                <a:srgbClr val="FF0000"/>
              </a:solidFill>
              <a:latin typeface="Calibri" panose="020F0502020204030204" pitchFamily="34" charset="0"/>
              <a:ea typeface="Calibri" panose="020F0502020204030204" pitchFamily="34" charset="0"/>
              <a:cs typeface="Calibri" panose="020F0502020204030204" pitchFamily="34" charset="0"/>
            </a:rPr>
            <a:t> (OYQ). </a:t>
          </a:r>
          <a:r>
            <a:rPr lang="en-GB" sz="1600" b="1" i="0" dirty="0" err="1">
              <a:solidFill>
                <a:srgbClr val="FF0000"/>
              </a:solidFill>
              <a:latin typeface="Calibri" panose="020F0502020204030204" pitchFamily="34" charset="0"/>
              <a:ea typeface="Calibri" panose="020F0502020204030204" pitchFamily="34" charset="0"/>
              <a:cs typeface="Calibri" panose="020F0502020204030204" pitchFamily="34" charset="0"/>
            </a:rPr>
            <a:t>Kompüterdə</a:t>
          </a:r>
          <a:r>
            <a:rPr lang="en-GB" sz="1600" b="1" i="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dirty="0" err="1">
              <a:solidFill>
                <a:srgbClr val="FF0000"/>
              </a:solidFill>
              <a:latin typeface="Calibri" panose="020F0502020204030204" pitchFamily="34" charset="0"/>
              <a:ea typeface="Calibri" panose="020F0502020204030204" pitchFamily="34" charset="0"/>
              <a:cs typeface="Calibri" panose="020F0502020204030204" pitchFamily="34" charset="0"/>
            </a:rPr>
            <a:t>bu</a:t>
          </a:r>
          <a:r>
            <a:rPr lang="en-GB" sz="1600" b="1" i="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dirty="0" err="1">
              <a:solidFill>
                <a:srgbClr val="FF0000"/>
              </a:solidFill>
              <a:latin typeface="Calibri" panose="020F0502020204030204" pitchFamily="34" charset="0"/>
              <a:ea typeface="Calibri" panose="020F0502020204030204" pitchFamily="34" charset="0"/>
              <a:cs typeface="Calibri" panose="020F0502020204030204" pitchFamily="34" charset="0"/>
            </a:rPr>
            <a:t>yaddaş</a:t>
          </a:r>
          <a:r>
            <a:rPr lang="en-GB" sz="1600" b="1" i="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dirty="0" err="1">
              <a:solidFill>
                <a:srgbClr val="FF0000"/>
              </a:solidFill>
              <a:latin typeface="Calibri" panose="020F0502020204030204" pitchFamily="34" charset="0"/>
              <a:ea typeface="Calibri" panose="020F0502020204030204" pitchFamily="34" charset="0"/>
              <a:cs typeface="Calibri" panose="020F0502020204030204" pitchFamily="34" charset="0"/>
            </a:rPr>
            <a:t>nə</a:t>
          </a:r>
          <a:r>
            <a:rPr lang="en-GB" sz="1600" b="1" i="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dirty="0" err="1">
              <a:solidFill>
                <a:srgbClr val="FF0000"/>
              </a:solidFill>
              <a:latin typeface="Calibri" panose="020F0502020204030204" pitchFamily="34" charset="0"/>
              <a:ea typeface="Calibri" panose="020F0502020204030204" pitchFamily="34" charset="0"/>
              <a:cs typeface="Calibri" panose="020F0502020204030204" pitchFamily="34" charset="0"/>
            </a:rPr>
            <a:t>qə­dər</a:t>
          </a:r>
          <a:r>
            <a:rPr lang="en-GB" sz="1600" b="1" i="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dirty="0" err="1">
              <a:solidFill>
                <a:srgbClr val="FF0000"/>
              </a:solidFill>
              <a:latin typeface="Calibri" panose="020F0502020204030204" pitchFamily="34" charset="0"/>
              <a:ea typeface="Calibri" panose="020F0502020204030204" pitchFamily="34" charset="0"/>
              <a:cs typeface="Calibri" panose="020F0502020204030204" pitchFamily="34" charset="0"/>
            </a:rPr>
            <a:t>çox</a:t>
          </a:r>
          <a:r>
            <a:rPr lang="en-GB" sz="1600" b="1" i="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dirty="0" err="1">
              <a:solidFill>
                <a:srgbClr val="FF0000"/>
              </a:solidFill>
              <a:latin typeface="Calibri" panose="020F0502020204030204" pitchFamily="34" charset="0"/>
              <a:ea typeface="Calibri" panose="020F0502020204030204" pitchFamily="34" charset="0"/>
              <a:cs typeface="Calibri" panose="020F0502020204030204" pitchFamily="34" charset="0"/>
            </a:rPr>
            <a:t>olarsa</a:t>
          </a:r>
          <a:r>
            <a:rPr lang="en-GB" sz="1600" b="1" i="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dirty="0" err="1">
              <a:solidFill>
                <a:srgbClr val="FF0000"/>
              </a:solidFill>
              <a:latin typeface="Calibri" panose="020F0502020204030204" pitchFamily="34" charset="0"/>
              <a:ea typeface="Calibri" panose="020F0502020204030204" pitchFamily="34" charset="0"/>
              <a:cs typeface="Calibri" panose="020F0502020204030204" pitchFamily="34" charset="0"/>
            </a:rPr>
            <a:t>onda</a:t>
          </a:r>
          <a:r>
            <a:rPr lang="en-GB" sz="1600" b="1" i="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dirty="0" err="1">
              <a:solidFill>
                <a:srgbClr val="FF0000"/>
              </a:solidFill>
              <a:latin typeface="Calibri" panose="020F0502020204030204" pitchFamily="34" charset="0"/>
              <a:ea typeface="Calibri" panose="020F0502020204030204" pitchFamily="34" charset="0"/>
              <a:cs typeface="Calibri" panose="020F0502020204030204" pitchFamily="34" charset="0"/>
            </a:rPr>
            <a:t>eyni</a:t>
          </a:r>
          <a:r>
            <a:rPr lang="en-GB" sz="1600" b="1" i="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dirty="0" err="1">
              <a:solidFill>
                <a:srgbClr val="FF0000"/>
              </a:solidFill>
              <a:latin typeface="Calibri" panose="020F0502020204030204" pitchFamily="34" charset="0"/>
              <a:ea typeface="Calibri" panose="020F0502020204030204" pitchFamily="34" charset="0"/>
              <a:cs typeface="Calibri" panose="020F0502020204030204" pitchFamily="34" charset="0"/>
            </a:rPr>
            <a:t>zamanda</a:t>
          </a:r>
          <a:r>
            <a:rPr lang="en-GB" sz="1600" b="1" i="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dirty="0" err="1">
              <a:solidFill>
                <a:srgbClr val="FF0000"/>
              </a:solidFill>
              <a:latin typeface="Calibri" panose="020F0502020204030204" pitchFamily="34" charset="0"/>
              <a:ea typeface="Calibri" panose="020F0502020204030204" pitchFamily="34" charset="0"/>
              <a:cs typeface="Calibri" panose="020F0502020204030204" pitchFamily="34" charset="0"/>
            </a:rPr>
            <a:t>daha</a:t>
          </a:r>
          <a:r>
            <a:rPr lang="en-GB" sz="1600" b="1" i="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dirty="0" err="1">
              <a:solidFill>
                <a:srgbClr val="FF0000"/>
              </a:solidFill>
              <a:latin typeface="Calibri" panose="020F0502020204030204" pitchFamily="34" charset="0"/>
              <a:ea typeface="Calibri" panose="020F0502020204030204" pitchFamily="34" charset="0"/>
              <a:cs typeface="Calibri" panose="020F0502020204030204" pitchFamily="34" charset="0"/>
            </a:rPr>
            <a:t>çox</a:t>
          </a:r>
          <a:r>
            <a:rPr lang="en-GB" sz="1600" b="1" i="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dirty="0" err="1">
              <a:solidFill>
                <a:srgbClr val="FF0000"/>
              </a:solidFill>
              <a:latin typeface="Calibri" panose="020F0502020204030204" pitchFamily="34" charset="0"/>
              <a:ea typeface="Calibri" panose="020F0502020204030204" pitchFamily="34" charset="0"/>
              <a:cs typeface="Calibri" panose="020F0502020204030204" pitchFamily="34" charset="0"/>
            </a:rPr>
            <a:t>proqram</a:t>
          </a:r>
          <a:r>
            <a:rPr lang="en-GB" sz="1600" b="1" i="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dirty="0" err="1">
              <a:solidFill>
                <a:srgbClr val="FF0000"/>
              </a:solidFill>
              <a:latin typeface="Calibri" panose="020F0502020204030204" pitchFamily="34" charset="0"/>
              <a:ea typeface="Calibri" panose="020F0502020204030204" pitchFamily="34" charset="0"/>
              <a:cs typeface="Calibri" panose="020F0502020204030204" pitchFamily="34" charset="0"/>
            </a:rPr>
            <a:t>bu­rax­­maq</a:t>
          </a:r>
          <a:r>
            <a:rPr lang="en-GB" sz="1600" b="1" i="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dirty="0" err="1">
              <a:solidFill>
                <a:srgbClr val="FF0000"/>
              </a:solidFill>
              <a:latin typeface="Calibri" panose="020F0502020204030204" pitchFamily="34" charset="0"/>
              <a:ea typeface="Calibri" panose="020F0502020204030204" pitchFamily="34" charset="0"/>
              <a:cs typeface="Calibri" panose="020F0502020204030204" pitchFamily="34" charset="0"/>
            </a:rPr>
            <a:t>olar</a:t>
          </a:r>
          <a:r>
            <a:rPr lang="en-GB" sz="1600" b="1" i="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dirty="0" err="1">
              <a:solidFill>
                <a:srgbClr val="FF0000"/>
              </a:solidFill>
              <a:latin typeface="Calibri" panose="020F0502020204030204" pitchFamily="34" charset="0"/>
              <a:ea typeface="Calibri" panose="020F0502020204030204" pitchFamily="34" charset="0"/>
              <a:cs typeface="Calibri" panose="020F0502020204030204" pitchFamily="34" charset="0"/>
            </a:rPr>
            <a:t>və</a:t>
          </a:r>
          <a:r>
            <a:rPr lang="en-GB" sz="1600" b="1" i="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dirty="0" err="1">
              <a:solidFill>
                <a:srgbClr val="FF0000"/>
              </a:solidFill>
              <a:latin typeface="Calibri" panose="020F0502020204030204" pitchFamily="34" charset="0"/>
              <a:ea typeface="Calibri" panose="020F0502020204030204" pitchFamily="34" charset="0"/>
              <a:cs typeface="Calibri" panose="020F0502020204030204" pitchFamily="34" charset="0"/>
            </a:rPr>
            <a:t>onlar</a:t>
          </a:r>
          <a:r>
            <a:rPr lang="en-GB" sz="1600" b="1" i="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dirty="0" err="1">
              <a:solidFill>
                <a:srgbClr val="FF0000"/>
              </a:solidFill>
              <a:latin typeface="Calibri" panose="020F0502020204030204" pitchFamily="34" charset="0"/>
              <a:ea typeface="Calibri" panose="020F0502020204030204" pitchFamily="34" charset="0"/>
              <a:cs typeface="Calibri" panose="020F0502020204030204" pitchFamily="34" charset="0"/>
            </a:rPr>
            <a:t>daha</a:t>
          </a:r>
          <a:r>
            <a:rPr lang="en-GB" sz="1600" b="1" i="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dirty="0" err="1">
              <a:solidFill>
                <a:srgbClr val="FF0000"/>
              </a:solidFill>
              <a:latin typeface="Calibri" panose="020F0502020204030204" pitchFamily="34" charset="0"/>
              <a:ea typeface="Calibri" panose="020F0502020204030204" pitchFamily="34" charset="0"/>
              <a:cs typeface="Calibri" panose="020F0502020204030204" pitchFamily="34" charset="0"/>
            </a:rPr>
            <a:t>tez</a:t>
          </a:r>
          <a:r>
            <a:rPr lang="en-GB" sz="1600" b="1" i="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dirty="0" err="1">
              <a:solidFill>
                <a:srgbClr val="FF0000"/>
              </a:solidFill>
              <a:latin typeface="Calibri" panose="020F0502020204030204" pitchFamily="34" charset="0"/>
              <a:ea typeface="Calibri" panose="020F0502020204030204" pitchFamily="34" charset="0"/>
              <a:cs typeface="Calibri" panose="020F0502020204030204" pitchFamily="34" charset="0"/>
            </a:rPr>
            <a:t>işləyərlər</a:t>
          </a:r>
          <a:r>
            <a:rPr lang="en-GB" sz="1600" b="1" i="0" dirty="0">
              <a:solidFill>
                <a:srgbClr val="FF0000"/>
              </a:solidFill>
              <a:latin typeface="Calibri" panose="020F0502020204030204" pitchFamily="34" charset="0"/>
              <a:ea typeface="Calibri" panose="020F0502020204030204" pitchFamily="34" charset="0"/>
              <a:cs typeface="Calibri" panose="020F0502020204030204" pitchFamily="34" charset="0"/>
            </a:rPr>
            <a:t>.</a:t>
          </a:r>
          <a:endParaRPr lang="en-US" sz="16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dgm:t>
    </dgm:pt>
    <dgm:pt modelId="{8F483F27-8D97-48E5-9210-1B448F1CE277}" type="parTrans" cxnId="{8A3D4B73-3658-4A4C-9DFE-F59E22A79482}">
      <dgm:prSet/>
      <dgm:spPr/>
      <dgm:t>
        <a:bodyPr/>
        <a:lstStyle/>
        <a:p>
          <a:endParaRPr lang="en-US"/>
        </a:p>
      </dgm:t>
    </dgm:pt>
    <dgm:pt modelId="{A46A41DD-2CA4-4800-8F85-546ABB24ED07}" type="sibTrans" cxnId="{8A3D4B73-3658-4A4C-9DFE-F59E22A79482}">
      <dgm:prSet/>
      <dgm:spPr/>
      <dgm:t>
        <a:bodyPr/>
        <a:lstStyle/>
        <a:p>
          <a:endParaRPr lang="en-US"/>
        </a:p>
      </dgm:t>
    </dgm:pt>
    <dgm:pt modelId="{EE155DB2-6788-4019-961C-F8B89C275CE8}">
      <dgm:prSet phldrT="[Text]" custT="1"/>
      <dgm:spPr/>
      <dgm:t>
        <a:bodyPr/>
        <a:lstStyle/>
        <a:p>
          <a:r>
            <a:rPr lang="en-GB" sz="1800" b="1" i="0" dirty="0" err="1">
              <a:solidFill>
                <a:srgbClr val="00B050"/>
              </a:solidFill>
              <a:latin typeface="Calibri" panose="020F0502020204030204" pitchFamily="34" charset="0"/>
              <a:ea typeface="Calibri" panose="020F0502020204030204" pitchFamily="34" charset="0"/>
              <a:cs typeface="Calibri" panose="020F0502020204030204" pitchFamily="34" charset="0"/>
            </a:rPr>
            <a:t>Daimi</a:t>
          </a:r>
          <a:r>
            <a:rPr lang="en-GB" sz="1800" b="1" i="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800" b="1" i="0" dirty="0" err="1">
              <a:solidFill>
                <a:srgbClr val="00B050"/>
              </a:solidFill>
              <a:latin typeface="Calibri" panose="020F0502020204030204" pitchFamily="34" charset="0"/>
              <a:ea typeface="Calibri" panose="020F0502020204030204" pitchFamily="34" charset="0"/>
              <a:cs typeface="Calibri" panose="020F0502020204030204" pitchFamily="34" charset="0"/>
            </a:rPr>
            <a:t>yaddaş</a:t>
          </a:r>
          <a:r>
            <a:rPr lang="en-GB" sz="1800" b="1" i="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800" b="1" i="0" dirty="0" err="1">
              <a:solidFill>
                <a:srgbClr val="00B050"/>
              </a:solidFill>
              <a:latin typeface="Calibri" panose="020F0502020204030204" pitchFamily="34" charset="0"/>
              <a:ea typeface="Calibri" panose="020F0502020204030204" pitchFamily="34" charset="0"/>
              <a:cs typeface="Calibri" panose="020F0502020204030204" pitchFamily="34" charset="0"/>
            </a:rPr>
            <a:t>qurğusu</a:t>
          </a:r>
          <a:r>
            <a:rPr lang="en-GB" sz="1800" b="1" i="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800" b="1" i="0" dirty="0" err="1">
              <a:solidFill>
                <a:srgbClr val="00B050"/>
              </a:solidFill>
              <a:latin typeface="Calibri" panose="020F0502020204030204" pitchFamily="34" charset="0"/>
              <a:ea typeface="Calibri" panose="020F0502020204030204" pitchFamily="34" charset="0"/>
              <a:cs typeface="Calibri" panose="020F0502020204030204" pitchFamily="34" charset="0"/>
            </a:rPr>
            <a:t>informasiyanı</a:t>
          </a:r>
          <a:r>
            <a:rPr lang="en-GB" sz="1800" b="1" i="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800" b="1" i="0" dirty="0" err="1">
              <a:solidFill>
                <a:srgbClr val="00B050"/>
              </a:solidFill>
              <a:latin typeface="Calibri" panose="020F0502020204030204" pitchFamily="34" charset="0"/>
              <a:ea typeface="Calibri" panose="020F0502020204030204" pitchFamily="34" charset="0"/>
              <a:cs typeface="Calibri" panose="020F0502020204030204" pitchFamily="34" charset="0"/>
            </a:rPr>
            <a:t>uzun</a:t>
          </a:r>
          <a:r>
            <a:rPr lang="en-GB" sz="1800" b="1" i="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800" b="1" i="0" dirty="0" err="1">
              <a:solidFill>
                <a:srgbClr val="00B050"/>
              </a:solidFill>
              <a:latin typeface="Calibri" panose="020F0502020204030204" pitchFamily="34" charset="0"/>
              <a:ea typeface="Calibri" panose="020F0502020204030204" pitchFamily="34" charset="0"/>
              <a:cs typeface="Calibri" panose="020F0502020204030204" pitchFamily="34" charset="0"/>
            </a:rPr>
            <a:t>müddət</a:t>
          </a:r>
          <a:r>
            <a:rPr lang="en-GB" sz="1800" b="1" i="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800" b="1" i="0" dirty="0" err="1">
              <a:solidFill>
                <a:srgbClr val="00B050"/>
              </a:solidFill>
              <a:latin typeface="Calibri" panose="020F0502020204030204" pitchFamily="34" charset="0"/>
              <a:ea typeface="Calibri" panose="020F0502020204030204" pitchFamily="34" charset="0"/>
              <a:cs typeface="Calibri" panose="020F0502020204030204" pitchFamily="34" charset="0"/>
            </a:rPr>
            <a:t>qo­ru­maq­­­la</a:t>
          </a:r>
          <a:r>
            <a:rPr lang="en-GB" sz="1800" b="1" i="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800" b="1" i="0" dirty="0" err="1">
              <a:solidFill>
                <a:srgbClr val="00B050"/>
              </a:solidFill>
              <a:latin typeface="Calibri" panose="020F0502020204030204" pitchFamily="34" charset="0"/>
              <a:ea typeface="Calibri" panose="020F0502020204030204" pitchFamily="34" charset="0"/>
              <a:cs typeface="Calibri" panose="020F0502020204030204" pitchFamily="34" charset="0"/>
            </a:rPr>
            <a:t>bərabər</a:t>
          </a:r>
          <a:r>
            <a:rPr lang="en-GB" sz="1800" b="1" i="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800" b="1" i="0" dirty="0" err="1">
              <a:solidFill>
                <a:srgbClr val="00B050"/>
              </a:solidFill>
              <a:latin typeface="Calibri" panose="020F0502020204030204" pitchFamily="34" charset="0"/>
              <a:ea typeface="Calibri" panose="020F0502020204030204" pitchFamily="34" charset="0"/>
              <a:cs typeface="Calibri" panose="020F0502020204030204" pitchFamily="34" charset="0"/>
            </a:rPr>
            <a:t>operativ</a:t>
          </a:r>
          <a:r>
            <a:rPr lang="en-GB" sz="1800" b="1" i="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800" b="1" i="0" dirty="0" err="1">
              <a:solidFill>
                <a:srgbClr val="00B050"/>
              </a:solidFill>
              <a:latin typeface="Calibri" panose="020F0502020204030204" pitchFamily="34" charset="0"/>
              <a:ea typeface="Calibri" panose="020F0502020204030204" pitchFamily="34" charset="0"/>
              <a:cs typeface="Calibri" panose="020F0502020204030204" pitchFamily="34" charset="0"/>
            </a:rPr>
            <a:t>yaddaşa</a:t>
          </a:r>
          <a:r>
            <a:rPr lang="en-GB" sz="1800" b="1" i="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800" b="1" i="0" dirty="0" err="1">
              <a:solidFill>
                <a:srgbClr val="00B050"/>
              </a:solidFill>
              <a:latin typeface="Calibri" panose="020F0502020204030204" pitchFamily="34" charset="0"/>
              <a:ea typeface="Calibri" panose="020F0502020204030204" pitchFamily="34" charset="0"/>
              <a:cs typeface="Calibri" panose="020F0502020204030204" pitchFamily="34" charset="0"/>
            </a:rPr>
            <a:t>nəzərən</a:t>
          </a:r>
          <a:r>
            <a:rPr lang="en-GB" sz="1800" b="1" i="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800" b="1" i="0" dirty="0" err="1">
              <a:solidFill>
                <a:srgbClr val="00B050"/>
              </a:solidFill>
              <a:latin typeface="Calibri" panose="020F0502020204030204" pitchFamily="34" charset="0"/>
              <a:ea typeface="Calibri" panose="020F0502020204030204" pitchFamily="34" charset="0"/>
              <a:cs typeface="Calibri" panose="020F0502020204030204" pitchFamily="34" charset="0"/>
            </a:rPr>
            <a:t>təqribən</a:t>
          </a:r>
          <a:r>
            <a:rPr lang="en-GB" sz="1800" b="1" i="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800" b="1" i="0" dirty="0" err="1">
              <a:solidFill>
                <a:srgbClr val="00B050"/>
              </a:solidFill>
              <a:latin typeface="Calibri" panose="020F0502020204030204" pitchFamily="34" charset="0"/>
              <a:ea typeface="Calibri" panose="020F0502020204030204" pitchFamily="34" charset="0"/>
              <a:cs typeface="Calibri" panose="020F0502020204030204" pitchFamily="34" charset="0"/>
            </a:rPr>
            <a:t>yüz</a:t>
          </a:r>
          <a:r>
            <a:rPr lang="en-GB" sz="1800" b="1" i="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800" b="1" i="0" dirty="0" err="1">
              <a:solidFill>
                <a:srgbClr val="00B050"/>
              </a:solidFill>
              <a:latin typeface="Calibri" panose="020F0502020204030204" pitchFamily="34" charset="0"/>
              <a:ea typeface="Calibri" panose="020F0502020204030204" pitchFamily="34" charset="0"/>
              <a:cs typeface="Calibri" panose="020F0502020204030204" pitchFamily="34" charset="0"/>
            </a:rPr>
            <a:t>və</a:t>
          </a:r>
          <a:r>
            <a:rPr lang="en-GB" sz="1800" b="1" i="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800" b="1" i="0" dirty="0" err="1">
              <a:solidFill>
                <a:srgbClr val="00B050"/>
              </a:solidFill>
              <a:latin typeface="Calibri" panose="020F0502020204030204" pitchFamily="34" charset="0"/>
              <a:ea typeface="Calibri" panose="020F0502020204030204" pitchFamily="34" charset="0"/>
              <a:cs typeface="Calibri" panose="020F0502020204030204" pitchFamily="34" charset="0"/>
            </a:rPr>
            <a:t>ya</a:t>
          </a:r>
          <a:r>
            <a:rPr lang="en-GB" sz="1800" b="1" i="0" dirty="0">
              <a:solidFill>
                <a:srgbClr val="00B050"/>
              </a:solidFill>
              <a:latin typeface="Calibri" panose="020F0502020204030204" pitchFamily="34" charset="0"/>
              <a:ea typeface="Calibri" panose="020F0502020204030204" pitchFamily="34" charset="0"/>
              <a:cs typeface="Calibri" panose="020F0502020204030204" pitchFamily="34" charset="0"/>
            </a:rPr>
            <a:t> min </a:t>
          </a:r>
          <a:r>
            <a:rPr lang="en-GB" sz="1800" b="1" i="0" dirty="0" err="1">
              <a:solidFill>
                <a:srgbClr val="00B050"/>
              </a:solidFill>
              <a:latin typeface="Calibri" panose="020F0502020204030204" pitchFamily="34" charset="0"/>
              <a:ea typeface="Calibri" panose="020F0502020204030204" pitchFamily="34" charset="0"/>
              <a:cs typeface="Calibri" panose="020F0502020204030204" pitchFamily="34" charset="0"/>
            </a:rPr>
            <a:t>də­fələrlə</a:t>
          </a:r>
          <a:r>
            <a:rPr lang="en-GB" sz="1800" b="1" i="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800" b="1" i="0" dirty="0" err="1">
              <a:solidFill>
                <a:srgbClr val="00B050"/>
              </a:solidFill>
              <a:latin typeface="Calibri" panose="020F0502020204030204" pitchFamily="34" charset="0"/>
              <a:ea typeface="Calibri" panose="020F0502020204030204" pitchFamily="34" charset="0"/>
              <a:cs typeface="Calibri" panose="020F0502020204030204" pitchFamily="34" charset="0"/>
            </a:rPr>
            <a:t>böyük</a:t>
          </a:r>
          <a:r>
            <a:rPr lang="en-GB" sz="1800" b="1" i="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800" b="1" i="0" dirty="0" err="1">
              <a:solidFill>
                <a:srgbClr val="00B050"/>
              </a:solidFill>
              <a:latin typeface="Calibri" panose="020F0502020204030204" pitchFamily="34" charset="0"/>
              <a:ea typeface="Calibri" panose="020F0502020204030204" pitchFamily="34" charset="0"/>
              <a:cs typeface="Calibri" panose="020F0502020204030204" pitchFamily="34" charset="0"/>
            </a:rPr>
            <a:t>həcmə</a:t>
          </a:r>
          <a:r>
            <a:rPr lang="en-GB" sz="1800" b="1" i="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800" b="1" i="0" dirty="0" err="1">
              <a:solidFill>
                <a:srgbClr val="00B050"/>
              </a:solidFill>
              <a:latin typeface="Calibri" panose="020F0502020204030204" pitchFamily="34" charset="0"/>
              <a:ea typeface="Calibri" panose="020F0502020204030204" pitchFamily="34" charset="0"/>
              <a:cs typeface="Calibri" panose="020F0502020204030204" pitchFamily="34" charset="0"/>
            </a:rPr>
            <a:t>malikdir</a:t>
          </a:r>
          <a:r>
            <a:rPr lang="en-GB" sz="1800" b="1" i="0" dirty="0">
              <a:solidFill>
                <a:srgbClr val="00B050"/>
              </a:solidFill>
              <a:latin typeface="Calibri" panose="020F0502020204030204" pitchFamily="34" charset="0"/>
              <a:ea typeface="Calibri" panose="020F0502020204030204" pitchFamily="34" charset="0"/>
              <a:cs typeface="Calibri" panose="020F0502020204030204" pitchFamily="34" charset="0"/>
            </a:rPr>
            <a:t>.</a:t>
          </a:r>
          <a:endParaRPr lang="en-US" sz="1800" b="1" dirty="0">
            <a:solidFill>
              <a:srgbClr val="00B050"/>
            </a:solidFill>
            <a:latin typeface="Calibri" panose="020F0502020204030204" pitchFamily="34" charset="0"/>
            <a:ea typeface="Calibri" panose="020F0502020204030204" pitchFamily="34" charset="0"/>
            <a:cs typeface="Calibri" panose="020F0502020204030204" pitchFamily="34" charset="0"/>
          </a:endParaRPr>
        </a:p>
      </dgm:t>
    </dgm:pt>
    <dgm:pt modelId="{8395B9D5-FF39-4045-8569-9C13F11FB1E5}" type="parTrans" cxnId="{E3D274C7-DB39-45B8-B18F-742495FE5026}">
      <dgm:prSet/>
      <dgm:spPr/>
      <dgm:t>
        <a:bodyPr/>
        <a:lstStyle/>
        <a:p>
          <a:endParaRPr lang="en-US"/>
        </a:p>
      </dgm:t>
    </dgm:pt>
    <dgm:pt modelId="{F94C628D-62C1-4AF5-B102-2A2AA7FD22DE}" type="sibTrans" cxnId="{E3D274C7-DB39-45B8-B18F-742495FE5026}">
      <dgm:prSet/>
      <dgm:spPr/>
      <dgm:t>
        <a:bodyPr/>
        <a:lstStyle/>
        <a:p>
          <a:endParaRPr lang="en-US"/>
        </a:p>
      </dgm:t>
    </dgm:pt>
    <dgm:pt modelId="{7B2FF309-5120-45E2-ACC8-F8FAA9DBDA55}">
      <dgm:prSet phldrT="[Text]"/>
      <dgm:spPr/>
      <dgm:t>
        <a:bodyPr/>
        <a:lstStyle/>
        <a:p>
          <a:r>
            <a:rPr lang="en-US" dirty="0" err="1"/>
            <a:t>Daimi</a:t>
          </a:r>
          <a:r>
            <a:rPr lang="en-US" dirty="0"/>
            <a:t> yadda</a:t>
          </a:r>
        </a:p>
      </dgm:t>
    </dgm:pt>
    <dgm:pt modelId="{D5CAA101-B828-45D7-965B-F77CD6FBA109}" type="sibTrans" cxnId="{D35DB9DA-961B-46CD-BB14-44CD766D8CB7}">
      <dgm:prSet/>
      <dgm:spPr/>
      <dgm:t>
        <a:bodyPr/>
        <a:lstStyle/>
        <a:p>
          <a:endParaRPr lang="en-US"/>
        </a:p>
      </dgm:t>
    </dgm:pt>
    <dgm:pt modelId="{2CF5AF8A-5687-489A-9838-EDDBB760D421}" type="parTrans" cxnId="{D35DB9DA-961B-46CD-BB14-44CD766D8CB7}">
      <dgm:prSet/>
      <dgm:spPr/>
      <dgm:t>
        <a:bodyPr/>
        <a:lstStyle/>
        <a:p>
          <a:endParaRPr lang="en-US"/>
        </a:p>
      </dgm:t>
    </dgm:pt>
    <dgm:pt modelId="{6D821B19-119D-467E-9B96-0AC31EE3E5BE}" type="pres">
      <dgm:prSet presAssocID="{55C0B14E-AEA6-48D3-A387-ED4A3A3BF840}" presName="Name0" presStyleCnt="0">
        <dgm:presLayoutVars>
          <dgm:animLvl val="lvl"/>
          <dgm:resizeHandles val="exact"/>
        </dgm:presLayoutVars>
      </dgm:prSet>
      <dgm:spPr/>
    </dgm:pt>
    <dgm:pt modelId="{7ABD4740-1C4A-4816-9F14-E73A15C6128B}" type="pres">
      <dgm:prSet presAssocID="{D07AD3FD-84FF-467E-9693-752776549C61}" presName="composite" presStyleCnt="0"/>
      <dgm:spPr/>
    </dgm:pt>
    <dgm:pt modelId="{BA9B502D-1548-4F49-8213-EAF1C49A5C4C}" type="pres">
      <dgm:prSet presAssocID="{D07AD3FD-84FF-467E-9693-752776549C61}" presName="L" presStyleLbl="solidFgAcc1" presStyleIdx="0" presStyleCnt="3">
        <dgm:presLayoutVars>
          <dgm:chMax val="0"/>
          <dgm:chPref val="0"/>
        </dgm:presLayoutVars>
      </dgm:prSet>
      <dgm:spPr/>
    </dgm:pt>
    <dgm:pt modelId="{62ED9091-7156-45C9-A659-D878B8181EA1}" type="pres">
      <dgm:prSet presAssocID="{D07AD3FD-84FF-467E-9693-752776549C61}" presName="parTx" presStyleLbl="alignNode1" presStyleIdx="0" presStyleCnt="3" custLinFactNeighborX="-1756">
        <dgm:presLayoutVars>
          <dgm:chMax val="0"/>
          <dgm:chPref val="0"/>
          <dgm:bulletEnabled val="1"/>
        </dgm:presLayoutVars>
      </dgm:prSet>
      <dgm:spPr/>
    </dgm:pt>
    <dgm:pt modelId="{14656FE0-F79C-4AAF-858A-BDFF44BFEC01}" type="pres">
      <dgm:prSet presAssocID="{D07AD3FD-84FF-467E-9693-752776549C61}" presName="desTx" presStyleLbl="revTx" presStyleIdx="0" presStyleCnt="3">
        <dgm:presLayoutVars>
          <dgm:chMax val="0"/>
          <dgm:chPref val="0"/>
          <dgm:bulletEnabled val="1"/>
        </dgm:presLayoutVars>
      </dgm:prSet>
      <dgm:spPr/>
    </dgm:pt>
    <dgm:pt modelId="{9A3DDE5A-CD0A-4993-A173-873C21EDB74A}" type="pres">
      <dgm:prSet presAssocID="{D07AD3FD-84FF-467E-9693-752776549C61}" presName="EmptyPlaceHolder" presStyleCnt="0"/>
      <dgm:spPr/>
    </dgm:pt>
    <dgm:pt modelId="{146D3B21-F86C-49F8-B3AE-13FB6603BA27}" type="pres">
      <dgm:prSet presAssocID="{A8C9B7A9-BC2A-4753-B7F0-F2E361D95520}" presName="space" presStyleCnt="0"/>
      <dgm:spPr/>
    </dgm:pt>
    <dgm:pt modelId="{AA0A4A44-6A6B-4A34-8C19-2BC2D69334FA}" type="pres">
      <dgm:prSet presAssocID="{5EDA317F-AB2E-47DE-BA46-16FA60C3C561}" presName="composite" presStyleCnt="0"/>
      <dgm:spPr/>
    </dgm:pt>
    <dgm:pt modelId="{FAA09B7E-5C20-421C-BF60-413A4C95ADCF}" type="pres">
      <dgm:prSet presAssocID="{5EDA317F-AB2E-47DE-BA46-16FA60C3C561}" presName="L" presStyleLbl="solidFgAcc1" presStyleIdx="1" presStyleCnt="3">
        <dgm:presLayoutVars>
          <dgm:chMax val="0"/>
          <dgm:chPref val="0"/>
        </dgm:presLayoutVars>
      </dgm:prSet>
      <dgm:spPr/>
    </dgm:pt>
    <dgm:pt modelId="{8EB816D5-DC51-48ED-A4C7-D6D8B4272E10}" type="pres">
      <dgm:prSet presAssocID="{5EDA317F-AB2E-47DE-BA46-16FA60C3C561}" presName="parTx" presStyleLbl="alignNode1" presStyleIdx="1" presStyleCnt="3">
        <dgm:presLayoutVars>
          <dgm:chMax val="0"/>
          <dgm:chPref val="0"/>
          <dgm:bulletEnabled val="1"/>
        </dgm:presLayoutVars>
      </dgm:prSet>
      <dgm:spPr/>
    </dgm:pt>
    <dgm:pt modelId="{56E486ED-1484-4F2A-8814-5A8D376A10F6}" type="pres">
      <dgm:prSet presAssocID="{5EDA317F-AB2E-47DE-BA46-16FA60C3C561}" presName="desTx" presStyleLbl="revTx" presStyleIdx="1" presStyleCnt="3">
        <dgm:presLayoutVars>
          <dgm:chMax val="0"/>
          <dgm:chPref val="0"/>
          <dgm:bulletEnabled val="1"/>
        </dgm:presLayoutVars>
      </dgm:prSet>
      <dgm:spPr/>
    </dgm:pt>
    <dgm:pt modelId="{1E97F2B5-E3A5-4910-80D6-06901C54DE2C}" type="pres">
      <dgm:prSet presAssocID="{5EDA317F-AB2E-47DE-BA46-16FA60C3C561}" presName="EmptyPlaceHolder" presStyleCnt="0"/>
      <dgm:spPr/>
    </dgm:pt>
    <dgm:pt modelId="{B7E7DBFB-62CE-4810-A233-4719B9881B79}" type="pres">
      <dgm:prSet presAssocID="{A75B061E-69EA-487C-8330-1430DA0F139D}" presName="space" presStyleCnt="0"/>
      <dgm:spPr/>
    </dgm:pt>
    <dgm:pt modelId="{55AAFB6A-5F5C-4679-A598-EC1707D13DF8}" type="pres">
      <dgm:prSet presAssocID="{7B2FF309-5120-45E2-ACC8-F8FAA9DBDA55}" presName="composite" presStyleCnt="0"/>
      <dgm:spPr/>
    </dgm:pt>
    <dgm:pt modelId="{290C5362-7202-4329-8331-DF57CB240F68}" type="pres">
      <dgm:prSet presAssocID="{7B2FF309-5120-45E2-ACC8-F8FAA9DBDA55}" presName="L" presStyleLbl="solidFgAcc1" presStyleIdx="2" presStyleCnt="3">
        <dgm:presLayoutVars>
          <dgm:chMax val="0"/>
          <dgm:chPref val="0"/>
        </dgm:presLayoutVars>
      </dgm:prSet>
      <dgm:spPr/>
    </dgm:pt>
    <dgm:pt modelId="{BAE059AD-420C-4225-9C8E-A0D7B528D2C1}" type="pres">
      <dgm:prSet presAssocID="{7B2FF309-5120-45E2-ACC8-F8FAA9DBDA55}" presName="parTx" presStyleLbl="alignNode1" presStyleIdx="2" presStyleCnt="3">
        <dgm:presLayoutVars>
          <dgm:chMax val="0"/>
          <dgm:chPref val="0"/>
          <dgm:bulletEnabled val="1"/>
        </dgm:presLayoutVars>
      </dgm:prSet>
      <dgm:spPr/>
    </dgm:pt>
    <dgm:pt modelId="{33DA7711-574B-4EC3-8697-E0B9A5D53462}" type="pres">
      <dgm:prSet presAssocID="{7B2FF309-5120-45E2-ACC8-F8FAA9DBDA55}" presName="desTx" presStyleLbl="revTx" presStyleIdx="2" presStyleCnt="3">
        <dgm:presLayoutVars>
          <dgm:chMax val="0"/>
          <dgm:chPref val="0"/>
          <dgm:bulletEnabled val="1"/>
        </dgm:presLayoutVars>
      </dgm:prSet>
      <dgm:spPr/>
    </dgm:pt>
    <dgm:pt modelId="{3EE53C7F-C1B7-4113-8A4D-339DB61A1B04}" type="pres">
      <dgm:prSet presAssocID="{7B2FF309-5120-45E2-ACC8-F8FAA9DBDA55}" presName="EmptyPlaceHolder" presStyleCnt="0"/>
      <dgm:spPr/>
    </dgm:pt>
  </dgm:ptLst>
  <dgm:cxnLst>
    <dgm:cxn modelId="{CE3BE314-D63F-4B38-B175-47BFD9A9E588}" type="presOf" srcId="{D07AD3FD-84FF-467E-9693-752776549C61}" destId="{62ED9091-7156-45C9-A659-D878B8181EA1}" srcOrd="0" destOrd="0" presId="urn:microsoft.com/office/officeart/2016/7/layout/AccentHomeChevronProcess"/>
    <dgm:cxn modelId="{72393B20-CBE1-4BD8-8400-731DA6A197F0}" type="presOf" srcId="{EE155DB2-6788-4019-961C-F8B89C275CE8}" destId="{33DA7711-574B-4EC3-8697-E0B9A5D53462}" srcOrd="0" destOrd="0" presId="urn:microsoft.com/office/officeart/2016/7/layout/AccentHomeChevronProcess"/>
    <dgm:cxn modelId="{7B8F902E-4BA3-41AA-9991-54805A6B93DE}" srcId="{55C0B14E-AEA6-48D3-A387-ED4A3A3BF840}" destId="{5EDA317F-AB2E-47DE-BA46-16FA60C3C561}" srcOrd="1" destOrd="0" parTransId="{775EBB35-E8CF-4A14-B0A8-45A53D65E711}" sibTransId="{A75B061E-69EA-487C-8330-1430DA0F139D}"/>
    <dgm:cxn modelId="{55492768-9A5E-4F74-AC7C-959C5C24EFD3}" srcId="{55C0B14E-AEA6-48D3-A387-ED4A3A3BF840}" destId="{D07AD3FD-84FF-467E-9693-752776549C61}" srcOrd="0" destOrd="0" parTransId="{7B691773-F524-4FAD-A272-BDF0B0C4370A}" sibTransId="{A8C9B7A9-BC2A-4753-B7F0-F2E361D95520}"/>
    <dgm:cxn modelId="{E97FF64F-8020-497E-AE7D-2395DDA4560D}" srcId="{D07AD3FD-84FF-467E-9693-752776549C61}" destId="{5D70EFF5-8B31-4A1F-AE44-51E4CF0013EB}" srcOrd="0" destOrd="0" parTransId="{96C720A0-FEEF-48D1-8DF6-ABA03C304822}" sibTransId="{B6A59CDE-18AD-4553-B6C5-FF001A8E8510}"/>
    <dgm:cxn modelId="{8A3D4B73-3658-4A4C-9DFE-F59E22A79482}" srcId="{5EDA317F-AB2E-47DE-BA46-16FA60C3C561}" destId="{F757DBC8-3670-4122-937A-47DB91C0F3FE}" srcOrd="0" destOrd="0" parTransId="{8F483F27-8D97-48E5-9210-1B448F1CE277}" sibTransId="{A46A41DD-2CA4-4800-8F85-546ABB24ED07}"/>
    <dgm:cxn modelId="{762A0786-3A6A-4139-B171-55C8B680F29E}" type="presOf" srcId="{55C0B14E-AEA6-48D3-A387-ED4A3A3BF840}" destId="{6D821B19-119D-467E-9B96-0AC31EE3E5BE}" srcOrd="0" destOrd="0" presId="urn:microsoft.com/office/officeart/2016/7/layout/AccentHomeChevronProcess"/>
    <dgm:cxn modelId="{014B3E8B-3AE0-4ED4-8005-AD2F83D7BF2B}" type="presOf" srcId="{5EDA317F-AB2E-47DE-BA46-16FA60C3C561}" destId="{8EB816D5-DC51-48ED-A4C7-D6D8B4272E10}" srcOrd="0" destOrd="0" presId="urn:microsoft.com/office/officeart/2016/7/layout/AccentHomeChevronProcess"/>
    <dgm:cxn modelId="{E3D274C7-DB39-45B8-B18F-742495FE5026}" srcId="{7B2FF309-5120-45E2-ACC8-F8FAA9DBDA55}" destId="{EE155DB2-6788-4019-961C-F8B89C275CE8}" srcOrd="0" destOrd="0" parTransId="{8395B9D5-FF39-4045-8569-9C13F11FB1E5}" sibTransId="{F94C628D-62C1-4AF5-B102-2A2AA7FD22DE}"/>
    <dgm:cxn modelId="{03D23DD7-DC48-4027-A550-37C77B2DEC31}" type="presOf" srcId="{F757DBC8-3670-4122-937A-47DB91C0F3FE}" destId="{56E486ED-1484-4F2A-8814-5A8D376A10F6}" srcOrd="0" destOrd="0" presId="urn:microsoft.com/office/officeart/2016/7/layout/AccentHomeChevronProcess"/>
    <dgm:cxn modelId="{774B2ED9-A695-4633-8A2C-11A6DDFF4754}" type="presOf" srcId="{7B2FF309-5120-45E2-ACC8-F8FAA9DBDA55}" destId="{BAE059AD-420C-4225-9C8E-A0D7B528D2C1}" srcOrd="0" destOrd="0" presId="urn:microsoft.com/office/officeart/2016/7/layout/AccentHomeChevronProcess"/>
    <dgm:cxn modelId="{D35DB9DA-961B-46CD-BB14-44CD766D8CB7}" srcId="{55C0B14E-AEA6-48D3-A387-ED4A3A3BF840}" destId="{7B2FF309-5120-45E2-ACC8-F8FAA9DBDA55}" srcOrd="2" destOrd="0" parTransId="{2CF5AF8A-5687-489A-9838-EDDBB760D421}" sibTransId="{D5CAA101-B828-45D7-965B-F77CD6FBA109}"/>
    <dgm:cxn modelId="{506A8EFC-A4D4-4FA9-9C65-B61481D74198}" type="presOf" srcId="{5D70EFF5-8B31-4A1F-AE44-51E4CF0013EB}" destId="{14656FE0-F79C-4AAF-858A-BDFF44BFEC01}" srcOrd="0" destOrd="0" presId="urn:microsoft.com/office/officeart/2016/7/layout/AccentHomeChevronProcess"/>
    <dgm:cxn modelId="{E0D5273A-00A1-421F-A40D-EBF3966B2622}" type="presParOf" srcId="{6D821B19-119D-467E-9B96-0AC31EE3E5BE}" destId="{7ABD4740-1C4A-4816-9F14-E73A15C6128B}" srcOrd="0" destOrd="0" presId="urn:microsoft.com/office/officeart/2016/7/layout/AccentHomeChevronProcess"/>
    <dgm:cxn modelId="{EC70F9E8-0B50-4A2C-BCC1-9CD945DE2797}" type="presParOf" srcId="{7ABD4740-1C4A-4816-9F14-E73A15C6128B}" destId="{BA9B502D-1548-4F49-8213-EAF1C49A5C4C}" srcOrd="0" destOrd="0" presId="urn:microsoft.com/office/officeart/2016/7/layout/AccentHomeChevronProcess"/>
    <dgm:cxn modelId="{B9A261CA-7C2C-449A-B039-79D778278BD0}" type="presParOf" srcId="{7ABD4740-1C4A-4816-9F14-E73A15C6128B}" destId="{62ED9091-7156-45C9-A659-D878B8181EA1}" srcOrd="1" destOrd="0" presId="urn:microsoft.com/office/officeart/2016/7/layout/AccentHomeChevronProcess"/>
    <dgm:cxn modelId="{220B0F6D-0E53-4F1D-AE9A-0FB7657CC169}" type="presParOf" srcId="{7ABD4740-1C4A-4816-9F14-E73A15C6128B}" destId="{14656FE0-F79C-4AAF-858A-BDFF44BFEC01}" srcOrd="2" destOrd="0" presId="urn:microsoft.com/office/officeart/2016/7/layout/AccentHomeChevronProcess"/>
    <dgm:cxn modelId="{6D56B8E8-331D-4036-B6D1-32FF22C64DDC}" type="presParOf" srcId="{7ABD4740-1C4A-4816-9F14-E73A15C6128B}" destId="{9A3DDE5A-CD0A-4993-A173-873C21EDB74A}" srcOrd="3" destOrd="0" presId="urn:microsoft.com/office/officeart/2016/7/layout/AccentHomeChevronProcess"/>
    <dgm:cxn modelId="{A050BD85-6B5D-4A7D-86E7-2F863D5914C9}" type="presParOf" srcId="{6D821B19-119D-467E-9B96-0AC31EE3E5BE}" destId="{146D3B21-F86C-49F8-B3AE-13FB6603BA27}" srcOrd="1" destOrd="0" presId="urn:microsoft.com/office/officeart/2016/7/layout/AccentHomeChevronProcess"/>
    <dgm:cxn modelId="{36203D52-F8B2-4333-9D6F-7CD2C87D430B}" type="presParOf" srcId="{6D821B19-119D-467E-9B96-0AC31EE3E5BE}" destId="{AA0A4A44-6A6B-4A34-8C19-2BC2D69334FA}" srcOrd="2" destOrd="0" presId="urn:microsoft.com/office/officeart/2016/7/layout/AccentHomeChevronProcess"/>
    <dgm:cxn modelId="{0C2710C7-8EC8-4EA8-9B06-AC727A3C28DD}" type="presParOf" srcId="{AA0A4A44-6A6B-4A34-8C19-2BC2D69334FA}" destId="{FAA09B7E-5C20-421C-BF60-413A4C95ADCF}" srcOrd="0" destOrd="0" presId="urn:microsoft.com/office/officeart/2016/7/layout/AccentHomeChevronProcess"/>
    <dgm:cxn modelId="{DDE09F10-166D-4410-8561-F9B85ADE070D}" type="presParOf" srcId="{AA0A4A44-6A6B-4A34-8C19-2BC2D69334FA}" destId="{8EB816D5-DC51-48ED-A4C7-D6D8B4272E10}" srcOrd="1" destOrd="0" presId="urn:microsoft.com/office/officeart/2016/7/layout/AccentHomeChevronProcess"/>
    <dgm:cxn modelId="{2DF04F70-EB4C-445D-8588-A175B889D25A}" type="presParOf" srcId="{AA0A4A44-6A6B-4A34-8C19-2BC2D69334FA}" destId="{56E486ED-1484-4F2A-8814-5A8D376A10F6}" srcOrd="2" destOrd="0" presId="urn:microsoft.com/office/officeart/2016/7/layout/AccentHomeChevronProcess"/>
    <dgm:cxn modelId="{52F4F7FE-A9A6-4768-AA81-EB688C6281CD}" type="presParOf" srcId="{AA0A4A44-6A6B-4A34-8C19-2BC2D69334FA}" destId="{1E97F2B5-E3A5-4910-80D6-06901C54DE2C}" srcOrd="3" destOrd="0" presId="urn:microsoft.com/office/officeart/2016/7/layout/AccentHomeChevronProcess"/>
    <dgm:cxn modelId="{B2F09B41-EE22-4BDE-89F4-B2199C9C81F6}" type="presParOf" srcId="{6D821B19-119D-467E-9B96-0AC31EE3E5BE}" destId="{B7E7DBFB-62CE-4810-A233-4719B9881B79}" srcOrd="3" destOrd="0" presId="urn:microsoft.com/office/officeart/2016/7/layout/AccentHomeChevronProcess"/>
    <dgm:cxn modelId="{A9494621-68DD-4CE0-903A-F51F8DB82270}" type="presParOf" srcId="{6D821B19-119D-467E-9B96-0AC31EE3E5BE}" destId="{55AAFB6A-5F5C-4679-A598-EC1707D13DF8}" srcOrd="4" destOrd="0" presId="urn:microsoft.com/office/officeart/2016/7/layout/AccentHomeChevronProcess"/>
    <dgm:cxn modelId="{DD8E1F77-E9E1-45DF-8FB8-6D4E0AE82F0D}" type="presParOf" srcId="{55AAFB6A-5F5C-4679-A598-EC1707D13DF8}" destId="{290C5362-7202-4329-8331-DF57CB240F68}" srcOrd="0" destOrd="0" presId="urn:microsoft.com/office/officeart/2016/7/layout/AccentHomeChevronProcess"/>
    <dgm:cxn modelId="{04526F11-1CF2-4AF3-955B-CA7FEBFDA319}" type="presParOf" srcId="{55AAFB6A-5F5C-4679-A598-EC1707D13DF8}" destId="{BAE059AD-420C-4225-9C8E-A0D7B528D2C1}" srcOrd="1" destOrd="0" presId="urn:microsoft.com/office/officeart/2016/7/layout/AccentHomeChevronProcess"/>
    <dgm:cxn modelId="{D7474316-B960-4512-A97A-3CF003E1A00D}" type="presParOf" srcId="{55AAFB6A-5F5C-4679-A598-EC1707D13DF8}" destId="{33DA7711-574B-4EC3-8697-E0B9A5D53462}" srcOrd="2" destOrd="0" presId="urn:microsoft.com/office/officeart/2016/7/layout/AccentHomeChevronProcess"/>
    <dgm:cxn modelId="{DA9F6B05-B46F-44E8-A43B-D1A5E71314A3}" type="presParOf" srcId="{55AAFB6A-5F5C-4679-A598-EC1707D13DF8}" destId="{3EE53C7F-C1B7-4113-8A4D-339DB61A1B04}"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B502D-1548-4F49-8213-EAF1C49A5C4C}">
      <dsp:nvSpPr>
        <dsp:cNvPr id="0" name=""/>
        <dsp:cNvSpPr/>
      </dsp:nvSpPr>
      <dsp:spPr>
        <a:xfrm rot="5400000">
          <a:off x="-836104" y="1706372"/>
          <a:ext cx="1958102" cy="285892"/>
        </a:xfrm>
        <a:prstGeom prst="corner">
          <a:avLst>
            <a:gd name="adj1" fmla="val 1000"/>
            <a:gd name="adj2" fmla="val 100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ED9091-7156-45C9-A659-D878B8181EA1}">
      <dsp:nvSpPr>
        <dsp:cNvPr id="0" name=""/>
        <dsp:cNvSpPr/>
      </dsp:nvSpPr>
      <dsp:spPr>
        <a:xfrm>
          <a:off x="0" y="2828369"/>
          <a:ext cx="3573660" cy="652700"/>
        </a:xfrm>
        <a:prstGeom prst="homePlate">
          <a:avLst>
            <a:gd name="adj" fmla="val 2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254000" rIns="127000" bIns="254000" numCol="1" spcCol="1270" anchor="ctr" anchorCtr="0">
          <a:noAutofit/>
        </a:bodyPr>
        <a:lstStyle/>
        <a:p>
          <a:pPr marL="0" lvl="0" indent="0" algn="ctr" defTabSz="889000">
            <a:lnSpc>
              <a:spcPct val="90000"/>
            </a:lnSpc>
            <a:spcBef>
              <a:spcPct val="0"/>
            </a:spcBef>
            <a:spcAft>
              <a:spcPct val="35000"/>
            </a:spcAft>
            <a:buNone/>
          </a:pPr>
          <a:r>
            <a:rPr lang="en-US" sz="2000" kern="1200" dirty="0" err="1"/>
            <a:t>Prosessor</a:t>
          </a:r>
          <a:endParaRPr lang="en-US" sz="2000" kern="1200" dirty="0"/>
        </a:p>
      </dsp:txBody>
      <dsp:txXfrm>
        <a:off x="0" y="2828369"/>
        <a:ext cx="3492073" cy="652700"/>
      </dsp:txXfrm>
    </dsp:sp>
    <dsp:sp modelId="{14656FE0-F79C-4AAF-858A-BDFF44BFEC01}">
      <dsp:nvSpPr>
        <dsp:cNvPr id="0" name=""/>
        <dsp:cNvSpPr/>
      </dsp:nvSpPr>
      <dsp:spPr>
        <a:xfrm>
          <a:off x="285892" y="1041803"/>
          <a:ext cx="2901812" cy="1281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Kompüterin</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beynidir</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və</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onun</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sürəti</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nə</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qədər</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yük­sək</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olarsa</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kompüter</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bir</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o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qədər</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tez</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işləyir</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Kompüter</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əmə­liy­­yatlarını</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koordinasiya</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etməkdən</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savayı</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prosessor</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keş-yad­da­­­şa</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da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malikdir</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Prosessorun</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keş</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yaddaşı</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reqistr</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ad­lanan</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seq­­­mentə</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malikdir</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Bu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yaddaş</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tez-tez</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istifadə</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olunan</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ins­truk­si­ya</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və</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verilənlərin</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saxlanması</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üçün</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 </a:t>
          </a:r>
          <a:r>
            <a:rPr lang="en-GB" sz="1300" b="1" i="0" kern="1200" dirty="0" err="1">
              <a:solidFill>
                <a:srgbClr val="3A37ED"/>
              </a:solidFill>
              <a:latin typeface="Calibri" panose="020F0502020204030204" pitchFamily="34" charset="0"/>
              <a:ea typeface="Calibri" panose="020F0502020204030204" pitchFamily="34" charset="0"/>
              <a:cs typeface="Calibri" panose="020F0502020204030204" pitchFamily="34" charset="0"/>
            </a:rPr>
            <a:t>lazımdır</a:t>
          </a:r>
          <a:r>
            <a:rPr lang="en-GB" sz="1300" b="1" i="0" kern="1200" dirty="0">
              <a:solidFill>
                <a:srgbClr val="3A37ED"/>
              </a:solidFill>
              <a:latin typeface="Calibri" panose="020F0502020204030204" pitchFamily="34" charset="0"/>
              <a:ea typeface="Calibri" panose="020F0502020204030204" pitchFamily="34" charset="0"/>
              <a:cs typeface="Calibri" panose="020F0502020204030204" pitchFamily="34" charset="0"/>
            </a:rPr>
            <a:t>.</a:t>
          </a:r>
          <a:endParaRPr lang="en-US" sz="1300" b="1" kern="1200" dirty="0">
            <a:solidFill>
              <a:srgbClr val="3A37ED"/>
            </a:solidFill>
            <a:latin typeface="Calibri" panose="020F0502020204030204" pitchFamily="34" charset="0"/>
            <a:ea typeface="Calibri" panose="020F0502020204030204" pitchFamily="34" charset="0"/>
            <a:cs typeface="Calibri" panose="020F0502020204030204" pitchFamily="34" charset="0"/>
          </a:endParaRPr>
        </a:p>
      </dsp:txBody>
      <dsp:txXfrm>
        <a:off x="285892" y="1041803"/>
        <a:ext cx="2901812" cy="1281817"/>
      </dsp:txXfrm>
    </dsp:sp>
    <dsp:sp modelId="{FAA09B7E-5C20-421C-BF60-413A4C95ADCF}">
      <dsp:nvSpPr>
        <dsp:cNvPr id="0" name=""/>
        <dsp:cNvSpPr/>
      </dsp:nvSpPr>
      <dsp:spPr>
        <a:xfrm rot="5400000">
          <a:off x="2634864" y="1706372"/>
          <a:ext cx="1958102" cy="285892"/>
        </a:xfrm>
        <a:prstGeom prst="corner">
          <a:avLst>
            <a:gd name="adj1" fmla="val 1000"/>
            <a:gd name="adj2" fmla="val 100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B816D5-DC51-48ED-A4C7-D6D8B4272E10}">
      <dsp:nvSpPr>
        <dsp:cNvPr id="0" name=""/>
        <dsp:cNvSpPr/>
      </dsp:nvSpPr>
      <dsp:spPr>
        <a:xfrm>
          <a:off x="3470969" y="2828369"/>
          <a:ext cx="3573660" cy="652700"/>
        </a:xfrm>
        <a:prstGeom prst="chevron">
          <a:avLst>
            <a:gd name="adj" fmla="val 2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254000" rIns="127000" bIns="254000" numCol="1" spcCol="1270" anchor="ctr" anchorCtr="0">
          <a:noAutofit/>
        </a:bodyPr>
        <a:lstStyle/>
        <a:p>
          <a:pPr marL="0" lvl="0" indent="0" algn="ctr" defTabSz="889000">
            <a:lnSpc>
              <a:spcPct val="90000"/>
            </a:lnSpc>
            <a:spcBef>
              <a:spcPct val="0"/>
            </a:spcBef>
            <a:spcAft>
              <a:spcPct val="35000"/>
            </a:spcAft>
            <a:buNone/>
          </a:pPr>
          <a:r>
            <a:rPr lang="en-GB" sz="2000" b="0" i="0" kern="1200" dirty="0" err="1"/>
            <a:t>Operativ</a:t>
          </a:r>
          <a:r>
            <a:rPr lang="en-GB" sz="2000" b="0" i="0" kern="1200" dirty="0"/>
            <a:t> </a:t>
          </a:r>
          <a:r>
            <a:rPr lang="en-GB" sz="2000" b="0" i="0" kern="1200" dirty="0" err="1"/>
            <a:t>yaddaş</a:t>
          </a:r>
          <a:endParaRPr lang="en-US" sz="2000" kern="1200" dirty="0"/>
        </a:p>
      </dsp:txBody>
      <dsp:txXfrm>
        <a:off x="3634144" y="2828369"/>
        <a:ext cx="3247310" cy="652700"/>
      </dsp:txXfrm>
    </dsp:sp>
    <dsp:sp modelId="{56E486ED-1484-4F2A-8814-5A8D376A10F6}">
      <dsp:nvSpPr>
        <dsp:cNvPr id="0" name=""/>
        <dsp:cNvSpPr/>
      </dsp:nvSpPr>
      <dsp:spPr>
        <a:xfrm>
          <a:off x="3756862" y="1041803"/>
          <a:ext cx="2901812" cy="1281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pPr>
          <a:r>
            <a:rPr lang="en-US" sz="1600" b="1" i="0" u="none" kern="1200" dirty="0">
              <a:solidFill>
                <a:srgbClr val="FF0000"/>
              </a:solidFill>
              <a:latin typeface="Calibri" panose="020F0502020204030204" pitchFamily="34" charset="0"/>
              <a:ea typeface="Calibri" panose="020F0502020204030204" pitchFamily="34" charset="0"/>
              <a:cs typeface="Calibri" panose="020F0502020204030204" pitchFamily="34" charset="0"/>
            </a:rPr>
            <a:t>I</a:t>
          </a:r>
          <a:r>
            <a:rPr lang="en-GB" sz="1600" b="1" i="0" kern="1200" dirty="0" err="1">
              <a:solidFill>
                <a:srgbClr val="FF0000"/>
              </a:solidFill>
              <a:latin typeface="Calibri" panose="020F0502020204030204" pitchFamily="34" charset="0"/>
              <a:ea typeface="Calibri" panose="020F0502020204030204" pitchFamily="34" charset="0"/>
              <a:cs typeface="Calibri" panose="020F0502020204030204" pitchFamily="34" charset="0"/>
            </a:rPr>
            <a:t>xtiyari</a:t>
          </a:r>
          <a:r>
            <a:rPr lang="en-GB" sz="1600" b="1" i="0" kern="12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kern="1200" dirty="0" err="1">
              <a:solidFill>
                <a:srgbClr val="FF0000"/>
              </a:solidFill>
              <a:latin typeface="Calibri" panose="020F0502020204030204" pitchFamily="34" charset="0"/>
              <a:ea typeface="Calibri" panose="020F0502020204030204" pitchFamily="34" charset="0"/>
              <a:cs typeface="Calibri" panose="020F0502020204030204" pitchFamily="34" charset="0"/>
            </a:rPr>
            <a:t>girişli</a:t>
          </a:r>
          <a:r>
            <a:rPr lang="en-GB" sz="1600" b="1" i="0" kern="12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kern="1200" dirty="0" err="1">
              <a:solidFill>
                <a:srgbClr val="FF0000"/>
              </a:solidFill>
              <a:latin typeface="Calibri" panose="020F0502020204030204" pitchFamily="34" charset="0"/>
              <a:ea typeface="Calibri" panose="020F0502020204030204" pitchFamily="34" charset="0"/>
              <a:cs typeface="Calibri" panose="020F0502020204030204" pitchFamily="34" charset="0"/>
            </a:rPr>
            <a:t>yaddaşdır</a:t>
          </a:r>
          <a:r>
            <a:rPr lang="en-GB" sz="1600" b="1" i="0" kern="12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kern="1200" dirty="0" err="1">
              <a:solidFill>
                <a:srgbClr val="FF0000"/>
              </a:solidFill>
              <a:latin typeface="Calibri" panose="020F0502020204030204" pitchFamily="34" charset="0"/>
              <a:ea typeface="Calibri" panose="020F0502020204030204" pitchFamily="34" charset="0"/>
              <a:cs typeface="Calibri" panose="020F0502020204030204" pitchFamily="34" charset="0"/>
            </a:rPr>
            <a:t>və</a:t>
          </a:r>
          <a:r>
            <a:rPr lang="en-GB" sz="1600" b="1" i="0" kern="12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kern="1200" dirty="0" err="1">
              <a:solidFill>
                <a:srgbClr val="FF0000"/>
              </a:solidFill>
              <a:latin typeface="Calibri" panose="020F0502020204030204" pitchFamily="34" charset="0"/>
              <a:ea typeface="Calibri" panose="020F0502020204030204" pitchFamily="34" charset="0"/>
              <a:cs typeface="Calibri" panose="020F0502020204030204" pitchFamily="34" charset="0"/>
            </a:rPr>
            <a:t>ya</a:t>
          </a:r>
          <a:r>
            <a:rPr lang="en-GB" sz="1600" b="1" i="0" kern="12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kern="1200" dirty="0" err="1">
              <a:solidFill>
                <a:srgbClr val="FF0000"/>
              </a:solidFill>
              <a:latin typeface="Calibri" panose="020F0502020204030204" pitchFamily="34" charset="0"/>
              <a:ea typeface="Calibri" panose="020F0502020204030204" pitchFamily="34" charset="0"/>
              <a:cs typeface="Calibri" panose="020F0502020204030204" pitchFamily="34" charset="0"/>
            </a:rPr>
            <a:t>operativ</a:t>
          </a:r>
          <a:r>
            <a:rPr lang="en-GB" sz="1600" b="1" i="0" kern="12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kern="1200" dirty="0" err="1">
              <a:solidFill>
                <a:srgbClr val="FF0000"/>
              </a:solidFill>
              <a:latin typeface="Calibri" panose="020F0502020204030204" pitchFamily="34" charset="0"/>
              <a:ea typeface="Calibri" panose="020F0502020204030204" pitchFamily="34" charset="0"/>
              <a:cs typeface="Calibri" panose="020F0502020204030204" pitchFamily="34" charset="0"/>
            </a:rPr>
            <a:t>yad­dasaxlama</a:t>
          </a:r>
          <a:r>
            <a:rPr lang="en-GB" sz="1600" b="1" i="0" kern="12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kern="1200" dirty="0" err="1">
              <a:solidFill>
                <a:srgbClr val="FF0000"/>
              </a:solidFill>
              <a:latin typeface="Calibri" panose="020F0502020204030204" pitchFamily="34" charset="0"/>
              <a:ea typeface="Calibri" panose="020F0502020204030204" pitchFamily="34" charset="0"/>
              <a:cs typeface="Calibri" panose="020F0502020204030204" pitchFamily="34" charset="0"/>
            </a:rPr>
            <a:t>qurğusudur</a:t>
          </a:r>
          <a:r>
            <a:rPr lang="en-GB" sz="1600" b="1" i="0" kern="1200" dirty="0">
              <a:solidFill>
                <a:srgbClr val="FF0000"/>
              </a:solidFill>
              <a:latin typeface="Calibri" panose="020F0502020204030204" pitchFamily="34" charset="0"/>
              <a:ea typeface="Calibri" panose="020F0502020204030204" pitchFamily="34" charset="0"/>
              <a:cs typeface="Calibri" panose="020F0502020204030204" pitchFamily="34" charset="0"/>
            </a:rPr>
            <a:t> (OYQ). </a:t>
          </a:r>
          <a:r>
            <a:rPr lang="en-GB" sz="1600" b="1" i="0" kern="1200" dirty="0" err="1">
              <a:solidFill>
                <a:srgbClr val="FF0000"/>
              </a:solidFill>
              <a:latin typeface="Calibri" panose="020F0502020204030204" pitchFamily="34" charset="0"/>
              <a:ea typeface="Calibri" panose="020F0502020204030204" pitchFamily="34" charset="0"/>
              <a:cs typeface="Calibri" panose="020F0502020204030204" pitchFamily="34" charset="0"/>
            </a:rPr>
            <a:t>Kompüterdə</a:t>
          </a:r>
          <a:r>
            <a:rPr lang="en-GB" sz="1600" b="1" i="0" kern="12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kern="1200" dirty="0" err="1">
              <a:solidFill>
                <a:srgbClr val="FF0000"/>
              </a:solidFill>
              <a:latin typeface="Calibri" panose="020F0502020204030204" pitchFamily="34" charset="0"/>
              <a:ea typeface="Calibri" panose="020F0502020204030204" pitchFamily="34" charset="0"/>
              <a:cs typeface="Calibri" panose="020F0502020204030204" pitchFamily="34" charset="0"/>
            </a:rPr>
            <a:t>bu</a:t>
          </a:r>
          <a:r>
            <a:rPr lang="en-GB" sz="1600" b="1" i="0" kern="12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kern="1200" dirty="0" err="1">
              <a:solidFill>
                <a:srgbClr val="FF0000"/>
              </a:solidFill>
              <a:latin typeface="Calibri" panose="020F0502020204030204" pitchFamily="34" charset="0"/>
              <a:ea typeface="Calibri" panose="020F0502020204030204" pitchFamily="34" charset="0"/>
              <a:cs typeface="Calibri" panose="020F0502020204030204" pitchFamily="34" charset="0"/>
            </a:rPr>
            <a:t>yaddaş</a:t>
          </a:r>
          <a:r>
            <a:rPr lang="en-GB" sz="1600" b="1" i="0" kern="12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kern="1200" dirty="0" err="1">
              <a:solidFill>
                <a:srgbClr val="FF0000"/>
              </a:solidFill>
              <a:latin typeface="Calibri" panose="020F0502020204030204" pitchFamily="34" charset="0"/>
              <a:ea typeface="Calibri" panose="020F0502020204030204" pitchFamily="34" charset="0"/>
              <a:cs typeface="Calibri" panose="020F0502020204030204" pitchFamily="34" charset="0"/>
            </a:rPr>
            <a:t>nə</a:t>
          </a:r>
          <a:r>
            <a:rPr lang="en-GB" sz="1600" b="1" i="0" kern="12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kern="1200" dirty="0" err="1">
              <a:solidFill>
                <a:srgbClr val="FF0000"/>
              </a:solidFill>
              <a:latin typeface="Calibri" panose="020F0502020204030204" pitchFamily="34" charset="0"/>
              <a:ea typeface="Calibri" panose="020F0502020204030204" pitchFamily="34" charset="0"/>
              <a:cs typeface="Calibri" panose="020F0502020204030204" pitchFamily="34" charset="0"/>
            </a:rPr>
            <a:t>qə­dər</a:t>
          </a:r>
          <a:r>
            <a:rPr lang="en-GB" sz="1600" b="1" i="0" kern="12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kern="1200" dirty="0" err="1">
              <a:solidFill>
                <a:srgbClr val="FF0000"/>
              </a:solidFill>
              <a:latin typeface="Calibri" panose="020F0502020204030204" pitchFamily="34" charset="0"/>
              <a:ea typeface="Calibri" panose="020F0502020204030204" pitchFamily="34" charset="0"/>
              <a:cs typeface="Calibri" panose="020F0502020204030204" pitchFamily="34" charset="0"/>
            </a:rPr>
            <a:t>çox</a:t>
          </a:r>
          <a:r>
            <a:rPr lang="en-GB" sz="1600" b="1" i="0" kern="12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kern="1200" dirty="0" err="1">
              <a:solidFill>
                <a:srgbClr val="FF0000"/>
              </a:solidFill>
              <a:latin typeface="Calibri" panose="020F0502020204030204" pitchFamily="34" charset="0"/>
              <a:ea typeface="Calibri" panose="020F0502020204030204" pitchFamily="34" charset="0"/>
              <a:cs typeface="Calibri" panose="020F0502020204030204" pitchFamily="34" charset="0"/>
            </a:rPr>
            <a:t>olarsa</a:t>
          </a:r>
          <a:r>
            <a:rPr lang="en-GB" sz="1600" b="1" i="0" kern="12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kern="1200" dirty="0" err="1">
              <a:solidFill>
                <a:srgbClr val="FF0000"/>
              </a:solidFill>
              <a:latin typeface="Calibri" panose="020F0502020204030204" pitchFamily="34" charset="0"/>
              <a:ea typeface="Calibri" panose="020F0502020204030204" pitchFamily="34" charset="0"/>
              <a:cs typeface="Calibri" panose="020F0502020204030204" pitchFamily="34" charset="0"/>
            </a:rPr>
            <a:t>onda</a:t>
          </a:r>
          <a:r>
            <a:rPr lang="en-GB" sz="1600" b="1" i="0" kern="12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kern="1200" dirty="0" err="1">
              <a:solidFill>
                <a:srgbClr val="FF0000"/>
              </a:solidFill>
              <a:latin typeface="Calibri" panose="020F0502020204030204" pitchFamily="34" charset="0"/>
              <a:ea typeface="Calibri" panose="020F0502020204030204" pitchFamily="34" charset="0"/>
              <a:cs typeface="Calibri" panose="020F0502020204030204" pitchFamily="34" charset="0"/>
            </a:rPr>
            <a:t>eyni</a:t>
          </a:r>
          <a:r>
            <a:rPr lang="en-GB" sz="1600" b="1" i="0" kern="12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kern="1200" dirty="0" err="1">
              <a:solidFill>
                <a:srgbClr val="FF0000"/>
              </a:solidFill>
              <a:latin typeface="Calibri" panose="020F0502020204030204" pitchFamily="34" charset="0"/>
              <a:ea typeface="Calibri" panose="020F0502020204030204" pitchFamily="34" charset="0"/>
              <a:cs typeface="Calibri" panose="020F0502020204030204" pitchFamily="34" charset="0"/>
            </a:rPr>
            <a:t>zamanda</a:t>
          </a:r>
          <a:r>
            <a:rPr lang="en-GB" sz="1600" b="1" i="0" kern="12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kern="1200" dirty="0" err="1">
              <a:solidFill>
                <a:srgbClr val="FF0000"/>
              </a:solidFill>
              <a:latin typeface="Calibri" panose="020F0502020204030204" pitchFamily="34" charset="0"/>
              <a:ea typeface="Calibri" panose="020F0502020204030204" pitchFamily="34" charset="0"/>
              <a:cs typeface="Calibri" panose="020F0502020204030204" pitchFamily="34" charset="0"/>
            </a:rPr>
            <a:t>daha</a:t>
          </a:r>
          <a:r>
            <a:rPr lang="en-GB" sz="1600" b="1" i="0" kern="12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kern="1200" dirty="0" err="1">
              <a:solidFill>
                <a:srgbClr val="FF0000"/>
              </a:solidFill>
              <a:latin typeface="Calibri" panose="020F0502020204030204" pitchFamily="34" charset="0"/>
              <a:ea typeface="Calibri" panose="020F0502020204030204" pitchFamily="34" charset="0"/>
              <a:cs typeface="Calibri" panose="020F0502020204030204" pitchFamily="34" charset="0"/>
            </a:rPr>
            <a:t>çox</a:t>
          </a:r>
          <a:r>
            <a:rPr lang="en-GB" sz="1600" b="1" i="0" kern="12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kern="1200" dirty="0" err="1">
              <a:solidFill>
                <a:srgbClr val="FF0000"/>
              </a:solidFill>
              <a:latin typeface="Calibri" panose="020F0502020204030204" pitchFamily="34" charset="0"/>
              <a:ea typeface="Calibri" panose="020F0502020204030204" pitchFamily="34" charset="0"/>
              <a:cs typeface="Calibri" panose="020F0502020204030204" pitchFamily="34" charset="0"/>
            </a:rPr>
            <a:t>proqram</a:t>
          </a:r>
          <a:r>
            <a:rPr lang="en-GB" sz="1600" b="1" i="0" kern="12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kern="1200" dirty="0" err="1">
              <a:solidFill>
                <a:srgbClr val="FF0000"/>
              </a:solidFill>
              <a:latin typeface="Calibri" panose="020F0502020204030204" pitchFamily="34" charset="0"/>
              <a:ea typeface="Calibri" panose="020F0502020204030204" pitchFamily="34" charset="0"/>
              <a:cs typeface="Calibri" panose="020F0502020204030204" pitchFamily="34" charset="0"/>
            </a:rPr>
            <a:t>bu­rax­­maq</a:t>
          </a:r>
          <a:r>
            <a:rPr lang="en-GB" sz="1600" b="1" i="0" kern="12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kern="1200" dirty="0" err="1">
              <a:solidFill>
                <a:srgbClr val="FF0000"/>
              </a:solidFill>
              <a:latin typeface="Calibri" panose="020F0502020204030204" pitchFamily="34" charset="0"/>
              <a:ea typeface="Calibri" panose="020F0502020204030204" pitchFamily="34" charset="0"/>
              <a:cs typeface="Calibri" panose="020F0502020204030204" pitchFamily="34" charset="0"/>
            </a:rPr>
            <a:t>olar</a:t>
          </a:r>
          <a:r>
            <a:rPr lang="en-GB" sz="1600" b="1" i="0" kern="12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kern="1200" dirty="0" err="1">
              <a:solidFill>
                <a:srgbClr val="FF0000"/>
              </a:solidFill>
              <a:latin typeface="Calibri" panose="020F0502020204030204" pitchFamily="34" charset="0"/>
              <a:ea typeface="Calibri" panose="020F0502020204030204" pitchFamily="34" charset="0"/>
              <a:cs typeface="Calibri" panose="020F0502020204030204" pitchFamily="34" charset="0"/>
            </a:rPr>
            <a:t>və</a:t>
          </a:r>
          <a:r>
            <a:rPr lang="en-GB" sz="1600" b="1" i="0" kern="12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kern="1200" dirty="0" err="1">
              <a:solidFill>
                <a:srgbClr val="FF0000"/>
              </a:solidFill>
              <a:latin typeface="Calibri" panose="020F0502020204030204" pitchFamily="34" charset="0"/>
              <a:ea typeface="Calibri" panose="020F0502020204030204" pitchFamily="34" charset="0"/>
              <a:cs typeface="Calibri" panose="020F0502020204030204" pitchFamily="34" charset="0"/>
            </a:rPr>
            <a:t>onlar</a:t>
          </a:r>
          <a:r>
            <a:rPr lang="en-GB" sz="1600" b="1" i="0" kern="12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kern="1200" dirty="0" err="1">
              <a:solidFill>
                <a:srgbClr val="FF0000"/>
              </a:solidFill>
              <a:latin typeface="Calibri" panose="020F0502020204030204" pitchFamily="34" charset="0"/>
              <a:ea typeface="Calibri" panose="020F0502020204030204" pitchFamily="34" charset="0"/>
              <a:cs typeface="Calibri" panose="020F0502020204030204" pitchFamily="34" charset="0"/>
            </a:rPr>
            <a:t>daha</a:t>
          </a:r>
          <a:r>
            <a:rPr lang="en-GB" sz="1600" b="1" i="0" kern="12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kern="1200" dirty="0" err="1">
              <a:solidFill>
                <a:srgbClr val="FF0000"/>
              </a:solidFill>
              <a:latin typeface="Calibri" panose="020F0502020204030204" pitchFamily="34" charset="0"/>
              <a:ea typeface="Calibri" panose="020F0502020204030204" pitchFamily="34" charset="0"/>
              <a:cs typeface="Calibri" panose="020F0502020204030204" pitchFamily="34" charset="0"/>
            </a:rPr>
            <a:t>tez</a:t>
          </a:r>
          <a:r>
            <a:rPr lang="en-GB" sz="1600" b="1" i="0" kern="12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GB" sz="1600" b="1" i="0" kern="1200" dirty="0" err="1">
              <a:solidFill>
                <a:srgbClr val="FF0000"/>
              </a:solidFill>
              <a:latin typeface="Calibri" panose="020F0502020204030204" pitchFamily="34" charset="0"/>
              <a:ea typeface="Calibri" panose="020F0502020204030204" pitchFamily="34" charset="0"/>
              <a:cs typeface="Calibri" panose="020F0502020204030204" pitchFamily="34" charset="0"/>
            </a:rPr>
            <a:t>işləyərlər</a:t>
          </a:r>
          <a:r>
            <a:rPr lang="en-GB" sz="1600" b="1" i="0" kern="1200" dirty="0">
              <a:solidFill>
                <a:srgbClr val="FF0000"/>
              </a:solidFill>
              <a:latin typeface="Calibri" panose="020F0502020204030204" pitchFamily="34" charset="0"/>
              <a:ea typeface="Calibri" panose="020F0502020204030204" pitchFamily="34" charset="0"/>
              <a:cs typeface="Calibri" panose="020F0502020204030204" pitchFamily="34" charset="0"/>
            </a:rPr>
            <a:t>.</a:t>
          </a:r>
          <a:endParaRPr lang="en-US" sz="1600" b="1" kern="1200" dirty="0">
            <a:solidFill>
              <a:srgbClr val="FF0000"/>
            </a:solidFill>
            <a:latin typeface="Calibri" panose="020F0502020204030204" pitchFamily="34" charset="0"/>
            <a:ea typeface="Calibri" panose="020F0502020204030204" pitchFamily="34" charset="0"/>
            <a:cs typeface="Calibri" panose="020F0502020204030204" pitchFamily="34" charset="0"/>
          </a:endParaRPr>
        </a:p>
      </dsp:txBody>
      <dsp:txXfrm>
        <a:off x="3756862" y="1041803"/>
        <a:ext cx="2901812" cy="1281817"/>
      </dsp:txXfrm>
    </dsp:sp>
    <dsp:sp modelId="{290C5362-7202-4329-8331-DF57CB240F68}">
      <dsp:nvSpPr>
        <dsp:cNvPr id="0" name=""/>
        <dsp:cNvSpPr/>
      </dsp:nvSpPr>
      <dsp:spPr>
        <a:xfrm rot="5400000">
          <a:off x="6101316" y="1706372"/>
          <a:ext cx="1958102" cy="285892"/>
        </a:xfrm>
        <a:prstGeom prst="corner">
          <a:avLst>
            <a:gd name="adj1" fmla="val 1000"/>
            <a:gd name="adj2" fmla="val 100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E059AD-420C-4225-9C8E-A0D7B528D2C1}">
      <dsp:nvSpPr>
        <dsp:cNvPr id="0" name=""/>
        <dsp:cNvSpPr/>
      </dsp:nvSpPr>
      <dsp:spPr>
        <a:xfrm>
          <a:off x="6937420" y="2828369"/>
          <a:ext cx="3573660" cy="652700"/>
        </a:xfrm>
        <a:prstGeom prst="chevron">
          <a:avLst>
            <a:gd name="adj" fmla="val 2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err="1"/>
            <a:t>Daimi</a:t>
          </a:r>
          <a:r>
            <a:rPr lang="en-US" sz="1600" kern="1200" dirty="0"/>
            <a:t> yadda</a:t>
          </a:r>
        </a:p>
      </dsp:txBody>
      <dsp:txXfrm>
        <a:off x="7100595" y="2828369"/>
        <a:ext cx="3247310" cy="652700"/>
      </dsp:txXfrm>
    </dsp:sp>
    <dsp:sp modelId="{33DA7711-574B-4EC3-8697-E0B9A5D53462}">
      <dsp:nvSpPr>
        <dsp:cNvPr id="0" name=""/>
        <dsp:cNvSpPr/>
      </dsp:nvSpPr>
      <dsp:spPr>
        <a:xfrm>
          <a:off x="7223313" y="1041803"/>
          <a:ext cx="2901812" cy="1281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GB" sz="1800" b="1" i="0" kern="1200" dirty="0" err="1">
              <a:solidFill>
                <a:srgbClr val="00B050"/>
              </a:solidFill>
              <a:latin typeface="Calibri" panose="020F0502020204030204" pitchFamily="34" charset="0"/>
              <a:ea typeface="Calibri" panose="020F0502020204030204" pitchFamily="34" charset="0"/>
              <a:cs typeface="Calibri" panose="020F0502020204030204" pitchFamily="34" charset="0"/>
            </a:rPr>
            <a:t>Daimi</a:t>
          </a:r>
          <a:r>
            <a:rPr lang="en-GB" sz="1800" b="1" i="0" kern="120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800" b="1" i="0" kern="1200" dirty="0" err="1">
              <a:solidFill>
                <a:srgbClr val="00B050"/>
              </a:solidFill>
              <a:latin typeface="Calibri" panose="020F0502020204030204" pitchFamily="34" charset="0"/>
              <a:ea typeface="Calibri" panose="020F0502020204030204" pitchFamily="34" charset="0"/>
              <a:cs typeface="Calibri" panose="020F0502020204030204" pitchFamily="34" charset="0"/>
            </a:rPr>
            <a:t>yaddaş</a:t>
          </a:r>
          <a:r>
            <a:rPr lang="en-GB" sz="1800" b="1" i="0" kern="120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800" b="1" i="0" kern="1200" dirty="0" err="1">
              <a:solidFill>
                <a:srgbClr val="00B050"/>
              </a:solidFill>
              <a:latin typeface="Calibri" panose="020F0502020204030204" pitchFamily="34" charset="0"/>
              <a:ea typeface="Calibri" panose="020F0502020204030204" pitchFamily="34" charset="0"/>
              <a:cs typeface="Calibri" panose="020F0502020204030204" pitchFamily="34" charset="0"/>
            </a:rPr>
            <a:t>qurğusu</a:t>
          </a:r>
          <a:r>
            <a:rPr lang="en-GB" sz="1800" b="1" i="0" kern="120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800" b="1" i="0" kern="1200" dirty="0" err="1">
              <a:solidFill>
                <a:srgbClr val="00B050"/>
              </a:solidFill>
              <a:latin typeface="Calibri" panose="020F0502020204030204" pitchFamily="34" charset="0"/>
              <a:ea typeface="Calibri" panose="020F0502020204030204" pitchFamily="34" charset="0"/>
              <a:cs typeface="Calibri" panose="020F0502020204030204" pitchFamily="34" charset="0"/>
            </a:rPr>
            <a:t>informasiyanı</a:t>
          </a:r>
          <a:r>
            <a:rPr lang="en-GB" sz="1800" b="1" i="0" kern="120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800" b="1" i="0" kern="1200" dirty="0" err="1">
              <a:solidFill>
                <a:srgbClr val="00B050"/>
              </a:solidFill>
              <a:latin typeface="Calibri" panose="020F0502020204030204" pitchFamily="34" charset="0"/>
              <a:ea typeface="Calibri" panose="020F0502020204030204" pitchFamily="34" charset="0"/>
              <a:cs typeface="Calibri" panose="020F0502020204030204" pitchFamily="34" charset="0"/>
            </a:rPr>
            <a:t>uzun</a:t>
          </a:r>
          <a:r>
            <a:rPr lang="en-GB" sz="1800" b="1" i="0" kern="120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800" b="1" i="0" kern="1200" dirty="0" err="1">
              <a:solidFill>
                <a:srgbClr val="00B050"/>
              </a:solidFill>
              <a:latin typeface="Calibri" panose="020F0502020204030204" pitchFamily="34" charset="0"/>
              <a:ea typeface="Calibri" panose="020F0502020204030204" pitchFamily="34" charset="0"/>
              <a:cs typeface="Calibri" panose="020F0502020204030204" pitchFamily="34" charset="0"/>
            </a:rPr>
            <a:t>müddət</a:t>
          </a:r>
          <a:r>
            <a:rPr lang="en-GB" sz="1800" b="1" i="0" kern="120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800" b="1" i="0" kern="1200" dirty="0" err="1">
              <a:solidFill>
                <a:srgbClr val="00B050"/>
              </a:solidFill>
              <a:latin typeface="Calibri" panose="020F0502020204030204" pitchFamily="34" charset="0"/>
              <a:ea typeface="Calibri" panose="020F0502020204030204" pitchFamily="34" charset="0"/>
              <a:cs typeface="Calibri" panose="020F0502020204030204" pitchFamily="34" charset="0"/>
            </a:rPr>
            <a:t>qo­ru­maq­­­la</a:t>
          </a:r>
          <a:r>
            <a:rPr lang="en-GB" sz="1800" b="1" i="0" kern="120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800" b="1" i="0" kern="1200" dirty="0" err="1">
              <a:solidFill>
                <a:srgbClr val="00B050"/>
              </a:solidFill>
              <a:latin typeface="Calibri" panose="020F0502020204030204" pitchFamily="34" charset="0"/>
              <a:ea typeface="Calibri" panose="020F0502020204030204" pitchFamily="34" charset="0"/>
              <a:cs typeface="Calibri" panose="020F0502020204030204" pitchFamily="34" charset="0"/>
            </a:rPr>
            <a:t>bərabər</a:t>
          </a:r>
          <a:r>
            <a:rPr lang="en-GB" sz="1800" b="1" i="0" kern="120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800" b="1" i="0" kern="1200" dirty="0" err="1">
              <a:solidFill>
                <a:srgbClr val="00B050"/>
              </a:solidFill>
              <a:latin typeface="Calibri" panose="020F0502020204030204" pitchFamily="34" charset="0"/>
              <a:ea typeface="Calibri" panose="020F0502020204030204" pitchFamily="34" charset="0"/>
              <a:cs typeface="Calibri" panose="020F0502020204030204" pitchFamily="34" charset="0"/>
            </a:rPr>
            <a:t>operativ</a:t>
          </a:r>
          <a:r>
            <a:rPr lang="en-GB" sz="1800" b="1" i="0" kern="120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800" b="1" i="0" kern="1200" dirty="0" err="1">
              <a:solidFill>
                <a:srgbClr val="00B050"/>
              </a:solidFill>
              <a:latin typeface="Calibri" panose="020F0502020204030204" pitchFamily="34" charset="0"/>
              <a:ea typeface="Calibri" panose="020F0502020204030204" pitchFamily="34" charset="0"/>
              <a:cs typeface="Calibri" panose="020F0502020204030204" pitchFamily="34" charset="0"/>
            </a:rPr>
            <a:t>yaddaşa</a:t>
          </a:r>
          <a:r>
            <a:rPr lang="en-GB" sz="1800" b="1" i="0" kern="120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800" b="1" i="0" kern="1200" dirty="0" err="1">
              <a:solidFill>
                <a:srgbClr val="00B050"/>
              </a:solidFill>
              <a:latin typeface="Calibri" panose="020F0502020204030204" pitchFamily="34" charset="0"/>
              <a:ea typeface="Calibri" panose="020F0502020204030204" pitchFamily="34" charset="0"/>
              <a:cs typeface="Calibri" panose="020F0502020204030204" pitchFamily="34" charset="0"/>
            </a:rPr>
            <a:t>nəzərən</a:t>
          </a:r>
          <a:r>
            <a:rPr lang="en-GB" sz="1800" b="1" i="0" kern="120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800" b="1" i="0" kern="1200" dirty="0" err="1">
              <a:solidFill>
                <a:srgbClr val="00B050"/>
              </a:solidFill>
              <a:latin typeface="Calibri" panose="020F0502020204030204" pitchFamily="34" charset="0"/>
              <a:ea typeface="Calibri" panose="020F0502020204030204" pitchFamily="34" charset="0"/>
              <a:cs typeface="Calibri" panose="020F0502020204030204" pitchFamily="34" charset="0"/>
            </a:rPr>
            <a:t>təqribən</a:t>
          </a:r>
          <a:r>
            <a:rPr lang="en-GB" sz="1800" b="1" i="0" kern="120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800" b="1" i="0" kern="1200" dirty="0" err="1">
              <a:solidFill>
                <a:srgbClr val="00B050"/>
              </a:solidFill>
              <a:latin typeface="Calibri" panose="020F0502020204030204" pitchFamily="34" charset="0"/>
              <a:ea typeface="Calibri" panose="020F0502020204030204" pitchFamily="34" charset="0"/>
              <a:cs typeface="Calibri" panose="020F0502020204030204" pitchFamily="34" charset="0"/>
            </a:rPr>
            <a:t>yüz</a:t>
          </a:r>
          <a:r>
            <a:rPr lang="en-GB" sz="1800" b="1" i="0" kern="120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800" b="1" i="0" kern="1200" dirty="0" err="1">
              <a:solidFill>
                <a:srgbClr val="00B050"/>
              </a:solidFill>
              <a:latin typeface="Calibri" panose="020F0502020204030204" pitchFamily="34" charset="0"/>
              <a:ea typeface="Calibri" panose="020F0502020204030204" pitchFamily="34" charset="0"/>
              <a:cs typeface="Calibri" panose="020F0502020204030204" pitchFamily="34" charset="0"/>
            </a:rPr>
            <a:t>və</a:t>
          </a:r>
          <a:r>
            <a:rPr lang="en-GB" sz="1800" b="1" i="0" kern="120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800" b="1" i="0" kern="1200" dirty="0" err="1">
              <a:solidFill>
                <a:srgbClr val="00B050"/>
              </a:solidFill>
              <a:latin typeface="Calibri" panose="020F0502020204030204" pitchFamily="34" charset="0"/>
              <a:ea typeface="Calibri" panose="020F0502020204030204" pitchFamily="34" charset="0"/>
              <a:cs typeface="Calibri" panose="020F0502020204030204" pitchFamily="34" charset="0"/>
            </a:rPr>
            <a:t>ya</a:t>
          </a:r>
          <a:r>
            <a:rPr lang="en-GB" sz="1800" b="1" i="0" kern="1200" dirty="0">
              <a:solidFill>
                <a:srgbClr val="00B050"/>
              </a:solidFill>
              <a:latin typeface="Calibri" panose="020F0502020204030204" pitchFamily="34" charset="0"/>
              <a:ea typeface="Calibri" panose="020F0502020204030204" pitchFamily="34" charset="0"/>
              <a:cs typeface="Calibri" panose="020F0502020204030204" pitchFamily="34" charset="0"/>
            </a:rPr>
            <a:t> min </a:t>
          </a:r>
          <a:r>
            <a:rPr lang="en-GB" sz="1800" b="1" i="0" kern="1200" dirty="0" err="1">
              <a:solidFill>
                <a:srgbClr val="00B050"/>
              </a:solidFill>
              <a:latin typeface="Calibri" panose="020F0502020204030204" pitchFamily="34" charset="0"/>
              <a:ea typeface="Calibri" panose="020F0502020204030204" pitchFamily="34" charset="0"/>
              <a:cs typeface="Calibri" panose="020F0502020204030204" pitchFamily="34" charset="0"/>
            </a:rPr>
            <a:t>də­fələrlə</a:t>
          </a:r>
          <a:r>
            <a:rPr lang="en-GB" sz="1800" b="1" i="0" kern="120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800" b="1" i="0" kern="1200" dirty="0" err="1">
              <a:solidFill>
                <a:srgbClr val="00B050"/>
              </a:solidFill>
              <a:latin typeface="Calibri" panose="020F0502020204030204" pitchFamily="34" charset="0"/>
              <a:ea typeface="Calibri" panose="020F0502020204030204" pitchFamily="34" charset="0"/>
              <a:cs typeface="Calibri" panose="020F0502020204030204" pitchFamily="34" charset="0"/>
            </a:rPr>
            <a:t>böyük</a:t>
          </a:r>
          <a:r>
            <a:rPr lang="en-GB" sz="1800" b="1" i="0" kern="120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800" b="1" i="0" kern="1200" dirty="0" err="1">
              <a:solidFill>
                <a:srgbClr val="00B050"/>
              </a:solidFill>
              <a:latin typeface="Calibri" panose="020F0502020204030204" pitchFamily="34" charset="0"/>
              <a:ea typeface="Calibri" panose="020F0502020204030204" pitchFamily="34" charset="0"/>
              <a:cs typeface="Calibri" panose="020F0502020204030204" pitchFamily="34" charset="0"/>
            </a:rPr>
            <a:t>həcmə</a:t>
          </a:r>
          <a:r>
            <a:rPr lang="en-GB" sz="1800" b="1" i="0" kern="1200" dirty="0">
              <a:solidFill>
                <a:srgbClr val="00B050"/>
              </a:solidFill>
              <a:latin typeface="Calibri" panose="020F0502020204030204" pitchFamily="34" charset="0"/>
              <a:ea typeface="Calibri" panose="020F0502020204030204" pitchFamily="34" charset="0"/>
              <a:cs typeface="Calibri" panose="020F0502020204030204" pitchFamily="34" charset="0"/>
            </a:rPr>
            <a:t> </a:t>
          </a:r>
          <a:r>
            <a:rPr lang="en-GB" sz="1800" b="1" i="0" kern="1200" dirty="0" err="1">
              <a:solidFill>
                <a:srgbClr val="00B050"/>
              </a:solidFill>
              <a:latin typeface="Calibri" panose="020F0502020204030204" pitchFamily="34" charset="0"/>
              <a:ea typeface="Calibri" panose="020F0502020204030204" pitchFamily="34" charset="0"/>
              <a:cs typeface="Calibri" panose="020F0502020204030204" pitchFamily="34" charset="0"/>
            </a:rPr>
            <a:t>malikdir</a:t>
          </a:r>
          <a:r>
            <a:rPr lang="en-GB" sz="1800" b="1" i="0" kern="1200" dirty="0">
              <a:solidFill>
                <a:srgbClr val="00B050"/>
              </a:solidFill>
              <a:latin typeface="Calibri" panose="020F0502020204030204" pitchFamily="34" charset="0"/>
              <a:ea typeface="Calibri" panose="020F0502020204030204" pitchFamily="34" charset="0"/>
              <a:cs typeface="Calibri" panose="020F0502020204030204" pitchFamily="34" charset="0"/>
            </a:rPr>
            <a:t>.</a:t>
          </a:r>
          <a:endParaRPr lang="en-US" sz="1800" b="1" kern="1200" dirty="0">
            <a:solidFill>
              <a:srgbClr val="00B050"/>
            </a:solidFill>
            <a:latin typeface="Calibri" panose="020F0502020204030204" pitchFamily="34" charset="0"/>
            <a:ea typeface="Calibri" panose="020F0502020204030204" pitchFamily="34" charset="0"/>
            <a:cs typeface="Calibri" panose="020F0502020204030204" pitchFamily="34" charset="0"/>
          </a:endParaRPr>
        </a:p>
      </dsp:txBody>
      <dsp:txXfrm>
        <a:off x="7223313" y="1041803"/>
        <a:ext cx="2901812" cy="1281817"/>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10/29/2022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az-Latn-AZ" sz="5400" spc="400" dirty="0">
                <a:solidFill>
                  <a:schemeClr val="bg1"/>
                </a:solidFill>
              </a:rPr>
              <a:t>YADDAş Formaları</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4670612" y="4267021"/>
            <a:ext cx="6405104" cy="1826290"/>
          </a:xfrm>
        </p:spPr>
        <p:txBody>
          <a:bodyPr>
            <a:noAutofit/>
          </a:bodyPr>
          <a:lstStyle/>
          <a:p>
            <a:r>
              <a:rPr lang="az-Latn-AZ" sz="3600" dirty="0">
                <a:solidFill>
                  <a:schemeClr val="bg1"/>
                </a:solidFill>
              </a:rPr>
              <a:t>~ </a:t>
            </a:r>
            <a:r>
              <a:rPr lang="en-GB" sz="3600" dirty="0" err="1"/>
              <a:t>Sultanova</a:t>
            </a:r>
            <a:r>
              <a:rPr lang="en-GB" sz="3600" dirty="0"/>
              <a:t> G</a:t>
            </a:r>
            <a:r>
              <a:rPr lang="az-Latn-AZ" sz="3600" dirty="0"/>
              <a:t>ülçöhrə</a:t>
            </a:r>
          </a:p>
          <a:p>
            <a:r>
              <a:rPr lang="az-Latn-AZ" sz="3600" dirty="0"/>
              <a:t>~ KE022S2  </a:t>
            </a:r>
          </a:p>
          <a:p>
            <a:r>
              <a:rPr lang="az-Latn-AZ" sz="3600" dirty="0"/>
              <a:t>~ Kompüter Arxitekturası</a:t>
            </a:r>
            <a:endParaRPr lang="en-US" sz="3600" dirty="0"/>
          </a:p>
        </p:txBody>
      </p:sp>
    </p:spTree>
    <p:extLst>
      <p:ext uri="{BB962C8B-B14F-4D97-AF65-F5344CB8AC3E}">
        <p14:creationId xmlns:p14="http://schemas.microsoft.com/office/powerpoint/2010/main" val="11476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64680660-7E23-4F0F-A679-BF913E945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11" name="Picture 10" descr="A picture containing electronics, circuit&#10;&#10;Description automatically generated">
            <a:extLst>
              <a:ext uri="{FF2B5EF4-FFF2-40B4-BE49-F238E27FC236}">
                <a16:creationId xmlns:a16="http://schemas.microsoft.com/office/drawing/2014/main" id="{9E49DBD9-FCFA-844B-337D-85B13F2C02A5}"/>
              </a:ext>
            </a:extLst>
          </p:cNvPr>
          <p:cNvPicPr>
            <a:picLocks noChangeAspect="1"/>
          </p:cNvPicPr>
          <p:nvPr/>
        </p:nvPicPr>
        <p:blipFill rotWithShape="1">
          <a:blip r:embed="rId2">
            <a:duotone>
              <a:schemeClr val="accent1">
                <a:shade val="45000"/>
                <a:satMod val="135000"/>
              </a:schemeClr>
              <a:prstClr val="white"/>
            </a:duotone>
            <a:alphaModFix amt="35000"/>
          </a:blip>
          <a:srcRect l="4033" r="1745"/>
          <a:stretch/>
        </p:blipFill>
        <p:spPr>
          <a:xfrm>
            <a:off x="20" y="-8877"/>
            <a:ext cx="12191980" cy="6858000"/>
          </a:xfrm>
          <a:prstGeom prst="rect">
            <a:avLst/>
          </a:prstGeom>
        </p:spPr>
      </p:pic>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3880430" y="583345"/>
            <a:ext cx="7160357" cy="4164820"/>
          </a:xfrm>
        </p:spPr>
        <p:txBody>
          <a:bodyPr vert="horz" lIns="91440" tIns="45720" rIns="91440" bIns="45720" rtlCol="0" anchor="t">
            <a:normAutofit/>
          </a:bodyPr>
          <a:lstStyle/>
          <a:p>
            <a:r>
              <a:rPr lang="en-US" sz="7200" b="1" i="0" kern="1200" cap="all" spc="400" baseline="0">
                <a:solidFill>
                  <a:srgbClr val="FFFFFF"/>
                </a:solidFill>
                <a:latin typeface="+mj-lt"/>
                <a:ea typeface="+mj-ea"/>
                <a:cs typeface="+mj-cs"/>
              </a:rPr>
              <a:t>YadDaş </a:t>
            </a:r>
            <a:br>
              <a:rPr lang="en-US" sz="7200" b="1" i="0" kern="1200" cap="all" spc="400" baseline="0">
                <a:solidFill>
                  <a:srgbClr val="FFFFFF"/>
                </a:solidFill>
                <a:latin typeface="+mj-lt"/>
                <a:ea typeface="+mj-ea"/>
                <a:cs typeface="+mj-cs"/>
              </a:rPr>
            </a:br>
            <a:r>
              <a:rPr lang="en-US" sz="7200" b="1" i="0" kern="1200" cap="all" spc="400" baseline="0">
                <a:solidFill>
                  <a:srgbClr val="FFFFFF"/>
                </a:solidFill>
                <a:latin typeface="+mj-lt"/>
                <a:ea typeface="+mj-ea"/>
                <a:cs typeface="+mj-cs"/>
              </a:rPr>
              <a:t>nƏdir?</a:t>
            </a:r>
            <a:endParaRPr lang="en-US" sz="7200" b="1" i="0" kern="1200" cap="all" baseline="0">
              <a:solidFill>
                <a:srgbClr val="FFFFFF"/>
              </a:solidFill>
              <a:latin typeface="+mj-lt"/>
              <a:ea typeface="+mj-ea"/>
              <a:cs typeface="+mj-cs"/>
            </a:endParaRPr>
          </a:p>
        </p:txBody>
      </p:sp>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a:xfrm>
            <a:off x="661988" y="198437"/>
            <a:ext cx="2743200" cy="365125"/>
          </a:xfrm>
        </p:spPr>
        <p:txBody>
          <a:bodyPr vert="horz" lIns="91440" tIns="45720" rIns="91440" bIns="45720" rtlCol="0" anchor="ctr">
            <a:normAutofit/>
          </a:bodyPr>
          <a:lstStyle/>
          <a:p>
            <a:pPr>
              <a:spcAft>
                <a:spcPts val="600"/>
              </a:spcAft>
            </a:pPr>
            <a:r>
              <a:rPr lang="en-US">
                <a:solidFill>
                  <a:srgbClr val="FFFFFF"/>
                </a:solidFill>
              </a:rPr>
              <a:t>9/3/20XX</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a:xfrm>
            <a:off x="8610600" y="224937"/>
            <a:ext cx="2743200" cy="365125"/>
          </a:xfrm>
        </p:spPr>
        <p:txBody>
          <a:bodyPr vert="horz" lIns="91440" tIns="45720" rIns="91440" bIns="45720" rtlCol="0" anchor="ctr">
            <a:normAutofit/>
          </a:bodyPr>
          <a:lstStyle/>
          <a:p>
            <a:pPr>
              <a:spcAft>
                <a:spcPts val="600"/>
              </a:spcAft>
            </a:pPr>
            <a:fld id="{D8DA9DAA-006C-4F4B-980E-E3DF019B24E2}" type="slidenum">
              <a:rPr lang="en-US">
                <a:solidFill>
                  <a:prstClr val="white"/>
                </a:solidFill>
              </a:rPr>
              <a:pPr>
                <a:spcAft>
                  <a:spcPts val="600"/>
                </a:spcAft>
              </a:pPr>
              <a:t>2</a:t>
            </a:fld>
            <a:endParaRPr lang="en-US">
              <a:solidFill>
                <a:prstClr val="white"/>
              </a:solidFill>
            </a:endParaRPr>
          </a:p>
        </p:txBody>
      </p:sp>
      <p:sp>
        <p:nvSpPr>
          <p:cNvPr id="2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28" name="Straight Connector 2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4" name="TextBox 13">
            <a:extLst>
              <a:ext uri="{FF2B5EF4-FFF2-40B4-BE49-F238E27FC236}">
                <a16:creationId xmlns:a16="http://schemas.microsoft.com/office/drawing/2014/main" id="{73E4E371-925C-2E6A-3F13-B891698B3510}"/>
              </a:ext>
            </a:extLst>
          </p:cNvPr>
          <p:cNvSpPr txBox="1"/>
          <p:nvPr/>
        </p:nvSpPr>
        <p:spPr>
          <a:xfrm>
            <a:off x="1489127" y="3103124"/>
            <a:ext cx="8143259" cy="2677656"/>
          </a:xfrm>
          <a:prstGeom prst="rect">
            <a:avLst/>
          </a:prstGeom>
          <a:noFill/>
        </p:spPr>
        <p:txBody>
          <a:bodyPr wrap="square" rtlCol="0">
            <a:spAutoFit/>
          </a:bodyPr>
          <a:lstStyle/>
          <a:p>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Kompüter</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yaddaşı</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bir</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insan</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beyninə</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bənzəyir</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Dataları</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saxlamaq</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üçün</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istifadə</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olunur</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Kompüter</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yaddaşı</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məlumatların</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emal</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ediləcəyi</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və</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emal</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üçün</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tələb</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olunan</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təlimatların</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saxlanıldığı</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saxlama</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yeridir</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Yaddaş</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hesablama</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sisteminin</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ən</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vacib</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elementidir</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çünki</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onsuz</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kompüter</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sadə</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tapşırıqları</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yerinə</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yetirə</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bilmir.Yaddaş</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transistor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adlanan</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çox</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sayda</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kiçik</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hissəyə</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bölünür</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Hər</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bir</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yerin</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unikal</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bir</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GB" sz="2400" b="1"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ünvanı</a:t>
            </a:r>
            <a:r>
              <a:rPr lang="en-GB"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var.</a:t>
            </a:r>
            <a:endParaRPr lang="en-GB"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31" name="Straight Connector 1030">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A482BCD7-93F7-EA47-451B-F3236C0BD4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32" r="12002"/>
          <a:stretch/>
        </p:blipFill>
        <p:spPr bwMode="auto">
          <a:xfrm>
            <a:off x="20" y="-22"/>
            <a:ext cx="12191977" cy="6858022"/>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D2C2DEC-6ED9-0F19-B038-998321C5BBC3}"/>
              </a:ext>
            </a:extLst>
          </p:cNvPr>
          <p:cNvSpPr txBox="1"/>
          <p:nvPr/>
        </p:nvSpPr>
        <p:spPr>
          <a:xfrm>
            <a:off x="643467" y="643467"/>
            <a:ext cx="3928534" cy="1204187"/>
          </a:xfrm>
          <a:prstGeom prst="rect">
            <a:avLst/>
          </a:prstGeom>
        </p:spPr>
        <p:txBody>
          <a:bodyPr vert="horz" lIns="91440" tIns="45720" rIns="91440" bIns="45720" rtlCol="0" anchor="t">
            <a:normAutofit/>
          </a:bodyPr>
          <a:lstStyle/>
          <a:p>
            <a:pPr>
              <a:lnSpc>
                <a:spcPct val="90000"/>
              </a:lnSpc>
              <a:spcBef>
                <a:spcPct val="0"/>
              </a:spcBef>
              <a:spcAft>
                <a:spcPts val="600"/>
              </a:spcAft>
            </a:pPr>
            <a:r>
              <a:rPr lang="az-Latn-AZ" sz="3600" b="1" cap="all" dirty="0">
                <a:solidFill>
                  <a:schemeClr val="bg1"/>
                </a:solidFill>
                <a:latin typeface="Calibri" panose="020F0502020204030204" pitchFamily="34" charset="0"/>
                <a:ea typeface="Calibri" panose="020F0502020204030204" pitchFamily="34" charset="0"/>
                <a:cs typeface="Calibri" panose="020F0502020204030204" pitchFamily="34" charset="0"/>
              </a:rPr>
              <a:t>Əsasən 2 yerə ayrılır</a:t>
            </a:r>
            <a:r>
              <a:rPr lang="en-GB" sz="3600" b="1" cap="all" dirty="0">
                <a:solidFill>
                  <a:schemeClr val="bg1"/>
                </a:solidFill>
                <a:latin typeface="Calibri" panose="020F0502020204030204" pitchFamily="34" charset="0"/>
                <a:ea typeface="Calibri" panose="020F0502020204030204" pitchFamily="34" charset="0"/>
                <a:cs typeface="Calibri" panose="020F0502020204030204" pitchFamily="34" charset="0"/>
              </a:rPr>
              <a:t> :</a:t>
            </a:r>
            <a:endParaRPr lang="en-US" sz="3600" b="1" i="0" kern="1200" cap="all" baseline="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35" name="Rectangle 1034">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604682" y="1095486"/>
            <a:ext cx="9144000" cy="4812254"/>
          </a:xfrm>
        </p:spPr>
        <p:txBody>
          <a:bodyPr>
            <a:noAutofit/>
          </a:bodyPr>
          <a:lstStyle/>
          <a:p>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Yaddaş</a:t>
            </a:r>
            <a: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kompüterin</a:t>
            </a:r>
            <a: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yaradılması</a:t>
            </a:r>
            <a: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üçün</a:t>
            </a:r>
            <a: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Fon</a:t>
            </a:r>
            <a: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Neymanın</a:t>
            </a:r>
            <a: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verdiyi</a:t>
            </a:r>
            <a: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əsas</a:t>
            </a:r>
            <a: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prinsiplərindən</a:t>
            </a:r>
            <a:b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və</a:t>
            </a:r>
            <a: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onun</a:t>
            </a:r>
            <a: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əsas</a:t>
            </a:r>
            <a: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funksional</a:t>
            </a:r>
            <a: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hissələrindən</a:t>
            </a:r>
            <a: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biridir</a:t>
            </a:r>
            <a: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Yəni</a:t>
            </a:r>
            <a: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kompüter</a:t>
            </a:r>
            <a: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adlandırılan</a:t>
            </a:r>
            <a: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qurğu</a:t>
            </a:r>
            <a: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mütləq</a:t>
            </a:r>
            <a:b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yaddaşa</a:t>
            </a:r>
            <a: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 malik </a:t>
            </a: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olmalıdır</a:t>
            </a:r>
            <a: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Kompüterdə</a:t>
            </a:r>
            <a: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emal</a:t>
            </a:r>
            <a: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olunan</a:t>
            </a:r>
            <a: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bütün</a:t>
            </a:r>
            <a: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informasiyalar</a:t>
            </a:r>
            <a: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onun</a:t>
            </a:r>
            <a: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 malik</a:t>
            </a:r>
            <a:b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olduğu</a:t>
            </a:r>
            <a: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müxtəlif</a:t>
            </a:r>
            <a: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 tip </a:t>
            </a: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yaddaşlarda</a:t>
            </a:r>
            <a: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saxlanılır</a:t>
            </a:r>
            <a: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Yaddaşı</a:t>
            </a:r>
            <a: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xarakterizə</a:t>
            </a:r>
            <a: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edən</a:t>
            </a:r>
            <a: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əsas</a:t>
            </a:r>
            <a: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parametrlər</a:t>
            </a:r>
            <a:b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2400" cap="all" spc="400" dirty="0" err="1">
                <a:solidFill>
                  <a:schemeClr val="bg1"/>
                </a:solidFill>
                <a:latin typeface="Calibri" panose="020F0502020204030204" pitchFamily="34" charset="0"/>
                <a:ea typeface="Calibri" panose="020F0502020204030204" pitchFamily="34" charset="0"/>
                <a:cs typeface="Calibri" panose="020F0502020204030204" pitchFamily="34" charset="0"/>
              </a:rPr>
              <a:t>aşaıdakılardır</a:t>
            </a:r>
            <a:r>
              <a:rPr lang="en-US"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a:t>
            </a:r>
            <a:br>
              <a:rPr lang="az-Latn-AZ"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br>
            <a:br>
              <a:rPr lang="az-Latn-AZ" sz="24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br>
            <a:br>
              <a:rPr lang="az-Latn-AZ" sz="28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az-Latn-AZ" sz="3200" cap="all" spc="400" dirty="0">
                <a:solidFill>
                  <a:schemeClr val="bg1"/>
                </a:solidFill>
                <a:latin typeface="Calibri" panose="020F0502020204030204" pitchFamily="34" charset="0"/>
                <a:ea typeface="Calibri" panose="020F0502020204030204" pitchFamily="34" charset="0"/>
                <a:cs typeface="Calibri" panose="020F0502020204030204" pitchFamily="34" charset="0"/>
              </a:rPr>
              <a:t>1)Yaddaşın tutumu  2)yaddaşa müraciət müddəti</a:t>
            </a:r>
            <a:endParaRPr lang="en-US" sz="3200" cap="all" spc="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2788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1268506" y="363351"/>
            <a:ext cx="4549775" cy="823912"/>
          </a:xfrm>
        </p:spPr>
        <p:txBody>
          <a:bodyPr>
            <a:normAutofit/>
          </a:bodyPr>
          <a:lstStyle/>
          <a:p>
            <a:r>
              <a:rPr lang="en-GB" dirty="0"/>
              <a:t>1. </a:t>
            </a:r>
            <a:r>
              <a:rPr lang="en-GB" dirty="0" err="1"/>
              <a:t>Yaddaşin</a:t>
            </a:r>
            <a:r>
              <a:rPr lang="en-GB" dirty="0"/>
              <a:t> </a:t>
            </a:r>
            <a:r>
              <a:rPr lang="en-GB" dirty="0" err="1"/>
              <a:t>tutumu</a:t>
            </a:r>
            <a:r>
              <a:rPr lang="en-GB" dirty="0"/>
              <a:t> (</a:t>
            </a:r>
            <a:r>
              <a:rPr lang="en-GB" dirty="0" err="1"/>
              <a:t>həcmi</a:t>
            </a:r>
            <a:r>
              <a:rPr lang="en-GB" dirty="0"/>
              <a:t>) -</a:t>
            </a:r>
            <a:endParaRPr lang="en-US" dirty="0"/>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268505" y="1384486"/>
            <a:ext cx="4549775" cy="3684588"/>
          </a:xfrm>
        </p:spPr>
        <p:txBody>
          <a:bodyPr>
            <a:normAutofit/>
          </a:bodyPr>
          <a:lstStyle/>
          <a:p>
            <a:r>
              <a:rPr lang="en-GB" dirty="0"/>
              <a:t>M, bit, </a:t>
            </a:r>
            <a:r>
              <a:rPr lang="en-GB" dirty="0" err="1"/>
              <a:t>bayt</a:t>
            </a:r>
            <a:r>
              <a:rPr lang="en-GB" dirty="0"/>
              <a:t>, </a:t>
            </a:r>
            <a:r>
              <a:rPr lang="en-GB" dirty="0" err="1"/>
              <a:t>kilobayt</a:t>
            </a:r>
            <a:r>
              <a:rPr lang="en-GB" dirty="0"/>
              <a:t>, </a:t>
            </a:r>
            <a:r>
              <a:rPr lang="en-GB" dirty="0" err="1"/>
              <a:t>meqabayt</a:t>
            </a:r>
            <a:r>
              <a:rPr lang="en-GB" dirty="0"/>
              <a:t>, </a:t>
            </a:r>
            <a:r>
              <a:rPr lang="en-GB" dirty="0" err="1"/>
              <a:t>giqabayt</a:t>
            </a:r>
            <a:r>
              <a:rPr lang="en-GB" dirty="0"/>
              <a:t>, </a:t>
            </a:r>
            <a:r>
              <a:rPr lang="en-GB" dirty="0" err="1"/>
              <a:t>terrabayt</a:t>
            </a:r>
            <a:r>
              <a:rPr lang="en-GB" dirty="0"/>
              <a:t> </a:t>
            </a:r>
            <a:r>
              <a:rPr lang="en-GB" dirty="0" err="1"/>
              <a:t>və</a:t>
            </a:r>
            <a:r>
              <a:rPr lang="en-GB" dirty="0"/>
              <a:t> s. </a:t>
            </a:r>
            <a:r>
              <a:rPr lang="en-GB" dirty="0" err="1"/>
              <a:t>vahidlərlə</a:t>
            </a:r>
            <a:r>
              <a:rPr lang="en-GB" dirty="0"/>
              <a:t> </a:t>
            </a:r>
            <a:r>
              <a:rPr lang="en-GB" dirty="0" err="1"/>
              <a:t>ölçülür</a:t>
            </a:r>
            <a:r>
              <a:rPr lang="en-GB" dirty="0"/>
              <a:t>. </a:t>
            </a:r>
            <a:r>
              <a:rPr lang="en-GB" dirty="0" err="1"/>
              <a:t>Yaddaşın</a:t>
            </a:r>
            <a:r>
              <a:rPr lang="en-GB" dirty="0"/>
              <a:t> </a:t>
            </a:r>
            <a:r>
              <a:rPr lang="en-GB" dirty="0" err="1"/>
              <a:t>həcmi</a:t>
            </a:r>
            <a:r>
              <a:rPr lang="en-GB" dirty="0"/>
              <a:t> </a:t>
            </a:r>
            <a:r>
              <a:rPr lang="en-GB" dirty="0" err="1"/>
              <a:t>nə</a:t>
            </a:r>
            <a:r>
              <a:rPr lang="en-GB" dirty="0"/>
              <a:t> </a:t>
            </a:r>
            <a:r>
              <a:rPr lang="en-GB" dirty="0" err="1"/>
              <a:t>qədər</a:t>
            </a:r>
            <a:r>
              <a:rPr lang="en-GB" dirty="0"/>
              <a:t> </a:t>
            </a:r>
            <a:r>
              <a:rPr lang="en-GB" dirty="0" err="1"/>
              <a:t>çox</a:t>
            </a:r>
            <a:r>
              <a:rPr lang="en-GB" dirty="0"/>
              <a:t> </a:t>
            </a:r>
            <a:r>
              <a:rPr lang="en-GB" dirty="0" err="1"/>
              <a:t>olarsa</a:t>
            </a:r>
            <a:r>
              <a:rPr lang="en-GB" dirty="0"/>
              <a:t>, o </a:t>
            </a:r>
            <a:r>
              <a:rPr lang="en-GB" dirty="0" err="1"/>
              <a:t>qədər</a:t>
            </a:r>
            <a:r>
              <a:rPr lang="en-GB" dirty="0"/>
              <a:t> </a:t>
            </a:r>
            <a:r>
              <a:rPr lang="en-GB" dirty="0" err="1"/>
              <a:t>çox</a:t>
            </a:r>
            <a:r>
              <a:rPr lang="en-GB" dirty="0"/>
              <a:t> </a:t>
            </a:r>
            <a:r>
              <a:rPr lang="en-GB" dirty="0" err="1"/>
              <a:t>informasiya</a:t>
            </a:r>
            <a:r>
              <a:rPr lang="en-GB" dirty="0"/>
              <a:t> </a:t>
            </a:r>
            <a:r>
              <a:rPr lang="en-GB" dirty="0" err="1"/>
              <a:t>saxlana</a:t>
            </a:r>
            <a:r>
              <a:rPr lang="en-GB" dirty="0"/>
              <a:t> </a:t>
            </a:r>
            <a:r>
              <a:rPr lang="en-GB" dirty="0" err="1"/>
              <a:t>bilər</a:t>
            </a:r>
            <a:r>
              <a:rPr lang="en-GB" dirty="0"/>
              <a:t>; </a:t>
            </a:r>
            <a:endParaRPr lang="en-US" sz="2000" dirty="0"/>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6345424" y="363351"/>
            <a:ext cx="4572182" cy="823912"/>
          </a:xfrm>
        </p:spPr>
        <p:txBody>
          <a:bodyPr>
            <a:normAutofit/>
          </a:bodyPr>
          <a:lstStyle/>
          <a:p>
            <a:r>
              <a:rPr lang="en-GB" dirty="0"/>
              <a:t>2. </a:t>
            </a:r>
            <a:r>
              <a:rPr lang="en-GB" dirty="0" err="1"/>
              <a:t>Yaddaşa</a:t>
            </a:r>
            <a:r>
              <a:rPr lang="en-GB" dirty="0"/>
              <a:t> </a:t>
            </a:r>
            <a:r>
              <a:rPr lang="en-GB" dirty="0" err="1"/>
              <a:t>müraciət</a:t>
            </a:r>
            <a:r>
              <a:rPr lang="en-GB" dirty="0"/>
              <a:t> </a:t>
            </a:r>
            <a:r>
              <a:rPr lang="en-GB" dirty="0" err="1"/>
              <a:t>müddəti</a:t>
            </a:r>
            <a:endParaRPr lang="en-US" dirty="0"/>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6351312" y="1384486"/>
            <a:ext cx="4572182" cy="3684588"/>
          </a:xfrm>
        </p:spPr>
        <p:txBody>
          <a:bodyPr>
            <a:normAutofit/>
          </a:bodyPr>
          <a:lstStyle/>
          <a:p>
            <a:r>
              <a:rPr lang="en-GB" dirty="0"/>
              <a:t>T (</a:t>
            </a:r>
            <a:r>
              <a:rPr lang="en-GB" dirty="0" err="1"/>
              <a:t>bu</a:t>
            </a:r>
            <a:r>
              <a:rPr lang="en-GB" dirty="0"/>
              <a:t> </a:t>
            </a:r>
            <a:r>
              <a:rPr lang="en-GB" dirty="0" err="1"/>
              <a:t>müddət</a:t>
            </a:r>
            <a:r>
              <a:rPr lang="en-GB" dirty="0"/>
              <a:t> </a:t>
            </a:r>
            <a:r>
              <a:rPr lang="en-GB" dirty="0" err="1"/>
              <a:t>nə</a:t>
            </a:r>
            <a:r>
              <a:rPr lang="en-GB" dirty="0"/>
              <a:t> </a:t>
            </a:r>
            <a:r>
              <a:rPr lang="en-GB" dirty="0" err="1"/>
              <a:t>qədər</a:t>
            </a:r>
            <a:r>
              <a:rPr lang="en-GB" dirty="0"/>
              <a:t> </a:t>
            </a:r>
            <a:r>
              <a:rPr lang="en-GB" dirty="0" err="1"/>
              <a:t>kiçik</a:t>
            </a:r>
            <a:r>
              <a:rPr lang="en-GB" dirty="0"/>
              <a:t> </a:t>
            </a:r>
            <a:r>
              <a:rPr lang="en-GB" dirty="0" err="1"/>
              <a:t>olarsa</a:t>
            </a:r>
            <a:r>
              <a:rPr lang="en-GB" dirty="0"/>
              <a:t>, </a:t>
            </a:r>
            <a:r>
              <a:rPr lang="en-GB" dirty="0" err="1"/>
              <a:t>yaddaş</a:t>
            </a:r>
            <a:r>
              <a:rPr lang="en-GB" dirty="0"/>
              <a:t> o </a:t>
            </a:r>
            <a:r>
              <a:rPr lang="en-GB" dirty="0" err="1"/>
              <a:t>qədər</a:t>
            </a:r>
            <a:r>
              <a:rPr lang="en-GB" dirty="0"/>
              <a:t> </a:t>
            </a:r>
            <a:r>
              <a:rPr lang="en-GB" dirty="0" err="1"/>
              <a:t>sürətlidir</a:t>
            </a:r>
            <a:r>
              <a:rPr lang="en-GB" dirty="0"/>
              <a:t>) – </a:t>
            </a:r>
            <a:r>
              <a:rPr lang="en-GB" dirty="0" err="1"/>
              <a:t>yaddaş</a:t>
            </a:r>
            <a:r>
              <a:rPr lang="en-GB" dirty="0"/>
              <a:t> </a:t>
            </a:r>
            <a:r>
              <a:rPr lang="en-GB" dirty="0" err="1"/>
              <a:t>xanasına</a:t>
            </a:r>
            <a:r>
              <a:rPr lang="en-GB" dirty="0"/>
              <a:t> </a:t>
            </a:r>
            <a:r>
              <a:rPr lang="en-GB" dirty="0" err="1"/>
              <a:t>bir</a:t>
            </a:r>
            <a:r>
              <a:rPr lang="en-GB" dirty="0"/>
              <a:t> bit </a:t>
            </a:r>
            <a:r>
              <a:rPr lang="en-GB" dirty="0" err="1"/>
              <a:t>informasiyanın</a:t>
            </a:r>
            <a:r>
              <a:rPr lang="en-GB" dirty="0"/>
              <a:t> </a:t>
            </a:r>
            <a:r>
              <a:rPr lang="en-GB" dirty="0" err="1"/>
              <a:t>yazılması</a:t>
            </a:r>
            <a:r>
              <a:rPr lang="en-GB" dirty="0"/>
              <a:t> </a:t>
            </a:r>
            <a:r>
              <a:rPr lang="en-GB" dirty="0" err="1"/>
              <a:t>və</a:t>
            </a:r>
            <a:r>
              <a:rPr lang="en-GB" dirty="0"/>
              <a:t> </a:t>
            </a:r>
            <a:r>
              <a:rPr lang="en-GB" dirty="0" err="1"/>
              <a:t>ya</a:t>
            </a:r>
            <a:r>
              <a:rPr lang="en-GB" dirty="0"/>
              <a:t> </a:t>
            </a:r>
            <a:r>
              <a:rPr lang="en-GB" dirty="0" err="1"/>
              <a:t>oxunmasına</a:t>
            </a:r>
            <a:r>
              <a:rPr lang="en-GB" dirty="0"/>
              <a:t> </a:t>
            </a:r>
            <a:r>
              <a:rPr lang="en-GB" dirty="0" err="1"/>
              <a:t>sərf</a:t>
            </a:r>
            <a:r>
              <a:rPr lang="en-GB" dirty="0"/>
              <a:t> </a:t>
            </a:r>
            <a:r>
              <a:rPr lang="en-GB" dirty="0" err="1"/>
              <a:t>olunan</a:t>
            </a:r>
            <a:r>
              <a:rPr lang="en-GB" dirty="0"/>
              <a:t> </a:t>
            </a:r>
            <a:r>
              <a:rPr lang="en-GB" dirty="0" err="1"/>
              <a:t>vaxt</a:t>
            </a:r>
            <a:r>
              <a:rPr lang="en-GB" dirty="0"/>
              <a:t> – </a:t>
            </a:r>
            <a:r>
              <a:rPr lang="en-GB" dirty="0" err="1"/>
              <a:t>saniyə</a:t>
            </a:r>
            <a:r>
              <a:rPr lang="en-GB" dirty="0"/>
              <a:t> </a:t>
            </a:r>
            <a:r>
              <a:rPr lang="en-GB" dirty="0" err="1"/>
              <a:t>və</a:t>
            </a:r>
            <a:r>
              <a:rPr lang="en-GB" dirty="0"/>
              <a:t> </a:t>
            </a:r>
            <a:r>
              <a:rPr lang="en-GB" dirty="0" err="1"/>
              <a:t>ya</a:t>
            </a:r>
            <a:r>
              <a:rPr lang="en-GB" dirty="0"/>
              <a:t> </a:t>
            </a:r>
            <a:r>
              <a:rPr lang="en-GB" dirty="0" err="1"/>
              <a:t>mikrosaniyələrlə</a:t>
            </a:r>
            <a:r>
              <a:rPr lang="en-GB" dirty="0"/>
              <a:t> </a:t>
            </a:r>
            <a:r>
              <a:rPr lang="en-GB" dirty="0" err="1"/>
              <a:t>ölçülür</a:t>
            </a:r>
            <a:r>
              <a:rPr lang="en-GB" dirty="0"/>
              <a:t>; T W  M - </a:t>
            </a:r>
            <a:r>
              <a:rPr lang="en-GB" dirty="0" err="1"/>
              <a:t>yaddaşın</a:t>
            </a:r>
            <a:r>
              <a:rPr lang="en-GB" dirty="0"/>
              <a:t> </a:t>
            </a:r>
            <a:r>
              <a:rPr lang="en-GB" dirty="0" err="1"/>
              <a:t>gücü</a:t>
            </a:r>
            <a:r>
              <a:rPr lang="en-GB" dirty="0"/>
              <a:t> </a:t>
            </a:r>
            <a:r>
              <a:rPr lang="en-GB" dirty="0" err="1"/>
              <a:t>adlanır</a:t>
            </a:r>
            <a:r>
              <a:rPr lang="en-GB" dirty="0"/>
              <a:t>. Bu </a:t>
            </a:r>
            <a:r>
              <a:rPr lang="en-GB" dirty="0" err="1"/>
              <a:t>parametr</a:t>
            </a:r>
            <a:r>
              <a:rPr lang="en-GB" dirty="0"/>
              <a:t> </a:t>
            </a:r>
            <a:r>
              <a:rPr lang="en-GB" dirty="0" err="1"/>
              <a:t>nə</a:t>
            </a:r>
            <a:r>
              <a:rPr lang="en-GB" dirty="0"/>
              <a:t> </a:t>
            </a:r>
            <a:r>
              <a:rPr lang="en-GB" dirty="0" err="1"/>
              <a:t>qədər</a:t>
            </a:r>
            <a:r>
              <a:rPr lang="en-GB" dirty="0"/>
              <a:t> </a:t>
            </a:r>
            <a:r>
              <a:rPr lang="en-GB" dirty="0" err="1"/>
              <a:t>böyük</a:t>
            </a:r>
            <a:r>
              <a:rPr lang="en-GB" dirty="0"/>
              <a:t> </a:t>
            </a:r>
            <a:r>
              <a:rPr lang="en-GB" dirty="0" err="1"/>
              <a:t>olarsa</a:t>
            </a:r>
            <a:r>
              <a:rPr lang="en-GB" dirty="0"/>
              <a:t>, </a:t>
            </a:r>
            <a:r>
              <a:rPr lang="en-GB" dirty="0" err="1"/>
              <a:t>yaddaş</a:t>
            </a:r>
            <a:r>
              <a:rPr lang="en-GB" dirty="0"/>
              <a:t> o </a:t>
            </a:r>
            <a:r>
              <a:rPr lang="en-GB" dirty="0" err="1"/>
              <a:t>qədər</a:t>
            </a:r>
            <a:r>
              <a:rPr lang="en-GB" dirty="0"/>
              <a:t> </a:t>
            </a:r>
            <a:r>
              <a:rPr lang="en-GB" dirty="0" err="1"/>
              <a:t>daha</a:t>
            </a:r>
            <a:r>
              <a:rPr lang="en-GB" dirty="0"/>
              <a:t> </a:t>
            </a:r>
            <a:r>
              <a:rPr lang="en-GB" dirty="0" err="1"/>
              <a:t>yaxşı</a:t>
            </a:r>
            <a:r>
              <a:rPr lang="en-GB" dirty="0"/>
              <a:t> </a:t>
            </a:r>
            <a:r>
              <a:rPr lang="en-GB" dirty="0" err="1"/>
              <a:t>sayılır</a:t>
            </a:r>
            <a:endParaRPr lang="en-US" sz="2000" dirty="0"/>
          </a:p>
        </p:txBody>
      </p:sp>
      <p:pic>
        <p:nvPicPr>
          <p:cNvPr id="3074" name="Picture 2" descr="How Computer Memory Works | HowStuffWorks">
            <a:extLst>
              <a:ext uri="{FF2B5EF4-FFF2-40B4-BE49-F238E27FC236}">
                <a16:creationId xmlns:a16="http://schemas.microsoft.com/office/drawing/2014/main" id="{B5D63569-F3DE-91D3-70AB-04A99D474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686" y="3173412"/>
            <a:ext cx="3684587" cy="368458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emiconductor Memory Types &amp; Technologies » Electronics Notes">
            <a:extLst>
              <a:ext uri="{FF2B5EF4-FFF2-40B4-BE49-F238E27FC236}">
                <a16:creationId xmlns:a16="http://schemas.microsoft.com/office/drawing/2014/main" id="{BB87EFD4-6A62-0AA9-A43C-A688839248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2214" y="4437063"/>
            <a:ext cx="34671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766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55" name="Straight Connector 2054">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057" name="Rectangle 2056">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FDFB95-2803-4882-8DE6-333A75D37240}"/>
              </a:ext>
            </a:extLst>
          </p:cNvPr>
          <p:cNvSpPr>
            <a:spLocks noGrp="1"/>
          </p:cNvSpPr>
          <p:nvPr>
            <p:ph type="ctrTitle"/>
          </p:nvPr>
        </p:nvSpPr>
        <p:spPr>
          <a:xfrm>
            <a:off x="182290" y="2281587"/>
            <a:ext cx="4412419" cy="3626217"/>
          </a:xfrm>
        </p:spPr>
        <p:txBody>
          <a:bodyPr vert="horz" lIns="91440" tIns="45720" rIns="91440" bIns="45720" rtlCol="0" anchor="t">
            <a:normAutofit/>
          </a:bodyPr>
          <a:lstStyle/>
          <a:p>
            <a:pPr algn="r">
              <a:lnSpc>
                <a:spcPct val="90000"/>
              </a:lnSpc>
              <a:spcBef>
                <a:spcPct val="0"/>
              </a:spcBef>
            </a:pPr>
            <a:r>
              <a:rPr lang="en-US" sz="3200" b="1" i="0" kern="1200" cap="all" baseline="0" dirty="0">
                <a:solidFill>
                  <a:schemeClr val="bg1"/>
                </a:solidFill>
                <a:latin typeface="+mj-lt"/>
                <a:ea typeface="+mj-ea"/>
                <a:cs typeface="+mj-cs"/>
              </a:rPr>
              <a:t>1. </a:t>
            </a:r>
            <a:r>
              <a:rPr lang="en-US" sz="3200" b="1" i="0" kern="1200" cap="all" baseline="0" dirty="0" err="1">
                <a:solidFill>
                  <a:schemeClr val="bg1"/>
                </a:solidFill>
                <a:latin typeface="+mj-lt"/>
                <a:ea typeface="+mj-ea"/>
                <a:cs typeface="+mj-cs"/>
              </a:rPr>
              <a:t>Mərkəzi</a:t>
            </a:r>
            <a:r>
              <a:rPr lang="en-US" sz="3200" b="1" i="0" kern="1200" cap="all" baseline="0" dirty="0">
                <a:solidFill>
                  <a:schemeClr val="bg1"/>
                </a:solidFill>
                <a:latin typeface="+mj-lt"/>
                <a:ea typeface="+mj-ea"/>
                <a:cs typeface="+mj-cs"/>
              </a:rPr>
              <a:t> </a:t>
            </a:r>
            <a:br>
              <a:rPr lang="en-US" sz="3200" b="1" i="0" kern="1200" cap="all" baseline="0" dirty="0">
                <a:solidFill>
                  <a:schemeClr val="bg1"/>
                </a:solidFill>
                <a:latin typeface="+mj-lt"/>
                <a:ea typeface="+mj-ea"/>
                <a:cs typeface="+mj-cs"/>
              </a:rPr>
            </a:br>
            <a:r>
              <a:rPr lang="en-US" sz="3200" b="1" i="0" kern="1200" cap="all" baseline="0" dirty="0" err="1">
                <a:solidFill>
                  <a:schemeClr val="bg1"/>
                </a:solidFill>
                <a:latin typeface="+mj-lt"/>
                <a:ea typeface="+mj-ea"/>
                <a:cs typeface="+mj-cs"/>
              </a:rPr>
              <a:t>Prosessor</a:t>
            </a:r>
            <a:br>
              <a:rPr lang="en-US" sz="3200" b="1" i="0" kern="1200" cap="all" baseline="0" dirty="0">
                <a:solidFill>
                  <a:schemeClr val="bg1"/>
                </a:solidFill>
                <a:latin typeface="+mj-lt"/>
                <a:ea typeface="+mj-ea"/>
                <a:cs typeface="+mj-cs"/>
              </a:rPr>
            </a:br>
            <a:br>
              <a:rPr lang="en-US" sz="3200" b="1" i="0" kern="1200" cap="all" baseline="0" dirty="0">
                <a:solidFill>
                  <a:schemeClr val="bg1"/>
                </a:solidFill>
                <a:latin typeface="+mj-lt"/>
                <a:ea typeface="+mj-ea"/>
                <a:cs typeface="+mj-cs"/>
              </a:rPr>
            </a:br>
            <a:r>
              <a:rPr lang="en-US" sz="3200" b="1" i="0" kern="1200" cap="all" baseline="0" dirty="0">
                <a:solidFill>
                  <a:schemeClr val="bg1"/>
                </a:solidFill>
                <a:latin typeface="+mj-lt"/>
                <a:ea typeface="+mj-ea"/>
                <a:cs typeface="+mj-cs"/>
              </a:rPr>
              <a:t>2. </a:t>
            </a:r>
            <a:r>
              <a:rPr lang="en-US" sz="3200" b="1" i="0" kern="1200" cap="all" baseline="0" dirty="0" err="1">
                <a:solidFill>
                  <a:schemeClr val="bg1"/>
                </a:solidFill>
                <a:latin typeface="+mj-lt"/>
                <a:ea typeface="+mj-ea"/>
                <a:cs typeface="+mj-cs"/>
              </a:rPr>
              <a:t>Operativ</a:t>
            </a:r>
            <a:r>
              <a:rPr lang="en-US" sz="3200" b="1" i="0" kern="1200" cap="all" baseline="0" dirty="0">
                <a:solidFill>
                  <a:schemeClr val="bg1"/>
                </a:solidFill>
                <a:latin typeface="+mj-lt"/>
                <a:ea typeface="+mj-ea"/>
                <a:cs typeface="+mj-cs"/>
              </a:rPr>
              <a:t> </a:t>
            </a:r>
            <a:br>
              <a:rPr lang="en-US" sz="3200" b="1" i="0" kern="1200" cap="all" baseline="0" dirty="0">
                <a:solidFill>
                  <a:schemeClr val="bg1"/>
                </a:solidFill>
                <a:latin typeface="+mj-lt"/>
                <a:ea typeface="+mj-ea"/>
                <a:cs typeface="+mj-cs"/>
              </a:rPr>
            </a:br>
            <a:r>
              <a:rPr lang="en-US" sz="3200" b="1" i="0" kern="1200" cap="all" baseline="0" dirty="0" err="1">
                <a:solidFill>
                  <a:schemeClr val="bg1"/>
                </a:solidFill>
                <a:latin typeface="+mj-lt"/>
                <a:ea typeface="+mj-ea"/>
                <a:cs typeface="+mj-cs"/>
              </a:rPr>
              <a:t>yaddaş</a:t>
            </a:r>
            <a:br>
              <a:rPr lang="en-US" sz="3200" b="1" i="0" kern="1200" cap="all" baseline="0" dirty="0">
                <a:solidFill>
                  <a:schemeClr val="bg1"/>
                </a:solidFill>
                <a:latin typeface="+mj-lt"/>
                <a:ea typeface="+mj-ea"/>
                <a:cs typeface="+mj-cs"/>
              </a:rPr>
            </a:br>
            <a:br>
              <a:rPr lang="en-US" sz="3200" b="1" i="0" kern="1200" cap="all" baseline="0" dirty="0">
                <a:solidFill>
                  <a:schemeClr val="bg1"/>
                </a:solidFill>
                <a:latin typeface="+mj-lt"/>
                <a:ea typeface="+mj-ea"/>
                <a:cs typeface="+mj-cs"/>
              </a:rPr>
            </a:br>
            <a:r>
              <a:rPr lang="en-US" sz="3200" b="1" i="0" kern="1200" cap="all" baseline="0" dirty="0">
                <a:solidFill>
                  <a:schemeClr val="bg1"/>
                </a:solidFill>
                <a:latin typeface="+mj-lt"/>
                <a:ea typeface="+mj-ea"/>
                <a:cs typeface="+mj-cs"/>
              </a:rPr>
              <a:t>3. </a:t>
            </a:r>
            <a:r>
              <a:rPr lang="en-US" sz="3200" b="1" i="0" kern="1200" cap="all" baseline="0" dirty="0" err="1">
                <a:solidFill>
                  <a:schemeClr val="bg1"/>
                </a:solidFill>
                <a:latin typeface="+mj-lt"/>
                <a:ea typeface="+mj-ea"/>
                <a:cs typeface="+mj-cs"/>
              </a:rPr>
              <a:t>Daimi</a:t>
            </a:r>
            <a:r>
              <a:rPr lang="en-US" sz="3200" b="1" i="0" kern="1200" cap="all" baseline="0" dirty="0">
                <a:solidFill>
                  <a:schemeClr val="bg1"/>
                </a:solidFill>
                <a:latin typeface="+mj-lt"/>
                <a:ea typeface="+mj-ea"/>
                <a:cs typeface="+mj-cs"/>
              </a:rPr>
              <a:t> </a:t>
            </a:r>
            <a:br>
              <a:rPr lang="en-US" sz="3200" b="1" i="0" kern="1200" cap="all" baseline="0" dirty="0">
                <a:solidFill>
                  <a:schemeClr val="bg1"/>
                </a:solidFill>
                <a:latin typeface="+mj-lt"/>
                <a:ea typeface="+mj-ea"/>
                <a:cs typeface="+mj-cs"/>
              </a:rPr>
            </a:br>
            <a:r>
              <a:rPr lang="en-US" sz="3200" b="1" i="0" kern="1200" cap="all" baseline="0" dirty="0" err="1">
                <a:solidFill>
                  <a:schemeClr val="bg1"/>
                </a:solidFill>
                <a:latin typeface="+mj-lt"/>
                <a:ea typeface="+mj-ea"/>
                <a:cs typeface="+mj-cs"/>
              </a:rPr>
              <a:t>yaddaş</a:t>
            </a:r>
            <a:endParaRPr lang="en-US" sz="3200" b="1" i="0" kern="1200" cap="all" baseline="0" dirty="0">
              <a:solidFill>
                <a:schemeClr val="bg1"/>
              </a:solidFill>
              <a:latin typeface="+mj-lt"/>
              <a:ea typeface="+mj-ea"/>
              <a:cs typeface="+mj-cs"/>
            </a:endParaRPr>
          </a:p>
        </p:txBody>
      </p:sp>
      <p:sp>
        <p:nvSpPr>
          <p:cNvPr id="3" name="Subtitle 2">
            <a:extLst>
              <a:ext uri="{FF2B5EF4-FFF2-40B4-BE49-F238E27FC236}">
                <a16:creationId xmlns:a16="http://schemas.microsoft.com/office/drawing/2014/main" id="{8AFC25C2-2815-4A92-A043-0CEC83591A94}"/>
              </a:ext>
            </a:extLst>
          </p:cNvPr>
          <p:cNvSpPr>
            <a:spLocks noGrp="1"/>
          </p:cNvSpPr>
          <p:nvPr>
            <p:ph type="subTitle" idx="1"/>
          </p:nvPr>
        </p:nvSpPr>
        <p:spPr>
          <a:xfrm>
            <a:off x="412861" y="693025"/>
            <a:ext cx="4412417" cy="1031537"/>
          </a:xfrm>
        </p:spPr>
        <p:txBody>
          <a:bodyPr vert="horz" lIns="91440" tIns="45720" rIns="91440" bIns="45720" rtlCol="0">
            <a:normAutofit lnSpcReduction="10000"/>
          </a:bodyPr>
          <a:lstStyle/>
          <a:p>
            <a:pPr algn="r">
              <a:lnSpc>
                <a:spcPct val="90000"/>
              </a:lnSpc>
            </a:pPr>
            <a:r>
              <a:rPr lang="en-US" sz="3200" kern="1200" dirty="0" err="1">
                <a:solidFill>
                  <a:schemeClr val="bg1"/>
                </a:solidFill>
                <a:latin typeface="+mn-lt"/>
                <a:ea typeface="+mn-ea"/>
                <a:cs typeface="+mn-cs"/>
              </a:rPr>
              <a:t>Yaddaşın</a:t>
            </a:r>
            <a:r>
              <a:rPr lang="en-US" sz="3200" kern="1200" dirty="0">
                <a:solidFill>
                  <a:schemeClr val="bg1"/>
                </a:solidFill>
                <a:latin typeface="+mn-lt"/>
                <a:ea typeface="+mn-ea"/>
                <a:cs typeface="+mn-cs"/>
              </a:rPr>
              <a:t> </a:t>
            </a:r>
            <a:r>
              <a:rPr lang="en-US" sz="3200" kern="1200" dirty="0" err="1">
                <a:solidFill>
                  <a:schemeClr val="bg1"/>
                </a:solidFill>
                <a:latin typeface="+mn-lt"/>
                <a:ea typeface="+mn-ea"/>
                <a:cs typeface="+mn-cs"/>
              </a:rPr>
              <a:t>əsas</a:t>
            </a:r>
            <a:r>
              <a:rPr lang="en-US" sz="3200" kern="1200" dirty="0">
                <a:solidFill>
                  <a:schemeClr val="bg1"/>
                </a:solidFill>
                <a:latin typeface="+mn-lt"/>
                <a:ea typeface="+mn-ea"/>
                <a:cs typeface="+mn-cs"/>
              </a:rPr>
              <a:t> 3 </a:t>
            </a:r>
          </a:p>
          <a:p>
            <a:pPr algn="r">
              <a:lnSpc>
                <a:spcPct val="90000"/>
              </a:lnSpc>
            </a:pPr>
            <a:r>
              <a:rPr lang="en-US" sz="3200" kern="1200" dirty="0" err="1">
                <a:solidFill>
                  <a:schemeClr val="bg1"/>
                </a:solidFill>
                <a:latin typeface="+mn-lt"/>
                <a:ea typeface="+mn-ea"/>
                <a:cs typeface="+mn-cs"/>
              </a:rPr>
              <a:t>növü</a:t>
            </a:r>
            <a:r>
              <a:rPr lang="en-US" sz="3200" kern="1200" dirty="0">
                <a:solidFill>
                  <a:schemeClr val="bg1"/>
                </a:solidFill>
                <a:latin typeface="+mn-lt"/>
                <a:ea typeface="+mn-ea"/>
                <a:cs typeface="+mn-cs"/>
              </a:rPr>
              <a:t> var :</a:t>
            </a:r>
          </a:p>
        </p:txBody>
      </p:sp>
      <p:sp>
        <p:nvSpPr>
          <p:cNvPr id="10" name="Slide Number Placeholder 9">
            <a:extLst>
              <a:ext uri="{FF2B5EF4-FFF2-40B4-BE49-F238E27FC236}">
                <a16:creationId xmlns:a16="http://schemas.microsoft.com/office/drawing/2014/main" id="{FE0D311A-C366-4A86-9404-C0F5CBF9C811}"/>
              </a:ext>
            </a:extLst>
          </p:cNvPr>
          <p:cNvSpPr>
            <a:spLocks noGrp="1"/>
          </p:cNvSpPr>
          <p:nvPr>
            <p:ph type="sldNum" sz="quarter" idx="12"/>
          </p:nvPr>
        </p:nvSpPr>
        <p:spPr>
          <a:xfrm>
            <a:off x="8610600" y="224937"/>
            <a:ext cx="2743200" cy="365125"/>
          </a:xfrm>
        </p:spPr>
        <p:txBody>
          <a:bodyPr vert="horz" lIns="91440" tIns="45720" rIns="91440" bIns="45720" rtlCol="0" anchor="ctr">
            <a:normAutofit/>
          </a:bodyPr>
          <a:lstStyle/>
          <a:p>
            <a:pPr>
              <a:spcAft>
                <a:spcPts val="600"/>
              </a:spcAft>
            </a:pPr>
            <a:fld id="{D8DA9DAA-006C-4F4B-980E-E3DF019B24E2}" type="slidenum">
              <a:rPr lang="en-US">
                <a:solidFill>
                  <a:schemeClr val="bg1"/>
                </a:solidFill>
              </a:rPr>
              <a:pPr>
                <a:spcAft>
                  <a:spcPts val="600"/>
                </a:spcAft>
              </a:pPr>
              <a:t>6</a:t>
            </a:fld>
            <a:endParaRPr lang="en-US">
              <a:solidFill>
                <a:schemeClr val="bg1"/>
              </a:solidFill>
            </a:endParaRPr>
          </a:p>
        </p:txBody>
      </p:sp>
      <p:sp>
        <p:nvSpPr>
          <p:cNvPr id="2059"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2061" name="Straight Connector 206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2050" name="Picture 2" descr="Kompüterin hissələri">
            <a:extLst>
              <a:ext uri="{FF2B5EF4-FFF2-40B4-BE49-F238E27FC236}">
                <a16:creationId xmlns:a16="http://schemas.microsoft.com/office/drawing/2014/main" id="{C957CC02-2F29-2CFB-4435-C0B2609B8D4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81699" y="1340301"/>
            <a:ext cx="5569864" cy="4177398"/>
          </a:xfrm>
          <a:prstGeom prst="rect">
            <a:avLst/>
          </a:prstGeom>
          <a:noFill/>
          <a:extLst>
            <a:ext uri="{909E8E84-426E-40DD-AFC4-6F175D3DCCD1}">
              <a14:hiddenFill xmlns:a14="http://schemas.microsoft.com/office/drawing/2010/main">
                <a:solidFill>
                  <a:srgbClr val="FFFFFF"/>
                </a:solidFill>
              </a14:hiddenFill>
            </a:ext>
          </a:extLst>
        </p:spPr>
      </p:pic>
      <p:sp>
        <p:nvSpPr>
          <p:cNvPr id="2063"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3561473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66485278-3D07-466F-8351-667A2EBEABB8}"/>
              </a:ext>
            </a:extLst>
          </p:cNvPr>
          <p:cNvSpPr>
            <a:spLocks noGrp="1"/>
          </p:cNvSpPr>
          <p:nvPr>
            <p:ph type="title"/>
          </p:nvPr>
        </p:nvSpPr>
        <p:spPr>
          <a:xfrm>
            <a:off x="3506755" y="365125"/>
            <a:ext cx="7161245" cy="1325563"/>
          </a:xfrm>
        </p:spPr>
        <p:txBody>
          <a:bodyPr>
            <a:normAutofit/>
          </a:bodyPr>
          <a:lstStyle/>
          <a:p>
            <a:r>
              <a:rPr lang="en-US" sz="3600" dirty="0">
                <a:solidFill>
                  <a:schemeClr val="bg1"/>
                </a:solidFill>
              </a:rPr>
              <a:t> Memory Type</a:t>
            </a:r>
          </a:p>
        </p:txBody>
      </p:sp>
      <p:sp>
        <p:nvSpPr>
          <p:cNvPr id="2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2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25" name="Straight Connector 24">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027906"/>
            <a:ext cx="3408787"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7"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6" name="Slide Number Placeholder 5">
            <a:extLst>
              <a:ext uri="{FF2B5EF4-FFF2-40B4-BE49-F238E27FC236}">
                <a16:creationId xmlns:a16="http://schemas.microsoft.com/office/drawing/2014/main" id="{AB55FF1C-3CBD-419A-9DE4-7A8AA6371B6A}"/>
              </a:ext>
            </a:extLst>
          </p:cNvPr>
          <p:cNvSpPr>
            <a:spLocks noGrp="1"/>
          </p:cNvSpPr>
          <p:nvPr>
            <p:ph type="sldNum" sz="quarter" idx="12"/>
          </p:nvPr>
        </p:nvSpPr>
        <p:spPr>
          <a:xfrm>
            <a:off x="8610600" y="6356350"/>
            <a:ext cx="2743200" cy="365125"/>
          </a:xfrm>
        </p:spPr>
        <p:txBody>
          <a:bodyPr>
            <a:normAutofit/>
          </a:bodyPr>
          <a:lstStyle/>
          <a:p>
            <a:pPr>
              <a:spcAft>
                <a:spcPts val="600"/>
              </a:spcAft>
            </a:pPr>
            <a:fld id="{D8DA9DAA-006C-4F4B-980E-E3DF019B24E2}" type="slidenum">
              <a:rPr lang="en-US" b="1" cap="all" spc="100">
                <a:solidFill>
                  <a:schemeClr val="bg1"/>
                </a:solidFill>
              </a:rPr>
              <a:pPr>
                <a:spcAft>
                  <a:spcPts val="600"/>
                </a:spcAft>
              </a:pPr>
              <a:t>7</a:t>
            </a:fld>
            <a:endParaRPr lang="en-US" b="1" cap="all" spc="100">
              <a:solidFill>
                <a:schemeClr val="bg1"/>
              </a:solidFill>
            </a:endParaRPr>
          </a:p>
        </p:txBody>
      </p:sp>
      <p:graphicFrame>
        <p:nvGraphicFramePr>
          <p:cNvPr id="14" name="Content Placeholder 6" descr="timeline SmartArt Graphic">
            <a:extLst>
              <a:ext uri="{FF2B5EF4-FFF2-40B4-BE49-F238E27FC236}">
                <a16:creationId xmlns:a16="http://schemas.microsoft.com/office/drawing/2014/main" id="{CEC6DA80-0404-4CED-A682-9D41A16B341E}"/>
              </a:ext>
            </a:extLst>
          </p:cNvPr>
          <p:cNvGraphicFramePr>
            <a:graphicFrameLocks noGrp="1"/>
          </p:cNvGraphicFramePr>
          <p:nvPr>
            <p:ph idx="1"/>
            <p:extLst>
              <p:ext uri="{D42A27DB-BD31-4B8C-83A1-F6EECF244321}">
                <p14:modId xmlns:p14="http://schemas.microsoft.com/office/powerpoint/2010/main" val="6596055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9288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D476465-2943-C9F6-579A-141D950FFD0E}"/>
              </a:ext>
            </a:extLst>
          </p:cNvPr>
          <p:cNvSpPr txBox="1"/>
          <p:nvPr/>
        </p:nvSpPr>
        <p:spPr>
          <a:xfrm>
            <a:off x="809717" y="376517"/>
            <a:ext cx="10213694" cy="6247864"/>
          </a:xfrm>
          <a:prstGeom prst="rect">
            <a:avLst/>
          </a:prstGeom>
          <a:noFill/>
        </p:spPr>
        <p:txBody>
          <a:bodyPr wrap="square" rtlCol="0">
            <a:spAutoFit/>
          </a:bodyPr>
          <a:lstStyle/>
          <a:p>
            <a:pPr algn="ct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1. </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Yaddaşın</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 y</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az-Latn-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z</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m</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а-ох</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unm</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 </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v</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sitələrinə</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 </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nisbətən</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 </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və</a:t>
            </a:r>
            <a:r>
              <a:rPr lang="az-Latn-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z</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iyyətinə</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 </a:t>
            </a:r>
            <a:r>
              <a:rPr lang="az-Latn-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gorə</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a:t>
            </a:r>
          </a:p>
          <a:p>
            <a:pPr algn="ct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1) St</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tik;</a:t>
            </a:r>
          </a:p>
          <a:p>
            <a:pPr algn="ct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2) Din</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mik</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a:t>
            </a:r>
          </a:p>
          <a:p>
            <a:pPr algn="ct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Yəni</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 </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hərəkətsi</a:t>
            </a:r>
            <a:r>
              <a:rPr lang="az-Latn-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z</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 </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və</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 y</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 </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hərəkətli</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 inf</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о</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rm</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siy</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 </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d</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ş</a:t>
            </a:r>
            <a:r>
              <a:rPr lang="az-Latn-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ı</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y</a:t>
            </a:r>
            <a:r>
              <a:rPr lang="az-Latn-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ıcı</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l</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r</a:t>
            </a:r>
            <a:r>
              <a:rPr lang="az-Latn-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ı</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a:t>
            </a:r>
          </a:p>
          <a:p>
            <a:pPr algn="ct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2. </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Inf</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о</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rm</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siy</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n</a:t>
            </a:r>
            <a:r>
              <a:rPr lang="az-Latn-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ı</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n </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yerləşdirilməsi</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 </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və</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 </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ах</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t</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r</a:t>
            </a:r>
            <a:r>
              <a:rPr lang="az-Latn-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ı</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ş</a:t>
            </a:r>
            <a:r>
              <a:rPr lang="az-Latn-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ı</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n</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 </a:t>
            </a:r>
            <a:r>
              <a:rPr lang="az-Latn-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görə</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a:t>
            </a:r>
          </a:p>
          <a:p>
            <a:pPr algn="ct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1) </a:t>
            </a:r>
            <a:r>
              <a:rPr lang="az-Latn-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Ünvanları</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a:t>
            </a:r>
          </a:p>
          <a:p>
            <a:pPr algn="ct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2) </a:t>
            </a:r>
            <a:r>
              <a:rPr lang="az-Latn-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Ünvansız </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 а</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ss</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о</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si</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tiv</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 (</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ах</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t</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r</a:t>
            </a:r>
            <a:r>
              <a:rPr lang="az-Latn-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ı</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ş </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əl</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mətinə</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 </a:t>
            </a:r>
            <a:r>
              <a:rPr lang="az-Latn-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gör</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ə), </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stek</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-y</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dd</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ş.</a:t>
            </a:r>
          </a:p>
          <a:p>
            <a:pPr algn="ct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3. Y</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dd</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ş </a:t>
            </a:r>
            <a:r>
              <a:rPr lang="az-Latn-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xanasını müraciət formasina görə</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a:t>
            </a:r>
          </a:p>
          <a:p>
            <a:pPr algn="ct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1) </a:t>
            </a:r>
            <a:r>
              <a:rPr lang="az-Latn-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İxtiyari seçim</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a:t>
            </a:r>
          </a:p>
          <a:p>
            <a:pPr algn="ct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2) </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Ardıcıl</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 </a:t>
            </a:r>
            <a:r>
              <a:rPr lang="az-Latn-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addımlı seçim</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a:t>
            </a:r>
          </a:p>
          <a:p>
            <a:pPr algn="ct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4. EHM-</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də</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 </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istif</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də</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 </a:t>
            </a:r>
            <a:r>
              <a:rPr lang="az-Latn-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xüsusiyyətinə görə</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a:t>
            </a:r>
          </a:p>
          <a:p>
            <a:pPr algn="ct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1) </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Iş</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 pr</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о</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sesi</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 </a:t>
            </a:r>
            <a:r>
              <a:rPr lang="az-Latn-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zamanı</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 </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y</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dd</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şda</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 s</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ах</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l</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n</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n inf</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о</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rm</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siy</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 </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dəyişdirilir</a:t>
            </a:r>
            <a:endPar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endParaRPr>
          </a:p>
          <a:p>
            <a:pPr algn="ct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(RAM):</a:t>
            </a:r>
          </a:p>
          <a:p>
            <a:pPr algn="ct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 </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ifr</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t </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əməli</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 y</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dd</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ş;</a:t>
            </a:r>
          </a:p>
          <a:p>
            <a:pPr algn="ct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b) </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əməli</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 y</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dd</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ş;</a:t>
            </a:r>
          </a:p>
          <a:p>
            <a:pPr algn="ctr"/>
            <a:r>
              <a:rPr lang="az-Latn-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c</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 </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bufer</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 y</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dd</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şı</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a:t>
            </a:r>
          </a:p>
          <a:p>
            <a:pPr algn="ct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d) </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ха</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ri</a:t>
            </a:r>
            <a:r>
              <a:rPr lang="az-Latn-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c</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i</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 RAM y</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dd</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ş </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qur</a:t>
            </a:r>
            <a:r>
              <a:rPr lang="az-Latn-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ğ</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uları</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a:t>
            </a:r>
          </a:p>
          <a:p>
            <a:pPr algn="ct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2) </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Iş</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 pr</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о</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sesi</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 </a:t>
            </a:r>
            <a:r>
              <a:rPr lang="az-Latn-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z</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m</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n</a:t>
            </a:r>
            <a:r>
              <a:rPr lang="az-Latn-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ı</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 </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y</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dd</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şda</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 s</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ах</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l</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n</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n inf</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о</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rm</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siy</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 </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dəyişdirilmir</a:t>
            </a:r>
            <a:endPar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endParaRPr>
          </a:p>
          <a:p>
            <a:pPr algn="ct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(ROM):</a:t>
            </a:r>
          </a:p>
          <a:p>
            <a:pPr algn="ct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 </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d</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imi</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 </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elektr</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о</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n y</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dd</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ş – </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məs</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 BİOS-</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dakı</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 </a:t>
            </a:r>
            <a:r>
              <a:rPr lang="en-GB" sz="2000" b="1" dirty="0" err="1">
                <a:solidFill>
                  <a:srgbClr val="9669E4"/>
                </a:solidFill>
                <a:latin typeface="Calibri" panose="020F0502020204030204" pitchFamily="34" charset="0"/>
                <a:ea typeface="Calibri" panose="020F0502020204030204" pitchFamily="34" charset="0"/>
                <a:cs typeface="Calibri" panose="020F0502020204030204" pitchFamily="34" charset="0"/>
              </a:rPr>
              <a:t>elektr</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о</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n y</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dd</a:t>
            </a:r>
            <a:r>
              <a:rPr lang="az-Cyrl-AZ" sz="2000" b="1" dirty="0">
                <a:solidFill>
                  <a:srgbClr val="9669E4"/>
                </a:solidFill>
                <a:latin typeface="Calibri" panose="020F0502020204030204" pitchFamily="34" charset="0"/>
                <a:ea typeface="Calibri" panose="020F0502020204030204" pitchFamily="34" charset="0"/>
                <a:cs typeface="Calibri" panose="020F0502020204030204" pitchFamily="34" charset="0"/>
              </a:rPr>
              <a:t>а</a:t>
            </a:r>
            <a:r>
              <a:rPr lang="en-GB" sz="2000" b="1" dirty="0">
                <a:solidFill>
                  <a:srgbClr val="9669E4"/>
                </a:solidFill>
                <a:latin typeface="Calibri" panose="020F0502020204030204" pitchFamily="34" charset="0"/>
                <a:ea typeface="Calibri" panose="020F0502020204030204" pitchFamily="34" charset="0"/>
                <a:cs typeface="Calibri" panose="020F0502020204030204" pitchFamily="34" charset="0"/>
              </a:rPr>
              <a:t>ş;</a:t>
            </a:r>
          </a:p>
        </p:txBody>
      </p:sp>
    </p:spTree>
    <p:extLst>
      <p:ext uri="{BB962C8B-B14F-4D97-AF65-F5344CB8AC3E}">
        <p14:creationId xmlns:p14="http://schemas.microsoft.com/office/powerpoint/2010/main" val="1403455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az-Latn-AZ" dirty="0"/>
              <a:t>29.10.2022</a:t>
            </a:r>
            <a:endParaRPr lang="en-US" dirty="0"/>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9</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az-Latn-AZ" dirty="0"/>
              <a:t>Yaddaş və onun növləri</a:t>
            </a:r>
            <a:endParaRPr lang="en-US" dirty="0"/>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5854198" y="1559588"/>
            <a:ext cx="5276088" cy="800190"/>
          </a:xfrm>
        </p:spPr>
        <p:txBody>
          <a:bodyPr>
            <a:normAutofit/>
          </a:bodyPr>
          <a:lstStyle/>
          <a:p>
            <a:r>
              <a:rPr lang="az-Latn-AZ" sz="4400" dirty="0"/>
              <a:t>Təşəkkürlər</a:t>
            </a:r>
            <a:endParaRPr lang="en-US" sz="4400" dirty="0"/>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a:lstStyle/>
          <a:p>
            <a:r>
              <a:rPr lang="az-Latn-AZ" dirty="0"/>
              <a:t>Sərbəst </a:t>
            </a:r>
            <a:r>
              <a:rPr lang="en-GB" dirty="0" err="1"/>
              <a:t>i</a:t>
            </a:r>
            <a:r>
              <a:rPr lang="az-Latn-AZ" dirty="0"/>
              <a:t>ş №1</a:t>
            </a:r>
            <a:endParaRPr lang="en-US" dirty="0"/>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Tree>
    <p:extLst>
      <p:ext uri="{BB962C8B-B14F-4D97-AF65-F5344CB8AC3E}">
        <p14:creationId xmlns:p14="http://schemas.microsoft.com/office/powerpoint/2010/main" val="927313156"/>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{F32C3E20-6CC2-42C8-9200-D0ECB033FC6B}tf89338750_win32</Template>
  <TotalTime>143</TotalTime>
  <Words>714</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Univers</vt:lpstr>
      <vt:lpstr>GradientUnivers</vt:lpstr>
      <vt:lpstr>YADDAş Formaları</vt:lpstr>
      <vt:lpstr>YadDaş  nƏdir?</vt:lpstr>
      <vt:lpstr>PowerPoint Presentation</vt:lpstr>
      <vt:lpstr>Yaddaş kompüterin yaradılması üçün Fon Neymanın verdiyi əsas prinsiplərindən və onun əsas funksional hissələrindən biridir. Yəni kompüter adlandırılan qurğu mütləq yaddaşa malik olmalıdır. Kompüterdə emal olunan bütün informasiyalar onun malik olduğu müxtəlif tip yaddaşlarda saxlanılır. Yaddaşı xarakterizə edən əsas parametrlər aşaıdakılardır:   1)Yaddaşın tutumu  2)yaddaşa müraciət müddəti</vt:lpstr>
      <vt:lpstr>PowerPoint Presentation</vt:lpstr>
      <vt:lpstr>1. Mərkəzi  Prosessor  2. Operativ  yaddaş  3. Daimi  yaddaş</vt:lpstr>
      <vt:lpstr> Memory Type</vt:lpstr>
      <vt:lpstr>PowerPoint Presentation</vt:lpstr>
      <vt:lpstr>Təşəkkürlər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YADDAş Formaları</dc:title>
  <dc:creator>Zakir Aliyev Agamehdi</dc:creator>
  <cp:lastModifiedBy>Zakir Aliyev Agamehdi</cp:lastModifiedBy>
  <cp:revision>2</cp:revision>
  <dcterms:created xsi:type="dcterms:W3CDTF">2022-10-29T12:36:21Z</dcterms:created>
  <dcterms:modified xsi:type="dcterms:W3CDTF">2022-10-29T15:00:30Z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