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1" r:id="rId5"/>
    <p:sldId id="290" r:id="rId6"/>
    <p:sldId id="282" r:id="rId7"/>
    <p:sldId id="294" r:id="rId8"/>
    <p:sldId id="295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845" y="1536013"/>
            <a:ext cx="5385816" cy="1225296"/>
          </a:xfrm>
        </p:spPr>
        <p:txBody>
          <a:bodyPr/>
          <a:lstStyle/>
          <a:p>
            <a:r>
              <a:rPr lang="en-US" dirty="0" err="1"/>
              <a:t>YADDAş</a:t>
            </a:r>
            <a:r>
              <a:rPr lang="en-US" dirty="0"/>
              <a:t> </a:t>
            </a:r>
            <a:r>
              <a:rPr lang="en-US" dirty="0" err="1"/>
              <a:t>Formaları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044410"/>
            <a:ext cx="3493008" cy="878908"/>
          </a:xfrm>
        </p:spPr>
        <p:txBody>
          <a:bodyPr/>
          <a:lstStyle/>
          <a:p>
            <a:r>
              <a:rPr lang="en-US" dirty="0"/>
              <a:t>~ </a:t>
            </a:r>
            <a:r>
              <a:rPr lang="az-Latn-AZ" dirty="0"/>
              <a:t>Əliyev Zakir</a:t>
            </a:r>
            <a:endParaRPr lang="en-US" dirty="0"/>
          </a:p>
          <a:p>
            <a:r>
              <a:rPr lang="en-US" dirty="0"/>
              <a:t>~ KE022S2  </a:t>
            </a:r>
          </a:p>
          <a:p>
            <a:r>
              <a:rPr lang="en-US" dirty="0"/>
              <a:t>~ </a:t>
            </a:r>
            <a:r>
              <a:rPr lang="en-US" dirty="0" err="1"/>
              <a:t>Kompüter</a:t>
            </a:r>
            <a:r>
              <a:rPr lang="en-US" dirty="0"/>
              <a:t> </a:t>
            </a:r>
            <a:r>
              <a:rPr lang="en-US" dirty="0" err="1"/>
              <a:t>Arxitekturası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CF52873-C6CF-F54B-6F15-732768C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B931E5B-BD78-5240-C4DA-C34BD613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31520"/>
            <a:ext cx="8165592" cy="1280160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>
                <a:latin typeface="Algerian" panose="04020705040A02060702" pitchFamily="82" charset="0"/>
              </a:rPr>
              <a:t>YadDaş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  <a:r>
              <a:rPr lang="en-US" sz="5400" dirty="0" err="1">
                <a:latin typeface="Algerian" panose="04020705040A02060702" pitchFamily="82" charset="0"/>
              </a:rPr>
              <a:t>nƏdir</a:t>
            </a:r>
            <a:r>
              <a:rPr lang="en-US" sz="5400" dirty="0">
                <a:latin typeface="Algerian" panose="04020705040A02060702" pitchFamily="82" charset="0"/>
              </a:rPr>
              <a:t>?</a:t>
            </a: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CFEBC871-A1A4-B204-B17B-8AA0FED9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7" r="25829" b="-1"/>
          <a:stretch/>
        </p:blipFill>
        <p:spPr>
          <a:xfrm>
            <a:off x="3822192" y="1820100"/>
            <a:ext cx="3741928" cy="43063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28712" y="1903339"/>
            <a:ext cx="3741928" cy="4306380"/>
          </a:xfrm>
        </p:spPr>
        <p:txBody>
          <a:bodyPr>
            <a:normAutofit/>
          </a:bodyPr>
          <a:lstStyle/>
          <a:p>
            <a:r>
              <a:rPr lang="en-US" sz="1800" dirty="0" err="1"/>
              <a:t>Kompüter</a:t>
            </a:r>
            <a:r>
              <a:rPr lang="en-US" sz="1800" dirty="0"/>
              <a:t> </a:t>
            </a:r>
            <a:r>
              <a:rPr lang="en-US" sz="1800" dirty="0" err="1"/>
              <a:t>yaddaşı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insan</a:t>
            </a:r>
            <a:r>
              <a:rPr lang="en-US" sz="1800" dirty="0"/>
              <a:t> </a:t>
            </a:r>
            <a:r>
              <a:rPr lang="en-US" sz="1800" dirty="0" err="1"/>
              <a:t>beyninə</a:t>
            </a:r>
            <a:r>
              <a:rPr lang="en-US" sz="1800" dirty="0"/>
              <a:t> </a:t>
            </a:r>
            <a:r>
              <a:rPr lang="en-US" sz="1800" dirty="0" err="1"/>
              <a:t>bənzəyir</a:t>
            </a:r>
            <a:r>
              <a:rPr lang="en-US" sz="1800" dirty="0"/>
              <a:t>. </a:t>
            </a:r>
            <a:r>
              <a:rPr lang="en-US" sz="1800" dirty="0" err="1"/>
              <a:t>Dataları</a:t>
            </a:r>
            <a:r>
              <a:rPr lang="en-US" sz="1800" dirty="0"/>
              <a:t> </a:t>
            </a:r>
            <a:r>
              <a:rPr lang="en-US" sz="1800" dirty="0" err="1"/>
              <a:t>saxlamaq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istifadə</a:t>
            </a:r>
            <a:r>
              <a:rPr lang="en-US" sz="1800" dirty="0"/>
              <a:t> </a:t>
            </a:r>
            <a:r>
              <a:rPr lang="en-US" sz="1800" dirty="0" err="1"/>
              <a:t>olunur</a:t>
            </a:r>
            <a:r>
              <a:rPr lang="en-US" sz="1800" dirty="0"/>
              <a:t>. </a:t>
            </a:r>
            <a:r>
              <a:rPr lang="en-US" sz="1800" dirty="0" err="1"/>
              <a:t>Kompüter</a:t>
            </a:r>
            <a:r>
              <a:rPr lang="en-US" sz="1800" dirty="0"/>
              <a:t> </a:t>
            </a:r>
            <a:r>
              <a:rPr lang="en-US" sz="1800" dirty="0" err="1"/>
              <a:t>yaddaşı</a:t>
            </a:r>
            <a:r>
              <a:rPr lang="en-US" sz="1800" dirty="0"/>
              <a:t> </a:t>
            </a:r>
            <a:r>
              <a:rPr lang="en-US" sz="1800" dirty="0" err="1"/>
              <a:t>məlumatların</a:t>
            </a:r>
            <a:r>
              <a:rPr lang="en-US" sz="1800" dirty="0"/>
              <a:t> </a:t>
            </a:r>
            <a:r>
              <a:rPr lang="en-US" sz="1800" dirty="0" err="1"/>
              <a:t>emal</a:t>
            </a:r>
            <a:r>
              <a:rPr lang="en-US" sz="1800" dirty="0"/>
              <a:t> </a:t>
            </a:r>
            <a:r>
              <a:rPr lang="en-US" sz="1800" dirty="0" err="1"/>
              <a:t>ediləcəyi</a:t>
            </a:r>
            <a:r>
              <a:rPr lang="en-US" sz="1800" dirty="0"/>
              <a:t> </a:t>
            </a:r>
            <a:r>
              <a:rPr lang="en-US" sz="1800" dirty="0" err="1"/>
              <a:t>və</a:t>
            </a:r>
            <a:r>
              <a:rPr lang="en-US" sz="1800" dirty="0"/>
              <a:t> </a:t>
            </a:r>
            <a:r>
              <a:rPr lang="en-US" sz="1800" dirty="0" err="1"/>
              <a:t>emal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tələb</a:t>
            </a:r>
            <a:r>
              <a:rPr lang="en-US" sz="1800" dirty="0"/>
              <a:t> </a:t>
            </a:r>
            <a:r>
              <a:rPr lang="en-US" sz="1800" dirty="0" err="1"/>
              <a:t>olunan</a:t>
            </a:r>
            <a:r>
              <a:rPr lang="en-US" sz="1800" dirty="0"/>
              <a:t> </a:t>
            </a:r>
            <a:r>
              <a:rPr lang="en-US" sz="1800" dirty="0" err="1"/>
              <a:t>təlimatların</a:t>
            </a:r>
            <a:r>
              <a:rPr lang="en-US" sz="1800" dirty="0"/>
              <a:t> </a:t>
            </a:r>
            <a:r>
              <a:rPr lang="en-US" sz="1800" dirty="0" err="1"/>
              <a:t>saxlanıldığı</a:t>
            </a:r>
            <a:r>
              <a:rPr lang="en-US" sz="1800" dirty="0"/>
              <a:t> </a:t>
            </a:r>
            <a:r>
              <a:rPr lang="en-US" sz="1800" dirty="0" err="1"/>
              <a:t>saxlama</a:t>
            </a:r>
            <a:r>
              <a:rPr lang="en-US" sz="1800" dirty="0"/>
              <a:t> </a:t>
            </a:r>
            <a:r>
              <a:rPr lang="en-US" sz="1800" dirty="0" err="1"/>
              <a:t>yeridir</a:t>
            </a:r>
            <a:r>
              <a:rPr lang="en-US" sz="1800" dirty="0"/>
              <a:t>. </a:t>
            </a:r>
            <a:r>
              <a:rPr lang="en-US" sz="1800" dirty="0" err="1"/>
              <a:t>Yaddaş</a:t>
            </a:r>
            <a:r>
              <a:rPr lang="en-US" sz="1800" dirty="0"/>
              <a:t> , </a:t>
            </a:r>
            <a:r>
              <a:rPr lang="en-US" sz="1800" dirty="0" err="1"/>
              <a:t>hesablama</a:t>
            </a:r>
            <a:r>
              <a:rPr lang="en-US" sz="1800" dirty="0"/>
              <a:t> </a:t>
            </a:r>
            <a:r>
              <a:rPr lang="en-US" sz="1800" dirty="0" err="1"/>
              <a:t>sisteminin</a:t>
            </a:r>
            <a:r>
              <a:rPr lang="en-US" sz="1800" dirty="0"/>
              <a:t> </a:t>
            </a:r>
            <a:r>
              <a:rPr lang="en-US" sz="1800" dirty="0" err="1"/>
              <a:t>ən</a:t>
            </a:r>
            <a:r>
              <a:rPr lang="en-US" sz="1800" dirty="0"/>
              <a:t> </a:t>
            </a:r>
            <a:r>
              <a:rPr lang="en-US" sz="1800" dirty="0" err="1"/>
              <a:t>vacib</a:t>
            </a:r>
            <a:r>
              <a:rPr lang="en-US" sz="1800" dirty="0"/>
              <a:t> </a:t>
            </a:r>
            <a:r>
              <a:rPr lang="en-US" sz="1800" dirty="0" err="1"/>
              <a:t>elementidir</a:t>
            </a:r>
            <a:r>
              <a:rPr lang="en-US" sz="1800" dirty="0"/>
              <a:t>, </a:t>
            </a:r>
            <a:r>
              <a:rPr lang="en-US" sz="1800" dirty="0" err="1"/>
              <a:t>çünki</a:t>
            </a:r>
            <a:r>
              <a:rPr lang="en-US" sz="1800" dirty="0"/>
              <a:t> </a:t>
            </a:r>
            <a:r>
              <a:rPr lang="en-US" sz="1800" dirty="0" err="1"/>
              <a:t>onsuz</a:t>
            </a:r>
            <a:r>
              <a:rPr lang="en-US" sz="1800" dirty="0"/>
              <a:t> </a:t>
            </a:r>
            <a:r>
              <a:rPr lang="en-US" sz="1800" dirty="0" err="1"/>
              <a:t>kompüter</a:t>
            </a:r>
            <a:r>
              <a:rPr lang="en-US" sz="1800" dirty="0"/>
              <a:t> </a:t>
            </a:r>
            <a:r>
              <a:rPr lang="en-US" sz="1800" dirty="0" err="1"/>
              <a:t>sadə</a:t>
            </a:r>
            <a:r>
              <a:rPr lang="en-US" sz="1800" dirty="0"/>
              <a:t> </a:t>
            </a:r>
            <a:r>
              <a:rPr lang="en-US" sz="1800" dirty="0" err="1"/>
              <a:t>tapşırıqları</a:t>
            </a:r>
            <a:r>
              <a:rPr lang="en-US" sz="1800" dirty="0"/>
              <a:t> </a:t>
            </a:r>
            <a:r>
              <a:rPr lang="en-US" sz="1800" dirty="0" err="1"/>
              <a:t>yerinə</a:t>
            </a:r>
            <a:r>
              <a:rPr lang="en-US" sz="1800" dirty="0"/>
              <a:t> </a:t>
            </a:r>
            <a:r>
              <a:rPr lang="en-US" sz="1800" dirty="0" err="1"/>
              <a:t>yetirə</a:t>
            </a:r>
            <a:r>
              <a:rPr lang="en-US" sz="1800" dirty="0"/>
              <a:t> </a:t>
            </a:r>
            <a:r>
              <a:rPr lang="en-US" sz="1800" dirty="0" err="1"/>
              <a:t>bilmir.Yaddaş</a:t>
            </a:r>
            <a:r>
              <a:rPr lang="en-US" sz="1800" dirty="0"/>
              <a:t> transistor </a:t>
            </a:r>
            <a:r>
              <a:rPr lang="en-US" sz="1800" dirty="0" err="1"/>
              <a:t>adlanan</a:t>
            </a:r>
            <a:r>
              <a:rPr lang="en-US" sz="1800" dirty="0"/>
              <a:t> </a:t>
            </a:r>
            <a:r>
              <a:rPr lang="en-US" sz="1800" dirty="0" err="1"/>
              <a:t>çox</a:t>
            </a:r>
            <a:r>
              <a:rPr lang="en-US" sz="1800" dirty="0"/>
              <a:t> </a:t>
            </a:r>
            <a:r>
              <a:rPr lang="en-US" sz="1800" dirty="0" err="1"/>
              <a:t>sayda</a:t>
            </a:r>
            <a:r>
              <a:rPr lang="en-US" sz="1800" dirty="0"/>
              <a:t> </a:t>
            </a:r>
            <a:r>
              <a:rPr lang="en-US" sz="1800" dirty="0" err="1"/>
              <a:t>kiçik</a:t>
            </a:r>
            <a:r>
              <a:rPr lang="en-US" sz="1800" dirty="0"/>
              <a:t> </a:t>
            </a:r>
            <a:r>
              <a:rPr lang="en-US" sz="1800" dirty="0" err="1"/>
              <a:t>hissəyə</a:t>
            </a:r>
            <a:r>
              <a:rPr lang="en-US" sz="1800" dirty="0"/>
              <a:t> </a:t>
            </a:r>
            <a:r>
              <a:rPr lang="en-US" sz="1800" dirty="0" err="1"/>
              <a:t>bölünür</a:t>
            </a:r>
            <a:r>
              <a:rPr lang="en-US" sz="1800" dirty="0"/>
              <a:t>. </a:t>
            </a:r>
            <a:r>
              <a:rPr lang="en-US" sz="1800" dirty="0" err="1"/>
              <a:t>Hər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yerin</a:t>
            </a:r>
            <a:r>
              <a:rPr lang="en-US" sz="1800" dirty="0"/>
              <a:t> </a:t>
            </a:r>
            <a:r>
              <a:rPr lang="en-US" sz="1800" dirty="0" err="1"/>
              <a:t>unikal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ünvanı</a:t>
            </a:r>
            <a:r>
              <a:rPr lang="en-US" sz="1800" dirty="0"/>
              <a:t> var.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825F56-6DCD-590C-B569-91AAA13F3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" r="12002"/>
          <a:stretch/>
        </p:blipFill>
        <p:spPr bwMode="auto">
          <a:xfrm>
            <a:off x="-1" y="0"/>
            <a:ext cx="12191903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ECFD66-B58E-724A-CFD4-9B77C6BC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5" y="116541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 err="1"/>
              <a:t>Əsasən</a:t>
            </a:r>
            <a:r>
              <a:rPr lang="en-US" dirty="0"/>
              <a:t> 2 </a:t>
            </a:r>
            <a:r>
              <a:rPr lang="en-US" dirty="0" err="1"/>
              <a:t>yerə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13C9CF-E5BE-9686-BB73-4C6B2D6108EC}"/>
              </a:ext>
            </a:extLst>
          </p:cNvPr>
          <p:cNvSpPr txBox="1"/>
          <p:nvPr/>
        </p:nvSpPr>
        <p:spPr>
          <a:xfrm>
            <a:off x="2339788" y="1281953"/>
            <a:ext cx="7135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Yaddaş</a:t>
            </a:r>
            <a:r>
              <a:rPr lang="en-GB" sz="2400" dirty="0"/>
              <a:t> </a:t>
            </a:r>
            <a:r>
              <a:rPr lang="en-GB" sz="2400" dirty="0" err="1"/>
              <a:t>kompüterin</a:t>
            </a:r>
            <a:r>
              <a:rPr lang="en-GB" sz="2400" dirty="0"/>
              <a:t> </a:t>
            </a:r>
            <a:r>
              <a:rPr lang="en-GB" sz="2400" dirty="0" err="1"/>
              <a:t>yaradılması</a:t>
            </a:r>
            <a:r>
              <a:rPr lang="en-GB" sz="2400" dirty="0"/>
              <a:t> </a:t>
            </a:r>
            <a:r>
              <a:rPr lang="en-GB" sz="2400" dirty="0" err="1"/>
              <a:t>üçün</a:t>
            </a:r>
            <a:r>
              <a:rPr lang="en-GB" sz="2400" dirty="0"/>
              <a:t> </a:t>
            </a:r>
            <a:r>
              <a:rPr lang="en-GB" sz="2400" dirty="0" err="1"/>
              <a:t>Fon</a:t>
            </a:r>
            <a:r>
              <a:rPr lang="en-GB" sz="2400" dirty="0"/>
              <a:t> </a:t>
            </a:r>
            <a:r>
              <a:rPr lang="en-GB" sz="2400" dirty="0" err="1"/>
              <a:t>Neymanın</a:t>
            </a:r>
            <a:r>
              <a:rPr lang="en-GB" sz="2400" dirty="0"/>
              <a:t> </a:t>
            </a:r>
            <a:r>
              <a:rPr lang="en-GB" sz="2400" dirty="0" err="1"/>
              <a:t>verdiyi</a:t>
            </a:r>
            <a:r>
              <a:rPr lang="en-GB" sz="2400" dirty="0"/>
              <a:t> </a:t>
            </a:r>
            <a:r>
              <a:rPr lang="en-GB" sz="2400" dirty="0" err="1"/>
              <a:t>əsas</a:t>
            </a:r>
            <a:r>
              <a:rPr lang="en-GB" sz="2400" dirty="0"/>
              <a:t> </a:t>
            </a:r>
            <a:r>
              <a:rPr lang="en-GB" sz="2400" dirty="0" err="1"/>
              <a:t>prinsiplərindən</a:t>
            </a:r>
            <a:br>
              <a:rPr lang="en-GB" sz="2400" dirty="0"/>
            </a:br>
            <a:r>
              <a:rPr lang="en-GB" sz="2400" dirty="0" err="1"/>
              <a:t>və</a:t>
            </a:r>
            <a:r>
              <a:rPr lang="en-GB" sz="2400" dirty="0"/>
              <a:t> </a:t>
            </a:r>
            <a:r>
              <a:rPr lang="en-GB" sz="2400" dirty="0" err="1"/>
              <a:t>onun</a:t>
            </a:r>
            <a:r>
              <a:rPr lang="en-GB" sz="2400" dirty="0"/>
              <a:t> </a:t>
            </a:r>
            <a:r>
              <a:rPr lang="en-GB" sz="2400" dirty="0" err="1"/>
              <a:t>əsas</a:t>
            </a:r>
            <a:r>
              <a:rPr lang="en-GB" sz="2400" dirty="0"/>
              <a:t> </a:t>
            </a:r>
            <a:r>
              <a:rPr lang="en-GB" sz="2400" dirty="0" err="1"/>
              <a:t>funksional</a:t>
            </a:r>
            <a:r>
              <a:rPr lang="en-GB" sz="2400" dirty="0"/>
              <a:t> </a:t>
            </a:r>
            <a:r>
              <a:rPr lang="en-GB" sz="2400" dirty="0" err="1"/>
              <a:t>hissələrindən</a:t>
            </a:r>
            <a:r>
              <a:rPr lang="en-GB" sz="2400" dirty="0"/>
              <a:t> </a:t>
            </a:r>
            <a:r>
              <a:rPr lang="en-GB" sz="2400" dirty="0" err="1"/>
              <a:t>biridir</a:t>
            </a:r>
            <a:r>
              <a:rPr lang="en-GB" sz="2400" dirty="0"/>
              <a:t>. </a:t>
            </a:r>
            <a:r>
              <a:rPr lang="en-GB" sz="2400" dirty="0" err="1"/>
              <a:t>Yəni</a:t>
            </a:r>
            <a:r>
              <a:rPr lang="en-GB" sz="2400" dirty="0"/>
              <a:t> </a:t>
            </a:r>
            <a:r>
              <a:rPr lang="en-GB" sz="2400" dirty="0" err="1"/>
              <a:t>kompüter</a:t>
            </a:r>
            <a:r>
              <a:rPr lang="en-GB" sz="2400" dirty="0"/>
              <a:t> </a:t>
            </a:r>
            <a:r>
              <a:rPr lang="en-GB" sz="2400" dirty="0" err="1"/>
              <a:t>adlandırılan</a:t>
            </a:r>
            <a:r>
              <a:rPr lang="en-GB" sz="2400" dirty="0"/>
              <a:t> </a:t>
            </a:r>
            <a:r>
              <a:rPr lang="en-GB" sz="2400" dirty="0" err="1"/>
              <a:t>qurğu</a:t>
            </a:r>
            <a:r>
              <a:rPr lang="en-GB" sz="2400" dirty="0"/>
              <a:t> </a:t>
            </a:r>
            <a:r>
              <a:rPr lang="en-GB" sz="2400" dirty="0" err="1"/>
              <a:t>mütləq</a:t>
            </a:r>
            <a:br>
              <a:rPr lang="en-GB" sz="2400" dirty="0"/>
            </a:br>
            <a:r>
              <a:rPr lang="en-GB" sz="2400" dirty="0" err="1"/>
              <a:t>yaddaşa</a:t>
            </a:r>
            <a:r>
              <a:rPr lang="en-GB" sz="2400" dirty="0"/>
              <a:t> malik </a:t>
            </a:r>
            <a:r>
              <a:rPr lang="en-GB" sz="2400" dirty="0" err="1"/>
              <a:t>olmalıdır</a:t>
            </a:r>
            <a:r>
              <a:rPr lang="en-GB" sz="2400" dirty="0"/>
              <a:t>. </a:t>
            </a:r>
            <a:r>
              <a:rPr lang="en-GB" sz="2400" dirty="0" err="1"/>
              <a:t>Kompüterdə</a:t>
            </a:r>
            <a:r>
              <a:rPr lang="en-GB" sz="2400" dirty="0"/>
              <a:t> </a:t>
            </a:r>
            <a:r>
              <a:rPr lang="en-GB" sz="2400" dirty="0" err="1"/>
              <a:t>emal</a:t>
            </a:r>
            <a:r>
              <a:rPr lang="en-GB" sz="2400" dirty="0"/>
              <a:t> </a:t>
            </a:r>
            <a:r>
              <a:rPr lang="en-GB" sz="2400" dirty="0" err="1"/>
              <a:t>olunan</a:t>
            </a:r>
            <a:r>
              <a:rPr lang="en-GB" sz="2400" dirty="0"/>
              <a:t> </a:t>
            </a:r>
            <a:r>
              <a:rPr lang="en-GB" sz="2400" dirty="0" err="1"/>
              <a:t>bütün</a:t>
            </a:r>
            <a:r>
              <a:rPr lang="en-GB" sz="2400" dirty="0"/>
              <a:t> </a:t>
            </a:r>
            <a:r>
              <a:rPr lang="en-GB" sz="2400" dirty="0" err="1"/>
              <a:t>informasiyalar</a:t>
            </a:r>
            <a:r>
              <a:rPr lang="en-GB" sz="2400" dirty="0"/>
              <a:t> </a:t>
            </a:r>
            <a:r>
              <a:rPr lang="en-GB" sz="2400" dirty="0" err="1"/>
              <a:t>onun</a:t>
            </a:r>
            <a:r>
              <a:rPr lang="en-GB" sz="2400" dirty="0"/>
              <a:t> malik</a:t>
            </a:r>
            <a:br>
              <a:rPr lang="en-GB" sz="2400" dirty="0"/>
            </a:br>
            <a:r>
              <a:rPr lang="en-GB" sz="2400" dirty="0" err="1"/>
              <a:t>olduğu</a:t>
            </a:r>
            <a:r>
              <a:rPr lang="en-GB" sz="2400" dirty="0"/>
              <a:t> </a:t>
            </a:r>
            <a:r>
              <a:rPr lang="en-GB" sz="2400" dirty="0" err="1"/>
              <a:t>müxtəlif</a:t>
            </a:r>
            <a:r>
              <a:rPr lang="en-GB" sz="2400" dirty="0"/>
              <a:t> tip </a:t>
            </a:r>
            <a:r>
              <a:rPr lang="en-GB" sz="2400" dirty="0" err="1"/>
              <a:t>yaddaşlarda</a:t>
            </a:r>
            <a:r>
              <a:rPr lang="en-GB" sz="2400" dirty="0"/>
              <a:t> </a:t>
            </a:r>
            <a:r>
              <a:rPr lang="en-GB" sz="2400" dirty="0" err="1"/>
              <a:t>saxlanılır</a:t>
            </a:r>
            <a:r>
              <a:rPr lang="en-GB" sz="2400" dirty="0"/>
              <a:t>. </a:t>
            </a:r>
            <a:r>
              <a:rPr lang="en-GB" sz="2400" dirty="0" err="1"/>
              <a:t>Yaddaşı</a:t>
            </a:r>
            <a:r>
              <a:rPr lang="en-GB" sz="2400" dirty="0"/>
              <a:t> </a:t>
            </a:r>
            <a:r>
              <a:rPr lang="en-GB" sz="2400" dirty="0" err="1"/>
              <a:t>xarakterizə</a:t>
            </a:r>
            <a:r>
              <a:rPr lang="en-GB" sz="2400" dirty="0"/>
              <a:t> </a:t>
            </a:r>
            <a:r>
              <a:rPr lang="en-GB" sz="2400" dirty="0" err="1"/>
              <a:t>edən</a:t>
            </a:r>
            <a:r>
              <a:rPr lang="en-GB" sz="2400" dirty="0"/>
              <a:t> </a:t>
            </a:r>
            <a:r>
              <a:rPr lang="en-GB" sz="2400" dirty="0" err="1"/>
              <a:t>əsas</a:t>
            </a:r>
            <a:r>
              <a:rPr lang="en-GB" sz="2400" dirty="0"/>
              <a:t> </a:t>
            </a:r>
            <a:r>
              <a:rPr lang="en-GB" sz="2400" dirty="0" err="1"/>
              <a:t>parametrlər</a:t>
            </a:r>
            <a:br>
              <a:rPr lang="en-GB" sz="2400" dirty="0"/>
            </a:br>
            <a:r>
              <a:rPr lang="en-GB" sz="2400" dirty="0" err="1"/>
              <a:t>aşaıdakılardır</a:t>
            </a:r>
            <a:r>
              <a:rPr lang="en-GB" sz="2400" dirty="0"/>
              <a:t>: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1)</a:t>
            </a:r>
            <a:r>
              <a:rPr lang="en-GB" sz="2400" dirty="0" err="1"/>
              <a:t>Yaddaşın</a:t>
            </a:r>
            <a:r>
              <a:rPr lang="en-GB" sz="2400" dirty="0"/>
              <a:t> </a:t>
            </a:r>
            <a:r>
              <a:rPr lang="en-GB" sz="2400" dirty="0" err="1"/>
              <a:t>tutumu</a:t>
            </a:r>
            <a:r>
              <a:rPr lang="en-GB" sz="2400" dirty="0"/>
              <a:t>  2)</a:t>
            </a:r>
            <a:r>
              <a:rPr lang="en-GB" sz="2400" dirty="0" err="1"/>
              <a:t>yaddaşa</a:t>
            </a:r>
            <a:r>
              <a:rPr lang="en-GB" sz="2400" dirty="0"/>
              <a:t> </a:t>
            </a:r>
            <a:r>
              <a:rPr lang="en-GB" sz="2400" dirty="0" err="1"/>
              <a:t>müraciət</a:t>
            </a:r>
            <a:r>
              <a:rPr lang="en-GB" sz="2400" dirty="0"/>
              <a:t> </a:t>
            </a:r>
            <a:r>
              <a:rPr lang="en-GB" sz="2400" dirty="0" err="1"/>
              <a:t>müddəti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low-hanging fruit to identify a ballpark value</a:t>
            </a:r>
          </a:p>
          <a:p>
            <a:r>
              <a:rPr lang="en-US" dirty="0"/>
              <a:t>Visualize customer directed convergence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</a:t>
            </a:r>
            <a:r>
              <a:rPr lang="zh-CN" altLang="en-US"/>
              <a:t> </a:t>
            </a:r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  <a:p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8DE9668-236E-E5A9-FF1D-9F5DF928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10" y="731520"/>
            <a:ext cx="8535603" cy="52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 descr="Kompüterin hissələri">
            <a:extLst>
              <a:ext uri="{FF2B5EF4-FFF2-40B4-BE49-F238E27FC236}">
                <a16:creationId xmlns:a16="http://schemas.microsoft.com/office/drawing/2014/main" id="{0EF7CAEE-16B1-D900-4EA8-5FA5699D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346" y="1536409"/>
            <a:ext cx="5569864" cy="41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98D639-EAA3-566C-E1A6-B40C8F9322A8}"/>
              </a:ext>
            </a:extLst>
          </p:cNvPr>
          <p:cNvSpPr txBox="1"/>
          <p:nvPr/>
        </p:nvSpPr>
        <p:spPr>
          <a:xfrm>
            <a:off x="1084728" y="913237"/>
            <a:ext cx="41416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Yaddaşın</a:t>
            </a:r>
            <a:r>
              <a:rPr lang="en-GB" sz="4400" dirty="0"/>
              <a:t> </a:t>
            </a:r>
            <a:r>
              <a:rPr lang="en-GB" sz="4400" dirty="0" err="1"/>
              <a:t>əsas</a:t>
            </a:r>
            <a:r>
              <a:rPr lang="en-GB" sz="4400" dirty="0"/>
              <a:t> 3 </a:t>
            </a:r>
          </a:p>
          <a:p>
            <a:r>
              <a:rPr lang="en-GB" sz="4400" dirty="0" err="1"/>
              <a:t>növü</a:t>
            </a:r>
            <a:r>
              <a:rPr lang="en-GB" sz="4400" dirty="0"/>
              <a:t> var :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58814-79EE-B723-BD90-6D5998C92475}"/>
              </a:ext>
            </a:extLst>
          </p:cNvPr>
          <p:cNvSpPr txBox="1"/>
          <p:nvPr/>
        </p:nvSpPr>
        <p:spPr>
          <a:xfrm>
            <a:off x="1084728" y="2743200"/>
            <a:ext cx="4527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dirty="0"/>
              <a:t>1. </a:t>
            </a:r>
            <a:r>
              <a:rPr lang="en-GB" sz="3600" dirty="0" err="1"/>
              <a:t>Mərkəzi</a:t>
            </a:r>
            <a:r>
              <a:rPr lang="en-GB" sz="3600" dirty="0"/>
              <a:t> </a:t>
            </a:r>
            <a:r>
              <a:rPr lang="en-GB" sz="3600" dirty="0" err="1"/>
              <a:t>Prosessor</a:t>
            </a:r>
            <a:endParaRPr lang="az-Latn-AZ" sz="3600" dirty="0"/>
          </a:p>
          <a:p>
            <a:pPr marL="742950" indent="-742950">
              <a:buAutoNum type="arabicPeriod"/>
            </a:pPr>
            <a:endParaRPr lang="az-Latn-AZ" sz="3600" dirty="0"/>
          </a:p>
          <a:p>
            <a:r>
              <a:rPr lang="az-Latn-AZ" sz="3600" dirty="0"/>
              <a:t>2</a:t>
            </a:r>
            <a:r>
              <a:rPr lang="en-GB" sz="3600" dirty="0"/>
              <a:t>.</a:t>
            </a:r>
            <a:r>
              <a:rPr lang="az-Latn-AZ" sz="3600" dirty="0"/>
              <a:t> </a:t>
            </a:r>
            <a:r>
              <a:rPr lang="en-GB" sz="3600" dirty="0" err="1"/>
              <a:t>Operativ</a:t>
            </a:r>
            <a:r>
              <a:rPr lang="en-GB" sz="3600" dirty="0"/>
              <a:t> </a:t>
            </a:r>
            <a:r>
              <a:rPr lang="en-GB" sz="3600" dirty="0" err="1"/>
              <a:t>yaddaş</a:t>
            </a:r>
            <a:endParaRPr lang="az-Latn-AZ" sz="3600" dirty="0"/>
          </a:p>
          <a:p>
            <a:br>
              <a:rPr lang="en-GB" sz="3600" dirty="0"/>
            </a:br>
            <a:r>
              <a:rPr lang="en-GB" sz="3600" dirty="0"/>
              <a:t>3. </a:t>
            </a:r>
            <a:r>
              <a:rPr lang="en-GB" sz="3600" dirty="0" err="1"/>
              <a:t>Daimi</a:t>
            </a:r>
            <a:r>
              <a:rPr lang="en-GB" sz="3600" dirty="0"/>
              <a:t> </a:t>
            </a:r>
            <a:r>
              <a:rPr lang="en-GB" sz="3600" dirty="0" err="1"/>
              <a:t>yaddaş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EF592-238D-D94D-17B9-4140B3C5EC3A}"/>
              </a:ext>
            </a:extLst>
          </p:cNvPr>
          <p:cNvSpPr txBox="1"/>
          <p:nvPr/>
        </p:nvSpPr>
        <p:spPr>
          <a:xfrm>
            <a:off x="-125506" y="582705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Yaddaşın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а-ох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sitələrinə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nisbətən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iyyətinə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St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tik;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Din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mik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Yəni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hərəkətsi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hərəkətli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ıcı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yerləşdirilməsi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ах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Ünvanları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ctr"/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Ünvansız 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tiv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ах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əl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mətinə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ə),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stek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ş.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xanasını müraciət formasina görə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İxtiyari seçim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Ardıcıl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addımlı seçim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EHM-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istif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xüsusiyyətinə görə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zamanı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şda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ах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inf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dəyişdirilir</a:t>
            </a:r>
            <a:endParaRPr lang="en-GB" sz="1800" b="1" dirty="0">
              <a:solidFill>
                <a:srgbClr val="9669E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(RAM):</a:t>
            </a:r>
          </a:p>
          <a:p>
            <a:pPr algn="ctr"/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əməli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ş;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əməli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ş;</a:t>
            </a:r>
          </a:p>
          <a:p>
            <a:pPr algn="ctr"/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bufer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RAM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qur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ğ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uları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Latn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ı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şda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ах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inf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dəyişdirilmir</a:t>
            </a:r>
            <a:endParaRPr lang="en-GB" sz="1800" b="1" dirty="0">
              <a:solidFill>
                <a:srgbClr val="9669E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(ROM):</a:t>
            </a:r>
          </a:p>
          <a:p>
            <a:pPr algn="ctr"/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а) 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 –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məs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BİOS-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dakı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y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az-Cyrl-AZ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GB" sz="1800" b="1" dirty="0">
                <a:solidFill>
                  <a:srgbClr val="9669E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ş;</a:t>
            </a:r>
          </a:p>
          <a:p>
            <a:endParaRPr lang="en-GB" dirty="0"/>
          </a:p>
        </p:txBody>
      </p:sp>
      <p:pic>
        <p:nvPicPr>
          <p:cNvPr id="8" name="Picture 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5F1E52AC-025F-CC36-3D6C-3DD50BE1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89" y="854926"/>
            <a:ext cx="4481808" cy="3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F04B24-A8B7-8E90-FB33-DA3C065B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1" y="1389530"/>
            <a:ext cx="11685417" cy="5468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AF221-9479-7F41-C9F4-D1EF4CBEBDD2}"/>
              </a:ext>
            </a:extLst>
          </p:cNvPr>
          <p:cNvSpPr txBox="1"/>
          <p:nvPr/>
        </p:nvSpPr>
        <p:spPr>
          <a:xfrm>
            <a:off x="860613" y="1945341"/>
            <a:ext cx="32900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Kompüterin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beynidir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sürəti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nə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qədər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yük­sək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olarsa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kompüter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qədər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tez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işləyir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Kompüter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əmə­liy­­yatlarını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koordinasiya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etməkdən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savayı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prosessor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keş-yad­da­­­şa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malikdir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Prosessorun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keş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yaddaşı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reqistr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ad­lanan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seq­­­mentə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malikdir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tez-tez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istifadə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olunan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ins­truk­si­ya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verilənlərin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saxlanması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üçün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i="0" dirty="0" err="1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lazımdır</a:t>
            </a:r>
            <a:r>
              <a:rPr lang="en-GB" sz="1600" b="1" i="0" dirty="0">
                <a:solidFill>
                  <a:srgbClr val="3A37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solidFill>
                <a:srgbClr val="3A37E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359-C3C2-20F1-102A-A2DFCD958F46}"/>
              </a:ext>
            </a:extLst>
          </p:cNvPr>
          <p:cNvSpPr txBox="1"/>
          <p:nvPr/>
        </p:nvSpPr>
        <p:spPr>
          <a:xfrm>
            <a:off x="4580965" y="1945341"/>
            <a:ext cx="3164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xtiyari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girişli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yaddaşdır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operativ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yad­dasaxlama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qurğusudur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(OYQ).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Kompüterdə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nə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qə­dər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çox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olarsa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onda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eyni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zamanda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çox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proqram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bu­rax­­maq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onlar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tez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i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işləyərlər</a:t>
            </a:r>
            <a:r>
              <a:rPr lang="en-GB" sz="20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A5C0D-2852-1EFB-9F04-7AF4B51705A6}"/>
              </a:ext>
            </a:extLst>
          </p:cNvPr>
          <p:cNvSpPr txBox="1"/>
          <p:nvPr/>
        </p:nvSpPr>
        <p:spPr>
          <a:xfrm>
            <a:off x="8310282" y="2006896"/>
            <a:ext cx="3254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Daimi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qurğusu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informasiyanı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uzun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müddət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qo­ru­maq­­­la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bərabər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operativ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yaddaşa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nəzərən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təqribən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yüz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də­fələrlə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böyük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həcmə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i="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malikdir</a:t>
            </a:r>
            <a:r>
              <a:rPr lang="en-GB" sz="2200" b="1" i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89C26E-FC1B-83AC-67B8-7B13193D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1" y="775534"/>
            <a:ext cx="1121904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9" y="1975104"/>
            <a:ext cx="6499410" cy="667512"/>
          </a:xfrm>
        </p:spPr>
        <p:txBody>
          <a:bodyPr/>
          <a:lstStyle/>
          <a:p>
            <a:r>
              <a:rPr lang="en-US" sz="6000" dirty="0" err="1"/>
              <a:t>Təşəkkürlər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217" y="3442985"/>
            <a:ext cx="5021311" cy="2176272"/>
          </a:xfrm>
        </p:spPr>
        <p:txBody>
          <a:bodyPr/>
          <a:lstStyle/>
          <a:p>
            <a:r>
              <a:rPr lang="en-US" sz="3200" dirty="0"/>
              <a:t>S</a:t>
            </a:r>
            <a:r>
              <a:rPr lang="az-Latn-AZ" sz="3200" dirty="0"/>
              <a:t>ərbəst İş №1</a:t>
            </a:r>
            <a:r>
              <a:rPr lang="en-US" sz="3200" dirty="0"/>
              <a:t>​</a:t>
            </a:r>
          </a:p>
          <a:p>
            <a:r>
              <a:rPr lang="en-US" sz="3200" dirty="0"/>
              <a:t>a</a:t>
            </a:r>
            <a:r>
              <a:rPr lang="az-Latn-AZ" sz="3200" dirty="0"/>
              <a:t>liyevzakir814</a:t>
            </a:r>
            <a:r>
              <a:rPr lang="en-US" sz="3200" dirty="0"/>
              <a:t>@gmail.com</a:t>
            </a:r>
          </a:p>
        </p:txBody>
      </p:sp>
      <p:sp>
        <p:nvSpPr>
          <p:cNvPr id="4" name="Date Placeholder 21">
            <a:extLst>
              <a:ext uri="{FF2B5EF4-FFF2-40B4-BE49-F238E27FC236}">
                <a16:creationId xmlns:a16="http://schemas.microsoft.com/office/drawing/2014/main" id="{CB897D12-11AA-BDE8-6CE1-674B8B2E5006}"/>
              </a:ext>
            </a:extLst>
          </p:cNvPr>
          <p:cNvSpPr txBox="1">
            <a:spLocks/>
          </p:cNvSpPr>
          <p:nvPr/>
        </p:nvSpPr>
        <p:spPr>
          <a:xfrm>
            <a:off x="940217" y="56629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b="1" dirty="0">
                <a:latin typeface="Univers" panose="020B0503020202020204" pitchFamily="34" charset="0"/>
              </a:rPr>
              <a:t>29.10.2022</a:t>
            </a:r>
            <a:endParaRPr lang="en-US" b="1" dirty="0">
              <a:latin typeface="Univers" panose="020B0503020202020204" pitchFamily="34" charset="0"/>
            </a:endParaRPr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916B6E11-CF16-08EF-9302-D224AD36E72A}"/>
              </a:ext>
            </a:extLst>
          </p:cNvPr>
          <p:cNvSpPr txBox="1">
            <a:spLocks/>
          </p:cNvSpPr>
          <p:nvPr/>
        </p:nvSpPr>
        <p:spPr>
          <a:xfrm>
            <a:off x="894497" y="5258214"/>
            <a:ext cx="27889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2800" b="1" dirty="0">
                <a:latin typeface="Univers" panose="020B0503020202020204" pitchFamily="34" charset="0"/>
              </a:rPr>
              <a:t>Yaddaş və onun növləri</a:t>
            </a:r>
            <a:endParaRPr lang="en-US" sz="2800" b="1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{9C83584F-7B12-4240-914A-4B125C466106}tf78438558_win32</Template>
  <TotalTime>26</TotalTime>
  <Words>649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Sabon Next LT</vt:lpstr>
      <vt:lpstr>Univers</vt:lpstr>
      <vt:lpstr>Office Theme</vt:lpstr>
      <vt:lpstr>YADDAş Formaları</vt:lpstr>
      <vt:lpstr>YadDaş nƏdir?</vt:lpstr>
      <vt:lpstr>Əsasən 2 yerə ayrılır :</vt:lpstr>
      <vt:lpstr>PowerPoint Presentation</vt:lpstr>
      <vt:lpstr>AREAS OF FOCUS </vt:lpstr>
      <vt:lpstr>PowerPoint Presentation</vt:lpstr>
      <vt:lpstr>PowerPoint Presentation</vt:lpstr>
      <vt:lpstr>PowerPoint Presentation</vt:lpstr>
      <vt:lpstr>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YADDAş Formaları</dc:title>
  <dc:subject/>
  <dc:creator>Zakir Aliyev Agamehdi</dc:creator>
  <cp:lastModifiedBy>Zakir Aliyev Agamehdi</cp:lastModifiedBy>
  <cp:revision>2</cp:revision>
  <dcterms:created xsi:type="dcterms:W3CDTF">2022-10-29T15:01:22Z</dcterms:created>
  <dcterms:modified xsi:type="dcterms:W3CDTF">2022-10-29T15:31:00Z</dcterms:modified>
</cp:coreProperties>
</file>