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2"/>
  </p:notesMasterIdLst>
  <p:sldIdLst>
    <p:sldId id="270" r:id="rId2"/>
    <p:sldId id="256" r:id="rId3"/>
    <p:sldId id="258" r:id="rId4"/>
    <p:sldId id="260" r:id="rId5"/>
    <p:sldId id="261" r:id="rId6"/>
    <p:sldId id="265" r:id="rId7"/>
    <p:sldId id="262" r:id="rId8"/>
    <p:sldId id="263" r:id="rId9"/>
    <p:sldId id="264" r:id="rId10"/>
    <p:sldId id="282" r:id="rId11"/>
  </p:sldIdLst>
  <p:sldSz cx="9144000" cy="5143500" type="screen16x9"/>
  <p:notesSz cx="6858000" cy="9144000"/>
  <p:embeddedFontLst>
    <p:embeddedFont>
      <p:font typeface="Arimo" panose="020B0604020202020204" charset="0"/>
      <p:regular r:id="rId13"/>
      <p:bold r:id="rId14"/>
      <p:italic r:id="rId15"/>
      <p:boldItalic r:id="rId16"/>
    </p:embeddedFont>
    <p:embeddedFont>
      <p:font typeface="Arimo Medium" panose="020B0604020202020204" charset="0"/>
      <p:regular r:id="rId17"/>
      <p:bold r:id="rId18"/>
      <p:italic r:id="rId19"/>
      <p:boldItalic r:id="rId20"/>
    </p:embeddedFont>
    <p:embeddedFont>
      <p:font typeface="Bebas Neue" panose="020B0606020202050201" pitchFamily="34" charset="0"/>
      <p:regular r:id="rId21"/>
    </p:embeddedFont>
    <p:embeddedFont>
      <p:font typeface="Days One" panose="020B0604020202020204" charset="0"/>
      <p:regular r:id="rId22"/>
    </p:embeddedFont>
    <p:embeddedFont>
      <p:font typeface="Titillium Web" panose="000005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5C8A4C-F23D-4614-87A6-73859E116F42}">
  <a:tblStyle styleId="{725C8A4C-F23D-4614-87A6-73859E116F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2" name="Google Shape;4972;g127b5fa36f5_0_2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3" name="Google Shape;4973;g127b5fa36f5_0_2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1" name="Google Shape;5421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2" name="Google Shape;5422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" name="Google Shape;4608;g11fb104b9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9" name="Google Shape;4609;g11fb104b9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9" name="Google Shape;463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0" name="Google Shape;464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4" name="Google Shape;4684;g127b5fa36f5_0_1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5" name="Google Shape;4685;g127b5fa36f5_0_1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8" name="Google Shape;4698;g127d8b022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9" name="Google Shape;4699;g127d8b022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1" name="Google Shape;4791;g127b5fa36f5_0_20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2" name="Google Shape;4792;g127b5fa36f5_0_20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2" name="Google Shape;471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3" name="Google Shape;471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7" name="Google Shape;4747;g127b5fa36f5_0_2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8" name="Google Shape;4748;g127b5fa36f5_0_2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7" name="Google Shape;4777;g127b5fa36f5_0_2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8" name="Google Shape;4778;g127b5fa36f5_0_2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" y="18"/>
            <a:ext cx="9145429" cy="5143588"/>
            <a:chOff x="238125" y="848600"/>
            <a:chExt cx="7143750" cy="4017800"/>
          </a:xfrm>
        </p:grpSpPr>
        <p:sp>
          <p:nvSpPr>
            <p:cNvPr id="10" name="Google Shape;10;p2"/>
            <p:cNvSpPr/>
            <p:nvPr/>
          </p:nvSpPr>
          <p:spPr>
            <a:xfrm>
              <a:off x="70945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8125" y="1133350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5"/>
                  </a:lnTo>
                  <a:lnTo>
                    <a:pt x="0" y="19197"/>
                  </a:lnTo>
                  <a:lnTo>
                    <a:pt x="18853" y="370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09450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753625" y="848600"/>
              <a:ext cx="293350" cy="284775"/>
            </a:xfrm>
            <a:custGeom>
              <a:avLst/>
              <a:gdLst/>
              <a:ahLst/>
              <a:cxnLst/>
              <a:rect l="l" t="t" r="r" b="b"/>
              <a:pathLst>
                <a:path w="11734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38125" y="2177525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3152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275050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84"/>
                  </a:lnTo>
                  <a:lnTo>
                    <a:pt x="20884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3152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09450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38125" y="3221700"/>
              <a:ext cx="471350" cy="479250"/>
            </a:xfrm>
            <a:custGeom>
              <a:avLst/>
              <a:gdLst/>
              <a:ahLst/>
              <a:cxnLst/>
              <a:rect l="l" t="t" r="r" b="b"/>
              <a:pathLst>
                <a:path w="18854" h="19170" extrusionOk="0">
                  <a:moveTo>
                    <a:pt x="18484" y="0"/>
                  </a:moveTo>
                  <a:lnTo>
                    <a:pt x="0" y="18458"/>
                  </a:lnTo>
                  <a:lnTo>
                    <a:pt x="0" y="19170"/>
                  </a:lnTo>
                  <a:lnTo>
                    <a:pt x="18853" y="343"/>
                  </a:lnTo>
                  <a:lnTo>
                    <a:pt x="184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753625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7971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9" y="0"/>
                  </a:moveTo>
                  <a:lnTo>
                    <a:pt x="1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38125" y="4265200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31922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41300" y="848600"/>
              <a:ext cx="293375" cy="284775"/>
            </a:xfrm>
            <a:custGeom>
              <a:avLst/>
              <a:gdLst/>
              <a:ahLst/>
              <a:cxnLst/>
              <a:rect l="l" t="t" r="r" b="b"/>
              <a:pathLst>
                <a:path w="11735" h="11391" extrusionOk="0">
                  <a:moveTo>
                    <a:pt x="11049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797125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1" y="20514"/>
                  </a:lnTo>
                  <a:lnTo>
                    <a:pt x="370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23152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1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275050" y="2177525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753625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09450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53625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275050" y="32217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0"/>
                  </a:moveTo>
                  <a:lnTo>
                    <a:pt x="0" y="20488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8848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69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31922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23152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41300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797125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70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143200" y="4787275"/>
              <a:ext cx="87700" cy="79125"/>
            </a:xfrm>
            <a:custGeom>
              <a:avLst/>
              <a:gdLst/>
              <a:ahLst/>
              <a:cxnLst/>
              <a:rect l="l" t="t" r="r" b="b"/>
              <a:pathLst>
                <a:path w="3508" h="3165" extrusionOk="0">
                  <a:moveTo>
                    <a:pt x="3164" y="1"/>
                  </a:moveTo>
                  <a:lnTo>
                    <a:pt x="0" y="3165"/>
                  </a:lnTo>
                  <a:lnTo>
                    <a:pt x="686" y="3165"/>
                  </a:lnTo>
                  <a:lnTo>
                    <a:pt x="3507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363375" y="1133350"/>
              <a:ext cx="521475" cy="522125"/>
            </a:xfrm>
            <a:custGeom>
              <a:avLst/>
              <a:gdLst/>
              <a:ahLst/>
              <a:cxnLst/>
              <a:rect l="l" t="t" r="r" b="b"/>
              <a:pathLst>
                <a:path w="20859" h="20885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84"/>
                  </a:lnTo>
                  <a:lnTo>
                    <a:pt x="20858" y="370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31922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275050" y="42652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97125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5" y="0"/>
                  </a:moveTo>
                  <a:lnTo>
                    <a:pt x="1" y="20514"/>
                  </a:lnTo>
                  <a:lnTo>
                    <a:pt x="370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841300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28975" y="848600"/>
              <a:ext cx="294050" cy="284775"/>
            </a:xfrm>
            <a:custGeom>
              <a:avLst/>
              <a:gdLst/>
              <a:ahLst/>
              <a:cxnLst/>
              <a:rect l="l" t="t" r="r" b="b"/>
              <a:pathLst>
                <a:path w="11762" h="11391" extrusionOk="0">
                  <a:moveTo>
                    <a:pt x="11049" y="0"/>
                  </a:moveTo>
                  <a:lnTo>
                    <a:pt x="1" y="11048"/>
                  </a:lnTo>
                  <a:lnTo>
                    <a:pt x="344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363375" y="2177525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186700" y="4787275"/>
              <a:ext cx="88375" cy="79125"/>
            </a:xfrm>
            <a:custGeom>
              <a:avLst/>
              <a:gdLst/>
              <a:ahLst/>
              <a:cxnLst/>
              <a:rect l="l" t="t" r="r" b="b"/>
              <a:pathLst>
                <a:path w="3535" h="3165" extrusionOk="0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06900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884825" y="165545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69" y="20857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5107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928975" y="165545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515" y="0"/>
                  </a:moveTo>
                  <a:lnTo>
                    <a:pt x="1" y="20514"/>
                  </a:lnTo>
                  <a:lnTo>
                    <a:pt x="344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31922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884825" y="26996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3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97250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9" y="0"/>
                  </a:moveTo>
                  <a:lnTo>
                    <a:pt x="0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230875" y="4787275"/>
              <a:ext cx="87700" cy="79125"/>
            </a:xfrm>
            <a:custGeom>
              <a:avLst/>
              <a:gdLst/>
              <a:ahLst/>
              <a:cxnLst/>
              <a:rect l="l" t="t" r="r" b="b"/>
              <a:pathLst>
                <a:path w="3508" h="3165" extrusionOk="0">
                  <a:moveTo>
                    <a:pt x="3165" y="1"/>
                  </a:moveTo>
                  <a:lnTo>
                    <a:pt x="1" y="3165"/>
                  </a:lnTo>
                  <a:lnTo>
                    <a:pt x="686" y="3165"/>
                  </a:lnTo>
                  <a:lnTo>
                    <a:pt x="3508" y="344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406900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41300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5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363375" y="32217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0"/>
                  </a:moveTo>
                  <a:lnTo>
                    <a:pt x="1" y="20488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406900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45107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884825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69" y="20884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928975" y="26996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972500" y="1759600"/>
              <a:ext cx="409375" cy="417300"/>
            </a:xfrm>
            <a:custGeom>
              <a:avLst/>
              <a:gdLst/>
              <a:ahLst/>
              <a:cxnLst/>
              <a:rect l="l" t="t" r="r" b="b"/>
              <a:pathLst>
                <a:path w="16375" h="16692" extrusionOk="0">
                  <a:moveTo>
                    <a:pt x="16375" y="0"/>
                  </a:moveTo>
                  <a:lnTo>
                    <a:pt x="0" y="16348"/>
                  </a:lnTo>
                  <a:lnTo>
                    <a:pt x="370" y="16691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363375" y="42652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274400" y="4787275"/>
              <a:ext cx="88350" cy="79125"/>
            </a:xfrm>
            <a:custGeom>
              <a:avLst/>
              <a:gdLst/>
              <a:ahLst/>
              <a:cxnLst/>
              <a:rect l="l" t="t" r="r" b="b"/>
              <a:pathLst>
                <a:path w="3534" h="3165" extrusionOk="0">
                  <a:moveTo>
                    <a:pt x="3191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928975" y="3743125"/>
              <a:ext cx="521475" cy="522100"/>
            </a:xfrm>
            <a:custGeom>
              <a:avLst/>
              <a:gdLst/>
              <a:ahLst/>
              <a:cxnLst/>
              <a:rect l="l" t="t" r="r" b="b"/>
              <a:pathLst>
                <a:path w="20859" h="20884" extrusionOk="0">
                  <a:moveTo>
                    <a:pt x="20515" y="0"/>
                  </a:moveTo>
                  <a:lnTo>
                    <a:pt x="1" y="20514"/>
                  </a:lnTo>
                  <a:lnTo>
                    <a:pt x="344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45107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972500" y="2803100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16375" y="1"/>
                  </a:moveTo>
                  <a:lnTo>
                    <a:pt x="0" y="16375"/>
                  </a:lnTo>
                  <a:lnTo>
                    <a:pt x="370" y="16718"/>
                  </a:lnTo>
                  <a:lnTo>
                    <a:pt x="16375" y="713"/>
                  </a:lnTo>
                  <a:lnTo>
                    <a:pt x="1637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406900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318575" y="4787275"/>
              <a:ext cx="88350" cy="79125"/>
            </a:xfrm>
            <a:custGeom>
              <a:avLst/>
              <a:gdLst/>
              <a:ahLst/>
              <a:cxnLst/>
              <a:rect l="l" t="t" r="r" b="b"/>
              <a:pathLst>
                <a:path w="3534" h="3165" extrusionOk="0">
                  <a:moveTo>
                    <a:pt x="3164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3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972500" y="3847275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16375" y="0"/>
                  </a:moveTo>
                  <a:lnTo>
                    <a:pt x="0" y="16348"/>
                  </a:lnTo>
                  <a:lnTo>
                    <a:pt x="370" y="16718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362075" y="4787275"/>
              <a:ext cx="88375" cy="79125"/>
            </a:xfrm>
            <a:custGeom>
              <a:avLst/>
              <a:gdLst/>
              <a:ahLst/>
              <a:cxnLst/>
              <a:rect l="l" t="t" r="r" b="b"/>
              <a:pathLst>
                <a:path w="3535" h="3165" extrusionOk="0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45107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972500" y="1133350"/>
              <a:ext cx="409375" cy="418625"/>
            </a:xfrm>
            <a:custGeom>
              <a:avLst/>
              <a:gdLst/>
              <a:ahLst/>
              <a:cxnLst/>
              <a:rect l="l" t="t" r="r" b="b"/>
              <a:pathLst>
                <a:path w="16375" h="16745" extrusionOk="0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67850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0" y="0"/>
                  </a:moveTo>
                  <a:lnTo>
                    <a:pt x="11418" y="11391"/>
                  </a:lnTo>
                  <a:lnTo>
                    <a:pt x="11760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96392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43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634325" y="848600"/>
              <a:ext cx="294675" cy="284775"/>
            </a:xfrm>
            <a:custGeom>
              <a:avLst/>
              <a:gdLst/>
              <a:ahLst/>
              <a:cxnLst/>
              <a:rect l="l" t="t" r="r" b="b"/>
              <a:pathLst>
                <a:path w="11787" h="11391" extrusionOk="0">
                  <a:moveTo>
                    <a:pt x="0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972500" y="2176875"/>
              <a:ext cx="409375" cy="418600"/>
            </a:xfrm>
            <a:custGeom>
              <a:avLst/>
              <a:gdLst/>
              <a:ahLst/>
              <a:cxnLst/>
              <a:rect l="l" t="t" r="r" b="b"/>
              <a:pathLst>
                <a:path w="16375" h="16744" extrusionOk="0">
                  <a:moveTo>
                    <a:pt x="370" y="0"/>
                  </a:moveTo>
                  <a:lnTo>
                    <a:pt x="0" y="369"/>
                  </a:lnTo>
                  <a:lnTo>
                    <a:pt x="16375" y="16744"/>
                  </a:lnTo>
                  <a:lnTo>
                    <a:pt x="16375" y="1603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928325" y="1133350"/>
              <a:ext cx="522775" cy="522125"/>
            </a:xfrm>
            <a:custGeom>
              <a:avLst/>
              <a:gdLst/>
              <a:ahLst/>
              <a:cxnLst/>
              <a:rect l="l" t="t" r="r" b="b"/>
              <a:pathLst>
                <a:path w="20911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450425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919750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44185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96392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450425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883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406900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928325" y="2176875"/>
              <a:ext cx="522775" cy="522750"/>
            </a:xfrm>
            <a:custGeom>
              <a:avLst/>
              <a:gdLst/>
              <a:ahLst/>
              <a:cxnLst/>
              <a:rect l="l" t="t" r="r" b="b"/>
              <a:pathLst>
                <a:path w="20911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972500" y="3221025"/>
              <a:ext cx="409375" cy="418625"/>
            </a:xfrm>
            <a:custGeom>
              <a:avLst/>
              <a:gdLst/>
              <a:ahLst/>
              <a:cxnLst/>
              <a:rect l="l" t="t" r="r" b="b"/>
              <a:pathLst>
                <a:path w="16375" h="16745" extrusionOk="0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590800" y="848600"/>
              <a:ext cx="294050" cy="284775"/>
            </a:xfrm>
            <a:custGeom>
              <a:avLst/>
              <a:gdLst/>
              <a:ahLst/>
              <a:cxnLst/>
              <a:rect l="l" t="t" r="r" b="b"/>
              <a:pathLst>
                <a:path w="11762" h="11391" extrusionOk="0">
                  <a:moveTo>
                    <a:pt x="1" y="0"/>
                  </a:moveTo>
                  <a:lnTo>
                    <a:pt x="11392" y="11391"/>
                  </a:lnTo>
                  <a:lnTo>
                    <a:pt x="11761" y="11048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884825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875575" y="1124800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3976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919750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44185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96392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69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362725" y="165545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840650" y="1133350"/>
              <a:ext cx="522750" cy="522125"/>
            </a:xfrm>
            <a:custGeom>
              <a:avLst/>
              <a:gdLst/>
              <a:ahLst/>
              <a:cxnLst/>
              <a:rect l="l" t="t" r="r" b="b"/>
              <a:pathLst>
                <a:path w="20910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406900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43" y="1"/>
                  </a:moveTo>
                  <a:lnTo>
                    <a:pt x="0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546625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450425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928325" y="3221025"/>
              <a:ext cx="522775" cy="522125"/>
            </a:xfrm>
            <a:custGeom>
              <a:avLst/>
              <a:gdLst/>
              <a:ahLst/>
              <a:cxnLst/>
              <a:rect l="l" t="t" r="r" b="b"/>
              <a:pathLst>
                <a:path w="20911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972500" y="4265200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370" y="1"/>
                  </a:moveTo>
                  <a:lnTo>
                    <a:pt x="0" y="343"/>
                  </a:lnTo>
                  <a:lnTo>
                    <a:pt x="16375" y="16718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884825" y="2176875"/>
              <a:ext cx="522100" cy="522750"/>
            </a:xfrm>
            <a:custGeom>
              <a:avLst/>
              <a:gdLst/>
              <a:ahLst/>
              <a:cxnLst/>
              <a:rect l="l" t="t" r="r" b="b"/>
              <a:pathLst>
                <a:path w="20884" h="20910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3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83207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43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35415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4875575" y="2168300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3976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919750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44185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96392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7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450425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362725" y="2698950"/>
              <a:ext cx="522125" cy="522775"/>
            </a:xfrm>
            <a:custGeom>
              <a:avLst/>
              <a:gdLst/>
              <a:ahLst/>
              <a:cxnLst/>
              <a:rect l="l" t="t" r="r" b="b"/>
              <a:pathLst>
                <a:path w="20885" h="20911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928325" y="426520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318550" y="165545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884825" y="3221025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3840650" y="2176875"/>
              <a:ext cx="522750" cy="522750"/>
            </a:xfrm>
            <a:custGeom>
              <a:avLst/>
              <a:gdLst/>
              <a:ahLst/>
              <a:cxnLst/>
              <a:rect l="l" t="t" r="r" b="b"/>
              <a:pathLst>
                <a:path w="20910" h="20910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5031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0" y="0"/>
                  </a:moveTo>
                  <a:lnTo>
                    <a:pt x="11391" y="11391"/>
                  </a:lnTo>
                  <a:lnTo>
                    <a:pt x="11761" y="11048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5406900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797125" y="1133350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787900" y="1124800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3099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83207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435415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4875575" y="3212475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3976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919750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644185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458950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752950" y="1133350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840650" y="3221025"/>
              <a:ext cx="522750" cy="522125"/>
            </a:xfrm>
            <a:custGeom>
              <a:avLst/>
              <a:gdLst/>
              <a:ahLst/>
              <a:cxnLst/>
              <a:rect l="l" t="t" r="r" b="b"/>
              <a:pathLst>
                <a:path w="20910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797125" y="2176875"/>
              <a:ext cx="522125" cy="522750"/>
            </a:xfrm>
            <a:custGeom>
              <a:avLst/>
              <a:gdLst/>
              <a:ahLst/>
              <a:cxnLst/>
              <a:rect l="l" t="t" r="r" b="b"/>
              <a:pathLst>
                <a:path w="20885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406900" y="4786625"/>
              <a:ext cx="88350" cy="79775"/>
            </a:xfrm>
            <a:custGeom>
              <a:avLst/>
              <a:gdLst/>
              <a:ahLst/>
              <a:cxnLst/>
              <a:rect l="l" t="t" r="r" b="b"/>
              <a:pathLst>
                <a:path w="3534" h="3191" extrusionOk="0">
                  <a:moveTo>
                    <a:pt x="343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34" y="319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362725" y="3743125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275050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884825" y="426520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8550" y="2698950"/>
              <a:ext cx="522775" cy="522775"/>
            </a:xfrm>
            <a:custGeom>
              <a:avLst/>
              <a:gdLst/>
              <a:ahLst/>
              <a:cxnLst/>
              <a:rect l="l" t="t" r="r" b="b"/>
              <a:pathLst>
                <a:path w="20911" h="20911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74437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2664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2787900" y="2168300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3099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3207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435415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875575" y="4255975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53976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230875" y="165545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14775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3318550" y="3743125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752950" y="2176875"/>
              <a:ext cx="522125" cy="522750"/>
            </a:xfrm>
            <a:custGeom>
              <a:avLst/>
              <a:gdLst/>
              <a:ahLst/>
              <a:cxnLst/>
              <a:rect l="l" t="t" r="r" b="b"/>
              <a:pathLst>
                <a:path w="20885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797125" y="3221025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4362725" y="4786625"/>
              <a:ext cx="89025" cy="79775"/>
            </a:xfrm>
            <a:custGeom>
              <a:avLst/>
              <a:gdLst/>
              <a:ahLst/>
              <a:cxnLst/>
              <a:rect l="l" t="t" r="r" b="b"/>
              <a:pathLst>
                <a:path w="3561" h="3191" extrusionOk="0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3840650" y="4265200"/>
              <a:ext cx="522750" cy="522100"/>
            </a:xfrm>
            <a:custGeom>
              <a:avLst/>
              <a:gdLst/>
              <a:ahLst/>
              <a:cxnLst/>
              <a:rect l="l" t="t" r="r" b="b"/>
              <a:pathLst>
                <a:path w="20910" h="20884" extrusionOk="0">
                  <a:moveTo>
                    <a:pt x="369" y="1"/>
                  </a:moveTo>
                  <a:lnTo>
                    <a:pt x="0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2275050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709450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700200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22230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74437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2664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2787900" y="3212475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3099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83207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7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435415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2797125" y="426520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3318550" y="4786625"/>
              <a:ext cx="89025" cy="79775"/>
            </a:xfrm>
            <a:custGeom>
              <a:avLst/>
              <a:gdLst/>
              <a:ahLst/>
              <a:cxnLst/>
              <a:rect l="l" t="t" r="r" b="b"/>
              <a:pathLst>
                <a:path w="3561" h="3191" extrusionOk="0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238125" y="1696975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275050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230875" y="2698950"/>
              <a:ext cx="522775" cy="522775"/>
            </a:xfrm>
            <a:custGeom>
              <a:avLst/>
              <a:gdLst/>
              <a:ahLst/>
              <a:cxnLst/>
              <a:rect l="l" t="t" r="r" b="b"/>
              <a:pathLst>
                <a:path w="20911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709450" y="2176875"/>
              <a:ext cx="522100" cy="522750"/>
            </a:xfrm>
            <a:custGeom>
              <a:avLst/>
              <a:gdLst/>
              <a:ahLst/>
              <a:cxnLst/>
              <a:rect l="l" t="t" r="r" b="b"/>
              <a:pathLst>
                <a:path w="20884" h="20910" extrusionOk="0">
                  <a:moveTo>
                    <a:pt x="343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752950" y="3221025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700200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22230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74437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2664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787900" y="4255975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33099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752950" y="426520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230875" y="3743125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709450" y="3221025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238125" y="2741150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8"/>
                  </a:lnTo>
                  <a:lnTo>
                    <a:pt x="18484" y="19222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2275050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700200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22230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74437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22664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709450" y="426520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230875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38125" y="3784650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700200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22230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2"/>
          <p:cNvSpPr txBox="1">
            <a:spLocks noGrp="1"/>
          </p:cNvSpPr>
          <p:nvPr>
            <p:ph type="ctrTitle"/>
          </p:nvPr>
        </p:nvSpPr>
        <p:spPr>
          <a:xfrm>
            <a:off x="828150" y="1616894"/>
            <a:ext cx="7487700" cy="147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500"/>
              <a:buFont typeface="Loved by the King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"/>
          <p:cNvSpPr txBox="1">
            <a:spLocks noGrp="1"/>
          </p:cNvSpPr>
          <p:nvPr>
            <p:ph type="subTitle" idx="1"/>
          </p:nvPr>
        </p:nvSpPr>
        <p:spPr>
          <a:xfrm>
            <a:off x="2683500" y="3160906"/>
            <a:ext cx="3777000" cy="365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  <a:latin typeface="Arimo Medium"/>
                <a:ea typeface="Arimo Medium"/>
                <a:cs typeface="Arimo Medium"/>
                <a:sym typeface="Arim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8" name="Google Shape;188;p2"/>
          <p:cNvSpPr/>
          <p:nvPr/>
        </p:nvSpPr>
        <p:spPr>
          <a:xfrm>
            <a:off x="3726450" y="114072"/>
            <a:ext cx="1691100" cy="3153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" name="Google Shape;189;p2"/>
          <p:cNvGrpSpPr/>
          <p:nvPr/>
        </p:nvGrpSpPr>
        <p:grpSpPr>
          <a:xfrm>
            <a:off x="174575" y="4704094"/>
            <a:ext cx="1077300" cy="315300"/>
            <a:chOff x="4414350" y="4673200"/>
            <a:chExt cx="1077300" cy="315300"/>
          </a:xfrm>
        </p:grpSpPr>
        <p:sp>
          <p:nvSpPr>
            <p:cNvPr id="190" name="Google Shape;190;p2"/>
            <p:cNvSpPr/>
            <p:nvPr/>
          </p:nvSpPr>
          <p:spPr>
            <a:xfrm>
              <a:off x="4414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4795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5176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2"/>
          <p:cNvGrpSpPr/>
          <p:nvPr/>
        </p:nvGrpSpPr>
        <p:grpSpPr>
          <a:xfrm>
            <a:off x="8606882" y="125575"/>
            <a:ext cx="315300" cy="1105725"/>
            <a:chOff x="215450" y="125575"/>
            <a:chExt cx="315300" cy="1105725"/>
          </a:xfrm>
        </p:grpSpPr>
        <p:sp>
          <p:nvSpPr>
            <p:cNvPr id="194" name="Google Shape;194;p2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4_1">
    <p:spTree>
      <p:nvGrpSpPr>
        <p:cNvPr id="1" name="Shape 3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3" name="Google Shape;3063;p20"/>
          <p:cNvGrpSpPr/>
          <p:nvPr/>
        </p:nvGrpSpPr>
        <p:grpSpPr>
          <a:xfrm>
            <a:off x="5" y="18"/>
            <a:ext cx="9145429" cy="5143588"/>
            <a:chOff x="238125" y="848600"/>
            <a:chExt cx="7143750" cy="4017800"/>
          </a:xfrm>
        </p:grpSpPr>
        <p:sp>
          <p:nvSpPr>
            <p:cNvPr id="3064" name="Google Shape;3064;p20"/>
            <p:cNvSpPr/>
            <p:nvPr/>
          </p:nvSpPr>
          <p:spPr>
            <a:xfrm>
              <a:off x="70945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0"/>
            <p:cNvSpPr/>
            <p:nvPr/>
          </p:nvSpPr>
          <p:spPr>
            <a:xfrm>
              <a:off x="238125" y="1133350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5"/>
                  </a:lnTo>
                  <a:lnTo>
                    <a:pt x="0" y="19197"/>
                  </a:lnTo>
                  <a:lnTo>
                    <a:pt x="18853" y="370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0"/>
            <p:cNvSpPr/>
            <p:nvPr/>
          </p:nvSpPr>
          <p:spPr>
            <a:xfrm>
              <a:off x="709450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0"/>
            <p:cNvSpPr/>
            <p:nvPr/>
          </p:nvSpPr>
          <p:spPr>
            <a:xfrm>
              <a:off x="1753625" y="848600"/>
              <a:ext cx="293350" cy="284775"/>
            </a:xfrm>
            <a:custGeom>
              <a:avLst/>
              <a:gdLst/>
              <a:ahLst/>
              <a:cxnLst/>
              <a:rect l="l" t="t" r="r" b="b"/>
              <a:pathLst>
                <a:path w="11734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0"/>
            <p:cNvSpPr/>
            <p:nvPr/>
          </p:nvSpPr>
          <p:spPr>
            <a:xfrm>
              <a:off x="238125" y="2177525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0"/>
            <p:cNvSpPr/>
            <p:nvPr/>
          </p:nvSpPr>
          <p:spPr>
            <a:xfrm>
              <a:off x="123152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0"/>
            <p:cNvSpPr/>
            <p:nvPr/>
          </p:nvSpPr>
          <p:spPr>
            <a:xfrm>
              <a:off x="2275050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84"/>
                  </a:lnTo>
                  <a:lnTo>
                    <a:pt x="20884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0"/>
            <p:cNvSpPr/>
            <p:nvPr/>
          </p:nvSpPr>
          <p:spPr>
            <a:xfrm>
              <a:off x="123152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0"/>
            <p:cNvSpPr/>
            <p:nvPr/>
          </p:nvSpPr>
          <p:spPr>
            <a:xfrm>
              <a:off x="709450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0"/>
            <p:cNvSpPr/>
            <p:nvPr/>
          </p:nvSpPr>
          <p:spPr>
            <a:xfrm>
              <a:off x="238125" y="3221700"/>
              <a:ext cx="471350" cy="479250"/>
            </a:xfrm>
            <a:custGeom>
              <a:avLst/>
              <a:gdLst/>
              <a:ahLst/>
              <a:cxnLst/>
              <a:rect l="l" t="t" r="r" b="b"/>
              <a:pathLst>
                <a:path w="18854" h="19170" extrusionOk="0">
                  <a:moveTo>
                    <a:pt x="18484" y="0"/>
                  </a:moveTo>
                  <a:lnTo>
                    <a:pt x="0" y="18458"/>
                  </a:lnTo>
                  <a:lnTo>
                    <a:pt x="0" y="19170"/>
                  </a:lnTo>
                  <a:lnTo>
                    <a:pt x="18853" y="343"/>
                  </a:lnTo>
                  <a:lnTo>
                    <a:pt x="184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0"/>
            <p:cNvSpPr/>
            <p:nvPr/>
          </p:nvSpPr>
          <p:spPr>
            <a:xfrm>
              <a:off x="1753625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0"/>
            <p:cNvSpPr/>
            <p:nvPr/>
          </p:nvSpPr>
          <p:spPr>
            <a:xfrm>
              <a:off x="27971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9" y="0"/>
                  </a:moveTo>
                  <a:lnTo>
                    <a:pt x="1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0"/>
            <p:cNvSpPr/>
            <p:nvPr/>
          </p:nvSpPr>
          <p:spPr>
            <a:xfrm>
              <a:off x="238125" y="4265200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0"/>
            <p:cNvSpPr/>
            <p:nvPr/>
          </p:nvSpPr>
          <p:spPr>
            <a:xfrm>
              <a:off x="331922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0"/>
            <p:cNvSpPr/>
            <p:nvPr/>
          </p:nvSpPr>
          <p:spPr>
            <a:xfrm>
              <a:off x="3841300" y="848600"/>
              <a:ext cx="293375" cy="284775"/>
            </a:xfrm>
            <a:custGeom>
              <a:avLst/>
              <a:gdLst/>
              <a:ahLst/>
              <a:cxnLst/>
              <a:rect l="l" t="t" r="r" b="b"/>
              <a:pathLst>
                <a:path w="11735" h="11391" extrusionOk="0">
                  <a:moveTo>
                    <a:pt x="11049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0"/>
            <p:cNvSpPr/>
            <p:nvPr/>
          </p:nvSpPr>
          <p:spPr>
            <a:xfrm>
              <a:off x="2797125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1" y="20514"/>
                  </a:lnTo>
                  <a:lnTo>
                    <a:pt x="370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20"/>
            <p:cNvSpPr/>
            <p:nvPr/>
          </p:nvSpPr>
          <p:spPr>
            <a:xfrm>
              <a:off x="123152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1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20"/>
            <p:cNvSpPr/>
            <p:nvPr/>
          </p:nvSpPr>
          <p:spPr>
            <a:xfrm>
              <a:off x="2275050" y="2177525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20"/>
            <p:cNvSpPr/>
            <p:nvPr/>
          </p:nvSpPr>
          <p:spPr>
            <a:xfrm>
              <a:off x="1753625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0"/>
            <p:cNvSpPr/>
            <p:nvPr/>
          </p:nvSpPr>
          <p:spPr>
            <a:xfrm>
              <a:off x="709450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0"/>
            <p:cNvSpPr/>
            <p:nvPr/>
          </p:nvSpPr>
          <p:spPr>
            <a:xfrm>
              <a:off x="1753625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0"/>
            <p:cNvSpPr/>
            <p:nvPr/>
          </p:nvSpPr>
          <p:spPr>
            <a:xfrm>
              <a:off x="2275050" y="32217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0"/>
                  </a:moveTo>
                  <a:lnTo>
                    <a:pt x="0" y="20488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20"/>
            <p:cNvSpPr/>
            <p:nvPr/>
          </p:nvSpPr>
          <p:spPr>
            <a:xfrm>
              <a:off x="48848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69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20"/>
            <p:cNvSpPr/>
            <p:nvPr/>
          </p:nvSpPr>
          <p:spPr>
            <a:xfrm>
              <a:off x="331922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20"/>
            <p:cNvSpPr/>
            <p:nvPr/>
          </p:nvSpPr>
          <p:spPr>
            <a:xfrm>
              <a:off x="123152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20"/>
            <p:cNvSpPr/>
            <p:nvPr/>
          </p:nvSpPr>
          <p:spPr>
            <a:xfrm>
              <a:off x="3841300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0"/>
            <p:cNvSpPr/>
            <p:nvPr/>
          </p:nvSpPr>
          <p:spPr>
            <a:xfrm>
              <a:off x="2797125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70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20"/>
            <p:cNvSpPr/>
            <p:nvPr/>
          </p:nvSpPr>
          <p:spPr>
            <a:xfrm>
              <a:off x="1143200" y="4787275"/>
              <a:ext cx="87700" cy="79125"/>
            </a:xfrm>
            <a:custGeom>
              <a:avLst/>
              <a:gdLst/>
              <a:ahLst/>
              <a:cxnLst/>
              <a:rect l="l" t="t" r="r" b="b"/>
              <a:pathLst>
                <a:path w="3508" h="3165" extrusionOk="0">
                  <a:moveTo>
                    <a:pt x="3164" y="1"/>
                  </a:moveTo>
                  <a:lnTo>
                    <a:pt x="0" y="3165"/>
                  </a:lnTo>
                  <a:lnTo>
                    <a:pt x="686" y="3165"/>
                  </a:lnTo>
                  <a:lnTo>
                    <a:pt x="3507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0"/>
            <p:cNvSpPr/>
            <p:nvPr/>
          </p:nvSpPr>
          <p:spPr>
            <a:xfrm>
              <a:off x="4363375" y="1133350"/>
              <a:ext cx="521475" cy="522125"/>
            </a:xfrm>
            <a:custGeom>
              <a:avLst/>
              <a:gdLst/>
              <a:ahLst/>
              <a:cxnLst/>
              <a:rect l="l" t="t" r="r" b="b"/>
              <a:pathLst>
                <a:path w="20859" h="20885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84"/>
                  </a:lnTo>
                  <a:lnTo>
                    <a:pt x="20858" y="370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20"/>
            <p:cNvSpPr/>
            <p:nvPr/>
          </p:nvSpPr>
          <p:spPr>
            <a:xfrm>
              <a:off x="331922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0"/>
            <p:cNvSpPr/>
            <p:nvPr/>
          </p:nvSpPr>
          <p:spPr>
            <a:xfrm>
              <a:off x="2275050" y="42652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0"/>
            <p:cNvSpPr/>
            <p:nvPr/>
          </p:nvSpPr>
          <p:spPr>
            <a:xfrm>
              <a:off x="2797125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5" y="0"/>
                  </a:moveTo>
                  <a:lnTo>
                    <a:pt x="1" y="20514"/>
                  </a:lnTo>
                  <a:lnTo>
                    <a:pt x="370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20"/>
            <p:cNvSpPr/>
            <p:nvPr/>
          </p:nvSpPr>
          <p:spPr>
            <a:xfrm>
              <a:off x="3841300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20"/>
            <p:cNvSpPr/>
            <p:nvPr/>
          </p:nvSpPr>
          <p:spPr>
            <a:xfrm>
              <a:off x="5928975" y="848600"/>
              <a:ext cx="294050" cy="284775"/>
            </a:xfrm>
            <a:custGeom>
              <a:avLst/>
              <a:gdLst/>
              <a:ahLst/>
              <a:cxnLst/>
              <a:rect l="l" t="t" r="r" b="b"/>
              <a:pathLst>
                <a:path w="11762" h="11391" extrusionOk="0">
                  <a:moveTo>
                    <a:pt x="11049" y="0"/>
                  </a:moveTo>
                  <a:lnTo>
                    <a:pt x="1" y="11048"/>
                  </a:lnTo>
                  <a:lnTo>
                    <a:pt x="344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20"/>
            <p:cNvSpPr/>
            <p:nvPr/>
          </p:nvSpPr>
          <p:spPr>
            <a:xfrm>
              <a:off x="4363375" y="2177525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20"/>
            <p:cNvSpPr/>
            <p:nvPr/>
          </p:nvSpPr>
          <p:spPr>
            <a:xfrm>
              <a:off x="2186700" y="4787275"/>
              <a:ext cx="88375" cy="79125"/>
            </a:xfrm>
            <a:custGeom>
              <a:avLst/>
              <a:gdLst/>
              <a:ahLst/>
              <a:cxnLst/>
              <a:rect l="l" t="t" r="r" b="b"/>
              <a:pathLst>
                <a:path w="3535" h="3165" extrusionOk="0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20"/>
            <p:cNvSpPr/>
            <p:nvPr/>
          </p:nvSpPr>
          <p:spPr>
            <a:xfrm>
              <a:off x="5406900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20"/>
            <p:cNvSpPr/>
            <p:nvPr/>
          </p:nvSpPr>
          <p:spPr>
            <a:xfrm>
              <a:off x="4884825" y="165545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69" y="20857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20"/>
            <p:cNvSpPr/>
            <p:nvPr/>
          </p:nvSpPr>
          <p:spPr>
            <a:xfrm>
              <a:off x="645107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20"/>
            <p:cNvSpPr/>
            <p:nvPr/>
          </p:nvSpPr>
          <p:spPr>
            <a:xfrm>
              <a:off x="5928975" y="165545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515" y="0"/>
                  </a:moveTo>
                  <a:lnTo>
                    <a:pt x="1" y="20514"/>
                  </a:lnTo>
                  <a:lnTo>
                    <a:pt x="344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20"/>
            <p:cNvSpPr/>
            <p:nvPr/>
          </p:nvSpPr>
          <p:spPr>
            <a:xfrm>
              <a:off x="331922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20"/>
            <p:cNvSpPr/>
            <p:nvPr/>
          </p:nvSpPr>
          <p:spPr>
            <a:xfrm>
              <a:off x="4884825" y="26996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3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20"/>
            <p:cNvSpPr/>
            <p:nvPr/>
          </p:nvSpPr>
          <p:spPr>
            <a:xfrm>
              <a:off x="697250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9" y="0"/>
                  </a:moveTo>
                  <a:lnTo>
                    <a:pt x="0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20"/>
            <p:cNvSpPr/>
            <p:nvPr/>
          </p:nvSpPr>
          <p:spPr>
            <a:xfrm>
              <a:off x="3230875" y="4787275"/>
              <a:ext cx="87700" cy="79125"/>
            </a:xfrm>
            <a:custGeom>
              <a:avLst/>
              <a:gdLst/>
              <a:ahLst/>
              <a:cxnLst/>
              <a:rect l="l" t="t" r="r" b="b"/>
              <a:pathLst>
                <a:path w="3508" h="3165" extrusionOk="0">
                  <a:moveTo>
                    <a:pt x="3165" y="1"/>
                  </a:moveTo>
                  <a:lnTo>
                    <a:pt x="1" y="3165"/>
                  </a:lnTo>
                  <a:lnTo>
                    <a:pt x="686" y="3165"/>
                  </a:lnTo>
                  <a:lnTo>
                    <a:pt x="3508" y="344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20"/>
            <p:cNvSpPr/>
            <p:nvPr/>
          </p:nvSpPr>
          <p:spPr>
            <a:xfrm>
              <a:off x="5406900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20"/>
            <p:cNvSpPr/>
            <p:nvPr/>
          </p:nvSpPr>
          <p:spPr>
            <a:xfrm>
              <a:off x="3841300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5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20"/>
            <p:cNvSpPr/>
            <p:nvPr/>
          </p:nvSpPr>
          <p:spPr>
            <a:xfrm>
              <a:off x="4363375" y="32217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0"/>
                  </a:moveTo>
                  <a:lnTo>
                    <a:pt x="1" y="20488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20"/>
            <p:cNvSpPr/>
            <p:nvPr/>
          </p:nvSpPr>
          <p:spPr>
            <a:xfrm>
              <a:off x="5406900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20"/>
            <p:cNvSpPr/>
            <p:nvPr/>
          </p:nvSpPr>
          <p:spPr>
            <a:xfrm>
              <a:off x="645107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20"/>
            <p:cNvSpPr/>
            <p:nvPr/>
          </p:nvSpPr>
          <p:spPr>
            <a:xfrm>
              <a:off x="4884825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69" y="20884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20"/>
            <p:cNvSpPr/>
            <p:nvPr/>
          </p:nvSpPr>
          <p:spPr>
            <a:xfrm>
              <a:off x="5928975" y="26996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20"/>
            <p:cNvSpPr/>
            <p:nvPr/>
          </p:nvSpPr>
          <p:spPr>
            <a:xfrm>
              <a:off x="6972500" y="1759600"/>
              <a:ext cx="409375" cy="417300"/>
            </a:xfrm>
            <a:custGeom>
              <a:avLst/>
              <a:gdLst/>
              <a:ahLst/>
              <a:cxnLst/>
              <a:rect l="l" t="t" r="r" b="b"/>
              <a:pathLst>
                <a:path w="16375" h="16692" extrusionOk="0">
                  <a:moveTo>
                    <a:pt x="16375" y="0"/>
                  </a:moveTo>
                  <a:lnTo>
                    <a:pt x="0" y="16348"/>
                  </a:lnTo>
                  <a:lnTo>
                    <a:pt x="370" y="16691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20"/>
            <p:cNvSpPr/>
            <p:nvPr/>
          </p:nvSpPr>
          <p:spPr>
            <a:xfrm>
              <a:off x="4363375" y="42652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20"/>
            <p:cNvSpPr/>
            <p:nvPr/>
          </p:nvSpPr>
          <p:spPr>
            <a:xfrm>
              <a:off x="4274400" y="4787275"/>
              <a:ext cx="88350" cy="79125"/>
            </a:xfrm>
            <a:custGeom>
              <a:avLst/>
              <a:gdLst/>
              <a:ahLst/>
              <a:cxnLst/>
              <a:rect l="l" t="t" r="r" b="b"/>
              <a:pathLst>
                <a:path w="3534" h="3165" extrusionOk="0">
                  <a:moveTo>
                    <a:pt x="3191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20"/>
            <p:cNvSpPr/>
            <p:nvPr/>
          </p:nvSpPr>
          <p:spPr>
            <a:xfrm>
              <a:off x="5928975" y="3743125"/>
              <a:ext cx="521475" cy="522100"/>
            </a:xfrm>
            <a:custGeom>
              <a:avLst/>
              <a:gdLst/>
              <a:ahLst/>
              <a:cxnLst/>
              <a:rect l="l" t="t" r="r" b="b"/>
              <a:pathLst>
                <a:path w="20859" h="20884" extrusionOk="0">
                  <a:moveTo>
                    <a:pt x="20515" y="0"/>
                  </a:moveTo>
                  <a:lnTo>
                    <a:pt x="1" y="20514"/>
                  </a:lnTo>
                  <a:lnTo>
                    <a:pt x="344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20"/>
            <p:cNvSpPr/>
            <p:nvPr/>
          </p:nvSpPr>
          <p:spPr>
            <a:xfrm>
              <a:off x="645107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20"/>
            <p:cNvSpPr/>
            <p:nvPr/>
          </p:nvSpPr>
          <p:spPr>
            <a:xfrm>
              <a:off x="6972500" y="2803100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16375" y="1"/>
                  </a:moveTo>
                  <a:lnTo>
                    <a:pt x="0" y="16375"/>
                  </a:lnTo>
                  <a:lnTo>
                    <a:pt x="370" y="16718"/>
                  </a:lnTo>
                  <a:lnTo>
                    <a:pt x="16375" y="713"/>
                  </a:lnTo>
                  <a:lnTo>
                    <a:pt x="1637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20"/>
            <p:cNvSpPr/>
            <p:nvPr/>
          </p:nvSpPr>
          <p:spPr>
            <a:xfrm>
              <a:off x="5406900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20"/>
            <p:cNvSpPr/>
            <p:nvPr/>
          </p:nvSpPr>
          <p:spPr>
            <a:xfrm>
              <a:off x="5318575" y="4787275"/>
              <a:ext cx="88350" cy="79125"/>
            </a:xfrm>
            <a:custGeom>
              <a:avLst/>
              <a:gdLst/>
              <a:ahLst/>
              <a:cxnLst/>
              <a:rect l="l" t="t" r="r" b="b"/>
              <a:pathLst>
                <a:path w="3534" h="3165" extrusionOk="0">
                  <a:moveTo>
                    <a:pt x="3164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3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20"/>
            <p:cNvSpPr/>
            <p:nvPr/>
          </p:nvSpPr>
          <p:spPr>
            <a:xfrm>
              <a:off x="6972500" y="3847275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16375" y="0"/>
                  </a:moveTo>
                  <a:lnTo>
                    <a:pt x="0" y="16348"/>
                  </a:lnTo>
                  <a:lnTo>
                    <a:pt x="370" y="16718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20"/>
            <p:cNvSpPr/>
            <p:nvPr/>
          </p:nvSpPr>
          <p:spPr>
            <a:xfrm>
              <a:off x="6362075" y="4787275"/>
              <a:ext cx="88375" cy="79125"/>
            </a:xfrm>
            <a:custGeom>
              <a:avLst/>
              <a:gdLst/>
              <a:ahLst/>
              <a:cxnLst/>
              <a:rect l="l" t="t" r="r" b="b"/>
              <a:pathLst>
                <a:path w="3535" h="3165" extrusionOk="0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20"/>
            <p:cNvSpPr/>
            <p:nvPr/>
          </p:nvSpPr>
          <p:spPr>
            <a:xfrm>
              <a:off x="645107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20"/>
            <p:cNvSpPr/>
            <p:nvPr/>
          </p:nvSpPr>
          <p:spPr>
            <a:xfrm>
              <a:off x="6972500" y="1133350"/>
              <a:ext cx="409375" cy="418625"/>
            </a:xfrm>
            <a:custGeom>
              <a:avLst/>
              <a:gdLst/>
              <a:ahLst/>
              <a:cxnLst/>
              <a:rect l="l" t="t" r="r" b="b"/>
              <a:pathLst>
                <a:path w="16375" h="16745" extrusionOk="0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20"/>
            <p:cNvSpPr/>
            <p:nvPr/>
          </p:nvSpPr>
          <p:spPr>
            <a:xfrm>
              <a:off x="667850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0" y="0"/>
                  </a:moveTo>
                  <a:lnTo>
                    <a:pt x="11418" y="11391"/>
                  </a:lnTo>
                  <a:lnTo>
                    <a:pt x="11760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20"/>
            <p:cNvSpPr/>
            <p:nvPr/>
          </p:nvSpPr>
          <p:spPr>
            <a:xfrm>
              <a:off x="696392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43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20"/>
            <p:cNvSpPr/>
            <p:nvPr/>
          </p:nvSpPr>
          <p:spPr>
            <a:xfrm>
              <a:off x="5634325" y="848600"/>
              <a:ext cx="294675" cy="284775"/>
            </a:xfrm>
            <a:custGeom>
              <a:avLst/>
              <a:gdLst/>
              <a:ahLst/>
              <a:cxnLst/>
              <a:rect l="l" t="t" r="r" b="b"/>
              <a:pathLst>
                <a:path w="11787" h="11391" extrusionOk="0">
                  <a:moveTo>
                    <a:pt x="0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20"/>
            <p:cNvSpPr/>
            <p:nvPr/>
          </p:nvSpPr>
          <p:spPr>
            <a:xfrm>
              <a:off x="6972500" y="2176875"/>
              <a:ext cx="409375" cy="418600"/>
            </a:xfrm>
            <a:custGeom>
              <a:avLst/>
              <a:gdLst/>
              <a:ahLst/>
              <a:cxnLst/>
              <a:rect l="l" t="t" r="r" b="b"/>
              <a:pathLst>
                <a:path w="16375" h="16744" extrusionOk="0">
                  <a:moveTo>
                    <a:pt x="370" y="0"/>
                  </a:moveTo>
                  <a:lnTo>
                    <a:pt x="0" y="369"/>
                  </a:lnTo>
                  <a:lnTo>
                    <a:pt x="16375" y="16744"/>
                  </a:lnTo>
                  <a:lnTo>
                    <a:pt x="16375" y="1603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20"/>
            <p:cNvSpPr/>
            <p:nvPr/>
          </p:nvSpPr>
          <p:spPr>
            <a:xfrm>
              <a:off x="5928325" y="1133350"/>
              <a:ext cx="522775" cy="522125"/>
            </a:xfrm>
            <a:custGeom>
              <a:avLst/>
              <a:gdLst/>
              <a:ahLst/>
              <a:cxnLst/>
              <a:rect l="l" t="t" r="r" b="b"/>
              <a:pathLst>
                <a:path w="20911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20"/>
            <p:cNvSpPr/>
            <p:nvPr/>
          </p:nvSpPr>
          <p:spPr>
            <a:xfrm>
              <a:off x="6450425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20"/>
            <p:cNvSpPr/>
            <p:nvPr/>
          </p:nvSpPr>
          <p:spPr>
            <a:xfrm>
              <a:off x="5919750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20"/>
            <p:cNvSpPr/>
            <p:nvPr/>
          </p:nvSpPr>
          <p:spPr>
            <a:xfrm>
              <a:off x="644185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20"/>
            <p:cNvSpPr/>
            <p:nvPr/>
          </p:nvSpPr>
          <p:spPr>
            <a:xfrm>
              <a:off x="696392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20"/>
            <p:cNvSpPr/>
            <p:nvPr/>
          </p:nvSpPr>
          <p:spPr>
            <a:xfrm>
              <a:off x="6450425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883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20"/>
            <p:cNvSpPr/>
            <p:nvPr/>
          </p:nvSpPr>
          <p:spPr>
            <a:xfrm>
              <a:off x="5406900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20"/>
            <p:cNvSpPr/>
            <p:nvPr/>
          </p:nvSpPr>
          <p:spPr>
            <a:xfrm>
              <a:off x="5928325" y="2176875"/>
              <a:ext cx="522775" cy="522750"/>
            </a:xfrm>
            <a:custGeom>
              <a:avLst/>
              <a:gdLst/>
              <a:ahLst/>
              <a:cxnLst/>
              <a:rect l="l" t="t" r="r" b="b"/>
              <a:pathLst>
                <a:path w="20911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20"/>
            <p:cNvSpPr/>
            <p:nvPr/>
          </p:nvSpPr>
          <p:spPr>
            <a:xfrm>
              <a:off x="6972500" y="3221025"/>
              <a:ext cx="409375" cy="418625"/>
            </a:xfrm>
            <a:custGeom>
              <a:avLst/>
              <a:gdLst/>
              <a:ahLst/>
              <a:cxnLst/>
              <a:rect l="l" t="t" r="r" b="b"/>
              <a:pathLst>
                <a:path w="16375" h="16745" extrusionOk="0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20"/>
            <p:cNvSpPr/>
            <p:nvPr/>
          </p:nvSpPr>
          <p:spPr>
            <a:xfrm>
              <a:off x="4590800" y="848600"/>
              <a:ext cx="294050" cy="284775"/>
            </a:xfrm>
            <a:custGeom>
              <a:avLst/>
              <a:gdLst/>
              <a:ahLst/>
              <a:cxnLst/>
              <a:rect l="l" t="t" r="r" b="b"/>
              <a:pathLst>
                <a:path w="11762" h="11391" extrusionOk="0">
                  <a:moveTo>
                    <a:pt x="1" y="0"/>
                  </a:moveTo>
                  <a:lnTo>
                    <a:pt x="11392" y="11391"/>
                  </a:lnTo>
                  <a:lnTo>
                    <a:pt x="11761" y="11048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20"/>
            <p:cNvSpPr/>
            <p:nvPr/>
          </p:nvSpPr>
          <p:spPr>
            <a:xfrm>
              <a:off x="4884825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20"/>
            <p:cNvSpPr/>
            <p:nvPr/>
          </p:nvSpPr>
          <p:spPr>
            <a:xfrm>
              <a:off x="4875575" y="1124800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20"/>
            <p:cNvSpPr/>
            <p:nvPr/>
          </p:nvSpPr>
          <p:spPr>
            <a:xfrm>
              <a:off x="53976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20"/>
            <p:cNvSpPr/>
            <p:nvPr/>
          </p:nvSpPr>
          <p:spPr>
            <a:xfrm>
              <a:off x="5919750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20"/>
            <p:cNvSpPr/>
            <p:nvPr/>
          </p:nvSpPr>
          <p:spPr>
            <a:xfrm>
              <a:off x="644185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20"/>
            <p:cNvSpPr/>
            <p:nvPr/>
          </p:nvSpPr>
          <p:spPr>
            <a:xfrm>
              <a:off x="696392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69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20"/>
            <p:cNvSpPr/>
            <p:nvPr/>
          </p:nvSpPr>
          <p:spPr>
            <a:xfrm>
              <a:off x="4362725" y="165545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20"/>
            <p:cNvSpPr/>
            <p:nvPr/>
          </p:nvSpPr>
          <p:spPr>
            <a:xfrm>
              <a:off x="3840650" y="1133350"/>
              <a:ext cx="522750" cy="522125"/>
            </a:xfrm>
            <a:custGeom>
              <a:avLst/>
              <a:gdLst/>
              <a:ahLst/>
              <a:cxnLst/>
              <a:rect l="l" t="t" r="r" b="b"/>
              <a:pathLst>
                <a:path w="20910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20"/>
            <p:cNvSpPr/>
            <p:nvPr/>
          </p:nvSpPr>
          <p:spPr>
            <a:xfrm>
              <a:off x="5406900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43" y="1"/>
                  </a:moveTo>
                  <a:lnTo>
                    <a:pt x="0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20"/>
            <p:cNvSpPr/>
            <p:nvPr/>
          </p:nvSpPr>
          <p:spPr>
            <a:xfrm>
              <a:off x="3546625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20"/>
            <p:cNvSpPr/>
            <p:nvPr/>
          </p:nvSpPr>
          <p:spPr>
            <a:xfrm>
              <a:off x="6450425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20"/>
            <p:cNvSpPr/>
            <p:nvPr/>
          </p:nvSpPr>
          <p:spPr>
            <a:xfrm>
              <a:off x="5928325" y="3221025"/>
              <a:ext cx="522775" cy="522125"/>
            </a:xfrm>
            <a:custGeom>
              <a:avLst/>
              <a:gdLst/>
              <a:ahLst/>
              <a:cxnLst/>
              <a:rect l="l" t="t" r="r" b="b"/>
              <a:pathLst>
                <a:path w="20911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20"/>
            <p:cNvSpPr/>
            <p:nvPr/>
          </p:nvSpPr>
          <p:spPr>
            <a:xfrm>
              <a:off x="6972500" y="4265200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370" y="1"/>
                  </a:moveTo>
                  <a:lnTo>
                    <a:pt x="0" y="343"/>
                  </a:lnTo>
                  <a:lnTo>
                    <a:pt x="16375" y="16718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20"/>
            <p:cNvSpPr/>
            <p:nvPr/>
          </p:nvSpPr>
          <p:spPr>
            <a:xfrm>
              <a:off x="4884825" y="2176875"/>
              <a:ext cx="522100" cy="522750"/>
            </a:xfrm>
            <a:custGeom>
              <a:avLst/>
              <a:gdLst/>
              <a:ahLst/>
              <a:cxnLst/>
              <a:rect l="l" t="t" r="r" b="b"/>
              <a:pathLst>
                <a:path w="20884" h="20910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3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20"/>
            <p:cNvSpPr/>
            <p:nvPr/>
          </p:nvSpPr>
          <p:spPr>
            <a:xfrm>
              <a:off x="383207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43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20"/>
            <p:cNvSpPr/>
            <p:nvPr/>
          </p:nvSpPr>
          <p:spPr>
            <a:xfrm>
              <a:off x="435415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20"/>
            <p:cNvSpPr/>
            <p:nvPr/>
          </p:nvSpPr>
          <p:spPr>
            <a:xfrm>
              <a:off x="4875575" y="2168300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20"/>
            <p:cNvSpPr/>
            <p:nvPr/>
          </p:nvSpPr>
          <p:spPr>
            <a:xfrm>
              <a:off x="53976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20"/>
            <p:cNvSpPr/>
            <p:nvPr/>
          </p:nvSpPr>
          <p:spPr>
            <a:xfrm>
              <a:off x="5919750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20"/>
            <p:cNvSpPr/>
            <p:nvPr/>
          </p:nvSpPr>
          <p:spPr>
            <a:xfrm>
              <a:off x="644185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20"/>
            <p:cNvSpPr/>
            <p:nvPr/>
          </p:nvSpPr>
          <p:spPr>
            <a:xfrm>
              <a:off x="696392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7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20"/>
            <p:cNvSpPr/>
            <p:nvPr/>
          </p:nvSpPr>
          <p:spPr>
            <a:xfrm>
              <a:off x="6450425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20"/>
            <p:cNvSpPr/>
            <p:nvPr/>
          </p:nvSpPr>
          <p:spPr>
            <a:xfrm>
              <a:off x="4362725" y="2698950"/>
              <a:ext cx="522125" cy="522775"/>
            </a:xfrm>
            <a:custGeom>
              <a:avLst/>
              <a:gdLst/>
              <a:ahLst/>
              <a:cxnLst/>
              <a:rect l="l" t="t" r="r" b="b"/>
              <a:pathLst>
                <a:path w="20885" h="20911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20"/>
            <p:cNvSpPr/>
            <p:nvPr/>
          </p:nvSpPr>
          <p:spPr>
            <a:xfrm>
              <a:off x="5928325" y="426520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20"/>
            <p:cNvSpPr/>
            <p:nvPr/>
          </p:nvSpPr>
          <p:spPr>
            <a:xfrm>
              <a:off x="3318550" y="165545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20"/>
            <p:cNvSpPr/>
            <p:nvPr/>
          </p:nvSpPr>
          <p:spPr>
            <a:xfrm>
              <a:off x="4884825" y="3221025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20"/>
            <p:cNvSpPr/>
            <p:nvPr/>
          </p:nvSpPr>
          <p:spPr>
            <a:xfrm>
              <a:off x="3840650" y="2176875"/>
              <a:ext cx="522750" cy="522750"/>
            </a:xfrm>
            <a:custGeom>
              <a:avLst/>
              <a:gdLst/>
              <a:ahLst/>
              <a:cxnLst/>
              <a:rect l="l" t="t" r="r" b="b"/>
              <a:pathLst>
                <a:path w="20910" h="20910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20"/>
            <p:cNvSpPr/>
            <p:nvPr/>
          </p:nvSpPr>
          <p:spPr>
            <a:xfrm>
              <a:off x="25031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0" y="0"/>
                  </a:moveTo>
                  <a:lnTo>
                    <a:pt x="11391" y="11391"/>
                  </a:lnTo>
                  <a:lnTo>
                    <a:pt x="11761" y="11048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20"/>
            <p:cNvSpPr/>
            <p:nvPr/>
          </p:nvSpPr>
          <p:spPr>
            <a:xfrm>
              <a:off x="5406900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20"/>
            <p:cNvSpPr/>
            <p:nvPr/>
          </p:nvSpPr>
          <p:spPr>
            <a:xfrm>
              <a:off x="2797125" y="1133350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20"/>
            <p:cNvSpPr/>
            <p:nvPr/>
          </p:nvSpPr>
          <p:spPr>
            <a:xfrm>
              <a:off x="2787900" y="1124800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20"/>
            <p:cNvSpPr/>
            <p:nvPr/>
          </p:nvSpPr>
          <p:spPr>
            <a:xfrm>
              <a:off x="33099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20"/>
            <p:cNvSpPr/>
            <p:nvPr/>
          </p:nvSpPr>
          <p:spPr>
            <a:xfrm>
              <a:off x="383207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20"/>
            <p:cNvSpPr/>
            <p:nvPr/>
          </p:nvSpPr>
          <p:spPr>
            <a:xfrm>
              <a:off x="435415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20"/>
            <p:cNvSpPr/>
            <p:nvPr/>
          </p:nvSpPr>
          <p:spPr>
            <a:xfrm>
              <a:off x="4875575" y="3212475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20"/>
            <p:cNvSpPr/>
            <p:nvPr/>
          </p:nvSpPr>
          <p:spPr>
            <a:xfrm>
              <a:off x="53976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20"/>
            <p:cNvSpPr/>
            <p:nvPr/>
          </p:nvSpPr>
          <p:spPr>
            <a:xfrm>
              <a:off x="5919750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20"/>
            <p:cNvSpPr/>
            <p:nvPr/>
          </p:nvSpPr>
          <p:spPr>
            <a:xfrm>
              <a:off x="644185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20"/>
            <p:cNvSpPr/>
            <p:nvPr/>
          </p:nvSpPr>
          <p:spPr>
            <a:xfrm>
              <a:off x="1458950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20"/>
            <p:cNvSpPr/>
            <p:nvPr/>
          </p:nvSpPr>
          <p:spPr>
            <a:xfrm>
              <a:off x="1752950" y="1133350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20"/>
            <p:cNvSpPr/>
            <p:nvPr/>
          </p:nvSpPr>
          <p:spPr>
            <a:xfrm>
              <a:off x="3840650" y="3221025"/>
              <a:ext cx="522750" cy="522125"/>
            </a:xfrm>
            <a:custGeom>
              <a:avLst/>
              <a:gdLst/>
              <a:ahLst/>
              <a:cxnLst/>
              <a:rect l="l" t="t" r="r" b="b"/>
              <a:pathLst>
                <a:path w="20910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20"/>
            <p:cNvSpPr/>
            <p:nvPr/>
          </p:nvSpPr>
          <p:spPr>
            <a:xfrm>
              <a:off x="2797125" y="2176875"/>
              <a:ext cx="522125" cy="522750"/>
            </a:xfrm>
            <a:custGeom>
              <a:avLst/>
              <a:gdLst/>
              <a:ahLst/>
              <a:cxnLst/>
              <a:rect l="l" t="t" r="r" b="b"/>
              <a:pathLst>
                <a:path w="20885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20"/>
            <p:cNvSpPr/>
            <p:nvPr/>
          </p:nvSpPr>
          <p:spPr>
            <a:xfrm>
              <a:off x="5406900" y="4786625"/>
              <a:ext cx="88350" cy="79775"/>
            </a:xfrm>
            <a:custGeom>
              <a:avLst/>
              <a:gdLst/>
              <a:ahLst/>
              <a:cxnLst/>
              <a:rect l="l" t="t" r="r" b="b"/>
              <a:pathLst>
                <a:path w="3534" h="3191" extrusionOk="0">
                  <a:moveTo>
                    <a:pt x="343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34" y="319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20"/>
            <p:cNvSpPr/>
            <p:nvPr/>
          </p:nvSpPr>
          <p:spPr>
            <a:xfrm>
              <a:off x="4362725" y="3743125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20"/>
            <p:cNvSpPr/>
            <p:nvPr/>
          </p:nvSpPr>
          <p:spPr>
            <a:xfrm>
              <a:off x="2275050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20"/>
            <p:cNvSpPr/>
            <p:nvPr/>
          </p:nvSpPr>
          <p:spPr>
            <a:xfrm>
              <a:off x="4884825" y="426520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20"/>
            <p:cNvSpPr/>
            <p:nvPr/>
          </p:nvSpPr>
          <p:spPr>
            <a:xfrm>
              <a:off x="3318550" y="2698950"/>
              <a:ext cx="522775" cy="522775"/>
            </a:xfrm>
            <a:custGeom>
              <a:avLst/>
              <a:gdLst/>
              <a:ahLst/>
              <a:cxnLst/>
              <a:rect l="l" t="t" r="r" b="b"/>
              <a:pathLst>
                <a:path w="20911" h="20911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20"/>
            <p:cNvSpPr/>
            <p:nvPr/>
          </p:nvSpPr>
          <p:spPr>
            <a:xfrm>
              <a:off x="174437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20"/>
            <p:cNvSpPr/>
            <p:nvPr/>
          </p:nvSpPr>
          <p:spPr>
            <a:xfrm>
              <a:off x="22664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20"/>
            <p:cNvSpPr/>
            <p:nvPr/>
          </p:nvSpPr>
          <p:spPr>
            <a:xfrm>
              <a:off x="2787900" y="2168300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20"/>
            <p:cNvSpPr/>
            <p:nvPr/>
          </p:nvSpPr>
          <p:spPr>
            <a:xfrm>
              <a:off x="33099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20"/>
            <p:cNvSpPr/>
            <p:nvPr/>
          </p:nvSpPr>
          <p:spPr>
            <a:xfrm>
              <a:off x="383207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20"/>
            <p:cNvSpPr/>
            <p:nvPr/>
          </p:nvSpPr>
          <p:spPr>
            <a:xfrm>
              <a:off x="435415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20"/>
            <p:cNvSpPr/>
            <p:nvPr/>
          </p:nvSpPr>
          <p:spPr>
            <a:xfrm>
              <a:off x="4875575" y="4255975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20"/>
            <p:cNvSpPr/>
            <p:nvPr/>
          </p:nvSpPr>
          <p:spPr>
            <a:xfrm>
              <a:off x="53976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20"/>
            <p:cNvSpPr/>
            <p:nvPr/>
          </p:nvSpPr>
          <p:spPr>
            <a:xfrm>
              <a:off x="1230875" y="165545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20"/>
            <p:cNvSpPr/>
            <p:nvPr/>
          </p:nvSpPr>
          <p:spPr>
            <a:xfrm>
              <a:off x="414775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20"/>
            <p:cNvSpPr/>
            <p:nvPr/>
          </p:nvSpPr>
          <p:spPr>
            <a:xfrm>
              <a:off x="3318550" y="3743125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20"/>
            <p:cNvSpPr/>
            <p:nvPr/>
          </p:nvSpPr>
          <p:spPr>
            <a:xfrm>
              <a:off x="1752950" y="2176875"/>
              <a:ext cx="522125" cy="522750"/>
            </a:xfrm>
            <a:custGeom>
              <a:avLst/>
              <a:gdLst/>
              <a:ahLst/>
              <a:cxnLst/>
              <a:rect l="l" t="t" r="r" b="b"/>
              <a:pathLst>
                <a:path w="20885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20"/>
            <p:cNvSpPr/>
            <p:nvPr/>
          </p:nvSpPr>
          <p:spPr>
            <a:xfrm>
              <a:off x="2797125" y="3221025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20"/>
            <p:cNvSpPr/>
            <p:nvPr/>
          </p:nvSpPr>
          <p:spPr>
            <a:xfrm>
              <a:off x="4362725" y="4786625"/>
              <a:ext cx="89025" cy="79775"/>
            </a:xfrm>
            <a:custGeom>
              <a:avLst/>
              <a:gdLst/>
              <a:ahLst/>
              <a:cxnLst/>
              <a:rect l="l" t="t" r="r" b="b"/>
              <a:pathLst>
                <a:path w="3561" h="3191" extrusionOk="0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20"/>
            <p:cNvSpPr/>
            <p:nvPr/>
          </p:nvSpPr>
          <p:spPr>
            <a:xfrm>
              <a:off x="3840650" y="4265200"/>
              <a:ext cx="522750" cy="522100"/>
            </a:xfrm>
            <a:custGeom>
              <a:avLst/>
              <a:gdLst/>
              <a:ahLst/>
              <a:cxnLst/>
              <a:rect l="l" t="t" r="r" b="b"/>
              <a:pathLst>
                <a:path w="20910" h="20884" extrusionOk="0">
                  <a:moveTo>
                    <a:pt x="369" y="1"/>
                  </a:moveTo>
                  <a:lnTo>
                    <a:pt x="0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20"/>
            <p:cNvSpPr/>
            <p:nvPr/>
          </p:nvSpPr>
          <p:spPr>
            <a:xfrm>
              <a:off x="2275050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20"/>
            <p:cNvSpPr/>
            <p:nvPr/>
          </p:nvSpPr>
          <p:spPr>
            <a:xfrm>
              <a:off x="709450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20"/>
            <p:cNvSpPr/>
            <p:nvPr/>
          </p:nvSpPr>
          <p:spPr>
            <a:xfrm>
              <a:off x="700200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20"/>
            <p:cNvSpPr/>
            <p:nvPr/>
          </p:nvSpPr>
          <p:spPr>
            <a:xfrm>
              <a:off x="122230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20"/>
            <p:cNvSpPr/>
            <p:nvPr/>
          </p:nvSpPr>
          <p:spPr>
            <a:xfrm>
              <a:off x="174437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20"/>
            <p:cNvSpPr/>
            <p:nvPr/>
          </p:nvSpPr>
          <p:spPr>
            <a:xfrm>
              <a:off x="22664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20"/>
            <p:cNvSpPr/>
            <p:nvPr/>
          </p:nvSpPr>
          <p:spPr>
            <a:xfrm>
              <a:off x="2787900" y="3212475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20"/>
            <p:cNvSpPr/>
            <p:nvPr/>
          </p:nvSpPr>
          <p:spPr>
            <a:xfrm>
              <a:off x="33099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20"/>
            <p:cNvSpPr/>
            <p:nvPr/>
          </p:nvSpPr>
          <p:spPr>
            <a:xfrm>
              <a:off x="383207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7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20"/>
            <p:cNvSpPr/>
            <p:nvPr/>
          </p:nvSpPr>
          <p:spPr>
            <a:xfrm>
              <a:off x="435415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20"/>
            <p:cNvSpPr/>
            <p:nvPr/>
          </p:nvSpPr>
          <p:spPr>
            <a:xfrm>
              <a:off x="2797125" y="426520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20"/>
            <p:cNvSpPr/>
            <p:nvPr/>
          </p:nvSpPr>
          <p:spPr>
            <a:xfrm>
              <a:off x="3318550" y="4786625"/>
              <a:ext cx="89025" cy="79775"/>
            </a:xfrm>
            <a:custGeom>
              <a:avLst/>
              <a:gdLst/>
              <a:ahLst/>
              <a:cxnLst/>
              <a:rect l="l" t="t" r="r" b="b"/>
              <a:pathLst>
                <a:path w="3561" h="3191" extrusionOk="0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20"/>
            <p:cNvSpPr/>
            <p:nvPr/>
          </p:nvSpPr>
          <p:spPr>
            <a:xfrm>
              <a:off x="238125" y="1696975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20"/>
            <p:cNvSpPr/>
            <p:nvPr/>
          </p:nvSpPr>
          <p:spPr>
            <a:xfrm>
              <a:off x="2275050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20"/>
            <p:cNvSpPr/>
            <p:nvPr/>
          </p:nvSpPr>
          <p:spPr>
            <a:xfrm>
              <a:off x="1230875" y="2698950"/>
              <a:ext cx="522775" cy="522775"/>
            </a:xfrm>
            <a:custGeom>
              <a:avLst/>
              <a:gdLst/>
              <a:ahLst/>
              <a:cxnLst/>
              <a:rect l="l" t="t" r="r" b="b"/>
              <a:pathLst>
                <a:path w="20911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20"/>
            <p:cNvSpPr/>
            <p:nvPr/>
          </p:nvSpPr>
          <p:spPr>
            <a:xfrm>
              <a:off x="709450" y="2176875"/>
              <a:ext cx="522100" cy="522750"/>
            </a:xfrm>
            <a:custGeom>
              <a:avLst/>
              <a:gdLst/>
              <a:ahLst/>
              <a:cxnLst/>
              <a:rect l="l" t="t" r="r" b="b"/>
              <a:pathLst>
                <a:path w="20884" h="20910" extrusionOk="0">
                  <a:moveTo>
                    <a:pt x="343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20"/>
            <p:cNvSpPr/>
            <p:nvPr/>
          </p:nvSpPr>
          <p:spPr>
            <a:xfrm>
              <a:off x="1752950" y="3221025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20"/>
            <p:cNvSpPr/>
            <p:nvPr/>
          </p:nvSpPr>
          <p:spPr>
            <a:xfrm>
              <a:off x="700200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20"/>
            <p:cNvSpPr/>
            <p:nvPr/>
          </p:nvSpPr>
          <p:spPr>
            <a:xfrm>
              <a:off x="122230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20"/>
            <p:cNvSpPr/>
            <p:nvPr/>
          </p:nvSpPr>
          <p:spPr>
            <a:xfrm>
              <a:off x="174437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20"/>
            <p:cNvSpPr/>
            <p:nvPr/>
          </p:nvSpPr>
          <p:spPr>
            <a:xfrm>
              <a:off x="22664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20"/>
            <p:cNvSpPr/>
            <p:nvPr/>
          </p:nvSpPr>
          <p:spPr>
            <a:xfrm>
              <a:off x="2787900" y="4255975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20"/>
            <p:cNvSpPr/>
            <p:nvPr/>
          </p:nvSpPr>
          <p:spPr>
            <a:xfrm>
              <a:off x="33099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20"/>
            <p:cNvSpPr/>
            <p:nvPr/>
          </p:nvSpPr>
          <p:spPr>
            <a:xfrm>
              <a:off x="1752950" y="426520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20"/>
            <p:cNvSpPr/>
            <p:nvPr/>
          </p:nvSpPr>
          <p:spPr>
            <a:xfrm>
              <a:off x="1230875" y="3743125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20"/>
            <p:cNvSpPr/>
            <p:nvPr/>
          </p:nvSpPr>
          <p:spPr>
            <a:xfrm>
              <a:off x="709450" y="3221025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20"/>
            <p:cNvSpPr/>
            <p:nvPr/>
          </p:nvSpPr>
          <p:spPr>
            <a:xfrm>
              <a:off x="238125" y="2741150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8"/>
                  </a:lnTo>
                  <a:lnTo>
                    <a:pt x="18484" y="19222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20"/>
            <p:cNvSpPr/>
            <p:nvPr/>
          </p:nvSpPr>
          <p:spPr>
            <a:xfrm>
              <a:off x="2275050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20"/>
            <p:cNvSpPr/>
            <p:nvPr/>
          </p:nvSpPr>
          <p:spPr>
            <a:xfrm>
              <a:off x="700200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20"/>
            <p:cNvSpPr/>
            <p:nvPr/>
          </p:nvSpPr>
          <p:spPr>
            <a:xfrm>
              <a:off x="122230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20"/>
            <p:cNvSpPr/>
            <p:nvPr/>
          </p:nvSpPr>
          <p:spPr>
            <a:xfrm>
              <a:off x="174437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0"/>
            <p:cNvSpPr/>
            <p:nvPr/>
          </p:nvSpPr>
          <p:spPr>
            <a:xfrm>
              <a:off x="22664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0"/>
            <p:cNvSpPr/>
            <p:nvPr/>
          </p:nvSpPr>
          <p:spPr>
            <a:xfrm>
              <a:off x="709450" y="426520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20"/>
            <p:cNvSpPr/>
            <p:nvPr/>
          </p:nvSpPr>
          <p:spPr>
            <a:xfrm>
              <a:off x="1230875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20"/>
            <p:cNvSpPr/>
            <p:nvPr/>
          </p:nvSpPr>
          <p:spPr>
            <a:xfrm>
              <a:off x="238125" y="3784650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20"/>
            <p:cNvSpPr/>
            <p:nvPr/>
          </p:nvSpPr>
          <p:spPr>
            <a:xfrm>
              <a:off x="700200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20"/>
            <p:cNvSpPr/>
            <p:nvPr/>
          </p:nvSpPr>
          <p:spPr>
            <a:xfrm>
              <a:off x="122230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0" name="Google Shape;3240;p2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41" name="Google Shape;3241;p20"/>
          <p:cNvSpPr txBox="1">
            <a:spLocks noGrp="1"/>
          </p:cNvSpPr>
          <p:nvPr>
            <p:ph type="subTitle" idx="1"/>
          </p:nvPr>
        </p:nvSpPr>
        <p:spPr>
          <a:xfrm>
            <a:off x="719929" y="2779172"/>
            <a:ext cx="250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300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42" name="Google Shape;3242;p20"/>
          <p:cNvSpPr txBox="1">
            <a:spLocks noGrp="1"/>
          </p:cNvSpPr>
          <p:nvPr>
            <p:ph type="subTitle" idx="2"/>
          </p:nvPr>
        </p:nvSpPr>
        <p:spPr>
          <a:xfrm>
            <a:off x="719929" y="3150647"/>
            <a:ext cx="25017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43" name="Google Shape;3243;p20"/>
          <p:cNvSpPr txBox="1">
            <a:spLocks noGrp="1"/>
          </p:cNvSpPr>
          <p:nvPr>
            <p:ph type="subTitle" idx="3"/>
          </p:nvPr>
        </p:nvSpPr>
        <p:spPr>
          <a:xfrm>
            <a:off x="3321150" y="2779172"/>
            <a:ext cx="250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300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44" name="Google Shape;3244;p20"/>
          <p:cNvSpPr txBox="1">
            <a:spLocks noGrp="1"/>
          </p:cNvSpPr>
          <p:nvPr>
            <p:ph type="subTitle" idx="4"/>
          </p:nvPr>
        </p:nvSpPr>
        <p:spPr>
          <a:xfrm>
            <a:off x="3321150" y="3150647"/>
            <a:ext cx="25017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45" name="Google Shape;3245;p20"/>
          <p:cNvSpPr txBox="1">
            <a:spLocks noGrp="1"/>
          </p:cNvSpPr>
          <p:nvPr>
            <p:ph type="subTitle" idx="5"/>
          </p:nvPr>
        </p:nvSpPr>
        <p:spPr>
          <a:xfrm>
            <a:off x="5922371" y="2779172"/>
            <a:ext cx="250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300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46" name="Google Shape;3246;p20"/>
          <p:cNvSpPr txBox="1">
            <a:spLocks noGrp="1"/>
          </p:cNvSpPr>
          <p:nvPr>
            <p:ph type="subTitle" idx="6"/>
          </p:nvPr>
        </p:nvSpPr>
        <p:spPr>
          <a:xfrm>
            <a:off x="5922371" y="3150647"/>
            <a:ext cx="25017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47" name="Google Shape;3247;p20"/>
          <p:cNvSpPr/>
          <p:nvPr/>
        </p:nvSpPr>
        <p:spPr>
          <a:xfrm>
            <a:off x="3726450" y="114072"/>
            <a:ext cx="1691100" cy="3153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48" name="Google Shape;3248;p20"/>
          <p:cNvGrpSpPr/>
          <p:nvPr/>
        </p:nvGrpSpPr>
        <p:grpSpPr>
          <a:xfrm>
            <a:off x="7892125" y="4725444"/>
            <a:ext cx="1077300" cy="315300"/>
            <a:chOff x="4414350" y="4673200"/>
            <a:chExt cx="1077300" cy="315300"/>
          </a:xfrm>
        </p:grpSpPr>
        <p:sp>
          <p:nvSpPr>
            <p:cNvPr id="3249" name="Google Shape;3249;p20"/>
            <p:cNvSpPr/>
            <p:nvPr/>
          </p:nvSpPr>
          <p:spPr>
            <a:xfrm>
              <a:off x="4414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20"/>
            <p:cNvSpPr/>
            <p:nvPr/>
          </p:nvSpPr>
          <p:spPr>
            <a:xfrm>
              <a:off x="4795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20"/>
            <p:cNvSpPr/>
            <p:nvPr/>
          </p:nvSpPr>
          <p:spPr>
            <a:xfrm>
              <a:off x="5176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2" name="Google Shape;3252;p20"/>
          <p:cNvGrpSpPr/>
          <p:nvPr/>
        </p:nvGrpSpPr>
        <p:grpSpPr>
          <a:xfrm>
            <a:off x="226400" y="117050"/>
            <a:ext cx="315300" cy="1105725"/>
            <a:chOff x="215450" y="125575"/>
            <a:chExt cx="315300" cy="1105725"/>
          </a:xfrm>
        </p:grpSpPr>
        <p:sp>
          <p:nvSpPr>
            <p:cNvPr id="3253" name="Google Shape;3253;p20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20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20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7" name="Google Shape;3257;p21"/>
          <p:cNvGrpSpPr/>
          <p:nvPr/>
        </p:nvGrpSpPr>
        <p:grpSpPr>
          <a:xfrm>
            <a:off x="5" y="18"/>
            <a:ext cx="9145429" cy="5143588"/>
            <a:chOff x="238125" y="848600"/>
            <a:chExt cx="7143750" cy="4017800"/>
          </a:xfrm>
        </p:grpSpPr>
        <p:sp>
          <p:nvSpPr>
            <p:cNvPr id="3258" name="Google Shape;3258;p21"/>
            <p:cNvSpPr/>
            <p:nvPr/>
          </p:nvSpPr>
          <p:spPr>
            <a:xfrm>
              <a:off x="70945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21"/>
            <p:cNvSpPr/>
            <p:nvPr/>
          </p:nvSpPr>
          <p:spPr>
            <a:xfrm>
              <a:off x="238125" y="1133350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5"/>
                  </a:lnTo>
                  <a:lnTo>
                    <a:pt x="0" y="19197"/>
                  </a:lnTo>
                  <a:lnTo>
                    <a:pt x="18853" y="370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21"/>
            <p:cNvSpPr/>
            <p:nvPr/>
          </p:nvSpPr>
          <p:spPr>
            <a:xfrm>
              <a:off x="709450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21"/>
            <p:cNvSpPr/>
            <p:nvPr/>
          </p:nvSpPr>
          <p:spPr>
            <a:xfrm>
              <a:off x="1753625" y="848600"/>
              <a:ext cx="293350" cy="284775"/>
            </a:xfrm>
            <a:custGeom>
              <a:avLst/>
              <a:gdLst/>
              <a:ahLst/>
              <a:cxnLst/>
              <a:rect l="l" t="t" r="r" b="b"/>
              <a:pathLst>
                <a:path w="11734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21"/>
            <p:cNvSpPr/>
            <p:nvPr/>
          </p:nvSpPr>
          <p:spPr>
            <a:xfrm>
              <a:off x="238125" y="2177525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21"/>
            <p:cNvSpPr/>
            <p:nvPr/>
          </p:nvSpPr>
          <p:spPr>
            <a:xfrm>
              <a:off x="123152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21"/>
            <p:cNvSpPr/>
            <p:nvPr/>
          </p:nvSpPr>
          <p:spPr>
            <a:xfrm>
              <a:off x="2275050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84"/>
                  </a:lnTo>
                  <a:lnTo>
                    <a:pt x="20884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21"/>
            <p:cNvSpPr/>
            <p:nvPr/>
          </p:nvSpPr>
          <p:spPr>
            <a:xfrm>
              <a:off x="123152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21"/>
            <p:cNvSpPr/>
            <p:nvPr/>
          </p:nvSpPr>
          <p:spPr>
            <a:xfrm>
              <a:off x="709450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21"/>
            <p:cNvSpPr/>
            <p:nvPr/>
          </p:nvSpPr>
          <p:spPr>
            <a:xfrm>
              <a:off x="238125" y="3221700"/>
              <a:ext cx="471350" cy="479250"/>
            </a:xfrm>
            <a:custGeom>
              <a:avLst/>
              <a:gdLst/>
              <a:ahLst/>
              <a:cxnLst/>
              <a:rect l="l" t="t" r="r" b="b"/>
              <a:pathLst>
                <a:path w="18854" h="19170" extrusionOk="0">
                  <a:moveTo>
                    <a:pt x="18484" y="0"/>
                  </a:moveTo>
                  <a:lnTo>
                    <a:pt x="0" y="18458"/>
                  </a:lnTo>
                  <a:lnTo>
                    <a:pt x="0" y="19170"/>
                  </a:lnTo>
                  <a:lnTo>
                    <a:pt x="18853" y="343"/>
                  </a:lnTo>
                  <a:lnTo>
                    <a:pt x="184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21"/>
            <p:cNvSpPr/>
            <p:nvPr/>
          </p:nvSpPr>
          <p:spPr>
            <a:xfrm>
              <a:off x="1753625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21"/>
            <p:cNvSpPr/>
            <p:nvPr/>
          </p:nvSpPr>
          <p:spPr>
            <a:xfrm>
              <a:off x="27971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9" y="0"/>
                  </a:moveTo>
                  <a:lnTo>
                    <a:pt x="1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21"/>
            <p:cNvSpPr/>
            <p:nvPr/>
          </p:nvSpPr>
          <p:spPr>
            <a:xfrm>
              <a:off x="238125" y="4265200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21"/>
            <p:cNvSpPr/>
            <p:nvPr/>
          </p:nvSpPr>
          <p:spPr>
            <a:xfrm>
              <a:off x="331922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21"/>
            <p:cNvSpPr/>
            <p:nvPr/>
          </p:nvSpPr>
          <p:spPr>
            <a:xfrm>
              <a:off x="3841300" y="848600"/>
              <a:ext cx="293375" cy="284775"/>
            </a:xfrm>
            <a:custGeom>
              <a:avLst/>
              <a:gdLst/>
              <a:ahLst/>
              <a:cxnLst/>
              <a:rect l="l" t="t" r="r" b="b"/>
              <a:pathLst>
                <a:path w="11735" h="11391" extrusionOk="0">
                  <a:moveTo>
                    <a:pt x="11049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21"/>
            <p:cNvSpPr/>
            <p:nvPr/>
          </p:nvSpPr>
          <p:spPr>
            <a:xfrm>
              <a:off x="2797125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1" y="20514"/>
                  </a:lnTo>
                  <a:lnTo>
                    <a:pt x="370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21"/>
            <p:cNvSpPr/>
            <p:nvPr/>
          </p:nvSpPr>
          <p:spPr>
            <a:xfrm>
              <a:off x="123152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1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21"/>
            <p:cNvSpPr/>
            <p:nvPr/>
          </p:nvSpPr>
          <p:spPr>
            <a:xfrm>
              <a:off x="2275050" y="2177525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21"/>
            <p:cNvSpPr/>
            <p:nvPr/>
          </p:nvSpPr>
          <p:spPr>
            <a:xfrm>
              <a:off x="1753625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21"/>
            <p:cNvSpPr/>
            <p:nvPr/>
          </p:nvSpPr>
          <p:spPr>
            <a:xfrm>
              <a:off x="709450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21"/>
            <p:cNvSpPr/>
            <p:nvPr/>
          </p:nvSpPr>
          <p:spPr>
            <a:xfrm>
              <a:off x="1753625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21"/>
            <p:cNvSpPr/>
            <p:nvPr/>
          </p:nvSpPr>
          <p:spPr>
            <a:xfrm>
              <a:off x="2275050" y="32217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0"/>
                  </a:moveTo>
                  <a:lnTo>
                    <a:pt x="0" y="20488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21"/>
            <p:cNvSpPr/>
            <p:nvPr/>
          </p:nvSpPr>
          <p:spPr>
            <a:xfrm>
              <a:off x="48848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69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21"/>
            <p:cNvSpPr/>
            <p:nvPr/>
          </p:nvSpPr>
          <p:spPr>
            <a:xfrm>
              <a:off x="331922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21"/>
            <p:cNvSpPr/>
            <p:nvPr/>
          </p:nvSpPr>
          <p:spPr>
            <a:xfrm>
              <a:off x="123152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21"/>
            <p:cNvSpPr/>
            <p:nvPr/>
          </p:nvSpPr>
          <p:spPr>
            <a:xfrm>
              <a:off x="3841300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21"/>
            <p:cNvSpPr/>
            <p:nvPr/>
          </p:nvSpPr>
          <p:spPr>
            <a:xfrm>
              <a:off x="2797125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70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21"/>
            <p:cNvSpPr/>
            <p:nvPr/>
          </p:nvSpPr>
          <p:spPr>
            <a:xfrm>
              <a:off x="1143200" y="4787275"/>
              <a:ext cx="87700" cy="79125"/>
            </a:xfrm>
            <a:custGeom>
              <a:avLst/>
              <a:gdLst/>
              <a:ahLst/>
              <a:cxnLst/>
              <a:rect l="l" t="t" r="r" b="b"/>
              <a:pathLst>
                <a:path w="3508" h="3165" extrusionOk="0">
                  <a:moveTo>
                    <a:pt x="3164" y="1"/>
                  </a:moveTo>
                  <a:lnTo>
                    <a:pt x="0" y="3165"/>
                  </a:lnTo>
                  <a:lnTo>
                    <a:pt x="686" y="3165"/>
                  </a:lnTo>
                  <a:lnTo>
                    <a:pt x="3507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21"/>
            <p:cNvSpPr/>
            <p:nvPr/>
          </p:nvSpPr>
          <p:spPr>
            <a:xfrm>
              <a:off x="4363375" y="1133350"/>
              <a:ext cx="521475" cy="522125"/>
            </a:xfrm>
            <a:custGeom>
              <a:avLst/>
              <a:gdLst/>
              <a:ahLst/>
              <a:cxnLst/>
              <a:rect l="l" t="t" r="r" b="b"/>
              <a:pathLst>
                <a:path w="20859" h="20885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84"/>
                  </a:lnTo>
                  <a:lnTo>
                    <a:pt x="20858" y="370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21"/>
            <p:cNvSpPr/>
            <p:nvPr/>
          </p:nvSpPr>
          <p:spPr>
            <a:xfrm>
              <a:off x="331922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21"/>
            <p:cNvSpPr/>
            <p:nvPr/>
          </p:nvSpPr>
          <p:spPr>
            <a:xfrm>
              <a:off x="2275050" y="42652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21"/>
            <p:cNvSpPr/>
            <p:nvPr/>
          </p:nvSpPr>
          <p:spPr>
            <a:xfrm>
              <a:off x="2797125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5" y="0"/>
                  </a:moveTo>
                  <a:lnTo>
                    <a:pt x="1" y="20514"/>
                  </a:lnTo>
                  <a:lnTo>
                    <a:pt x="370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21"/>
            <p:cNvSpPr/>
            <p:nvPr/>
          </p:nvSpPr>
          <p:spPr>
            <a:xfrm>
              <a:off x="3841300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21"/>
            <p:cNvSpPr/>
            <p:nvPr/>
          </p:nvSpPr>
          <p:spPr>
            <a:xfrm>
              <a:off x="5928975" y="848600"/>
              <a:ext cx="294050" cy="284775"/>
            </a:xfrm>
            <a:custGeom>
              <a:avLst/>
              <a:gdLst/>
              <a:ahLst/>
              <a:cxnLst/>
              <a:rect l="l" t="t" r="r" b="b"/>
              <a:pathLst>
                <a:path w="11762" h="11391" extrusionOk="0">
                  <a:moveTo>
                    <a:pt x="11049" y="0"/>
                  </a:moveTo>
                  <a:lnTo>
                    <a:pt x="1" y="11048"/>
                  </a:lnTo>
                  <a:lnTo>
                    <a:pt x="344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21"/>
            <p:cNvSpPr/>
            <p:nvPr/>
          </p:nvSpPr>
          <p:spPr>
            <a:xfrm>
              <a:off x="4363375" y="2177525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21"/>
            <p:cNvSpPr/>
            <p:nvPr/>
          </p:nvSpPr>
          <p:spPr>
            <a:xfrm>
              <a:off x="2186700" y="4787275"/>
              <a:ext cx="88375" cy="79125"/>
            </a:xfrm>
            <a:custGeom>
              <a:avLst/>
              <a:gdLst/>
              <a:ahLst/>
              <a:cxnLst/>
              <a:rect l="l" t="t" r="r" b="b"/>
              <a:pathLst>
                <a:path w="3535" h="3165" extrusionOk="0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21"/>
            <p:cNvSpPr/>
            <p:nvPr/>
          </p:nvSpPr>
          <p:spPr>
            <a:xfrm>
              <a:off x="5406900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21"/>
            <p:cNvSpPr/>
            <p:nvPr/>
          </p:nvSpPr>
          <p:spPr>
            <a:xfrm>
              <a:off x="4884825" y="165545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69" y="20857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21"/>
            <p:cNvSpPr/>
            <p:nvPr/>
          </p:nvSpPr>
          <p:spPr>
            <a:xfrm>
              <a:off x="645107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21"/>
            <p:cNvSpPr/>
            <p:nvPr/>
          </p:nvSpPr>
          <p:spPr>
            <a:xfrm>
              <a:off x="5928975" y="165545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515" y="0"/>
                  </a:moveTo>
                  <a:lnTo>
                    <a:pt x="1" y="20514"/>
                  </a:lnTo>
                  <a:lnTo>
                    <a:pt x="344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21"/>
            <p:cNvSpPr/>
            <p:nvPr/>
          </p:nvSpPr>
          <p:spPr>
            <a:xfrm>
              <a:off x="331922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21"/>
            <p:cNvSpPr/>
            <p:nvPr/>
          </p:nvSpPr>
          <p:spPr>
            <a:xfrm>
              <a:off x="4884825" y="26996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3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21"/>
            <p:cNvSpPr/>
            <p:nvPr/>
          </p:nvSpPr>
          <p:spPr>
            <a:xfrm>
              <a:off x="697250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9" y="0"/>
                  </a:moveTo>
                  <a:lnTo>
                    <a:pt x="0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21"/>
            <p:cNvSpPr/>
            <p:nvPr/>
          </p:nvSpPr>
          <p:spPr>
            <a:xfrm>
              <a:off x="3230875" y="4787275"/>
              <a:ext cx="87700" cy="79125"/>
            </a:xfrm>
            <a:custGeom>
              <a:avLst/>
              <a:gdLst/>
              <a:ahLst/>
              <a:cxnLst/>
              <a:rect l="l" t="t" r="r" b="b"/>
              <a:pathLst>
                <a:path w="3508" h="3165" extrusionOk="0">
                  <a:moveTo>
                    <a:pt x="3165" y="1"/>
                  </a:moveTo>
                  <a:lnTo>
                    <a:pt x="1" y="3165"/>
                  </a:lnTo>
                  <a:lnTo>
                    <a:pt x="686" y="3165"/>
                  </a:lnTo>
                  <a:lnTo>
                    <a:pt x="3508" y="344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21"/>
            <p:cNvSpPr/>
            <p:nvPr/>
          </p:nvSpPr>
          <p:spPr>
            <a:xfrm>
              <a:off x="5406900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21"/>
            <p:cNvSpPr/>
            <p:nvPr/>
          </p:nvSpPr>
          <p:spPr>
            <a:xfrm>
              <a:off x="3841300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5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21"/>
            <p:cNvSpPr/>
            <p:nvPr/>
          </p:nvSpPr>
          <p:spPr>
            <a:xfrm>
              <a:off x="4363375" y="32217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0"/>
                  </a:moveTo>
                  <a:lnTo>
                    <a:pt x="1" y="20488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21"/>
            <p:cNvSpPr/>
            <p:nvPr/>
          </p:nvSpPr>
          <p:spPr>
            <a:xfrm>
              <a:off x="5406900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21"/>
            <p:cNvSpPr/>
            <p:nvPr/>
          </p:nvSpPr>
          <p:spPr>
            <a:xfrm>
              <a:off x="645107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21"/>
            <p:cNvSpPr/>
            <p:nvPr/>
          </p:nvSpPr>
          <p:spPr>
            <a:xfrm>
              <a:off x="4884825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69" y="20884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21"/>
            <p:cNvSpPr/>
            <p:nvPr/>
          </p:nvSpPr>
          <p:spPr>
            <a:xfrm>
              <a:off x="5928975" y="26996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21"/>
            <p:cNvSpPr/>
            <p:nvPr/>
          </p:nvSpPr>
          <p:spPr>
            <a:xfrm>
              <a:off x="6972500" y="1759600"/>
              <a:ext cx="409375" cy="417300"/>
            </a:xfrm>
            <a:custGeom>
              <a:avLst/>
              <a:gdLst/>
              <a:ahLst/>
              <a:cxnLst/>
              <a:rect l="l" t="t" r="r" b="b"/>
              <a:pathLst>
                <a:path w="16375" h="16692" extrusionOk="0">
                  <a:moveTo>
                    <a:pt x="16375" y="0"/>
                  </a:moveTo>
                  <a:lnTo>
                    <a:pt x="0" y="16348"/>
                  </a:lnTo>
                  <a:lnTo>
                    <a:pt x="370" y="16691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21"/>
            <p:cNvSpPr/>
            <p:nvPr/>
          </p:nvSpPr>
          <p:spPr>
            <a:xfrm>
              <a:off x="4363375" y="42652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21"/>
            <p:cNvSpPr/>
            <p:nvPr/>
          </p:nvSpPr>
          <p:spPr>
            <a:xfrm>
              <a:off x="4274400" y="4787275"/>
              <a:ext cx="88350" cy="79125"/>
            </a:xfrm>
            <a:custGeom>
              <a:avLst/>
              <a:gdLst/>
              <a:ahLst/>
              <a:cxnLst/>
              <a:rect l="l" t="t" r="r" b="b"/>
              <a:pathLst>
                <a:path w="3534" h="3165" extrusionOk="0">
                  <a:moveTo>
                    <a:pt x="3191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21"/>
            <p:cNvSpPr/>
            <p:nvPr/>
          </p:nvSpPr>
          <p:spPr>
            <a:xfrm>
              <a:off x="5928975" y="3743125"/>
              <a:ext cx="521475" cy="522100"/>
            </a:xfrm>
            <a:custGeom>
              <a:avLst/>
              <a:gdLst/>
              <a:ahLst/>
              <a:cxnLst/>
              <a:rect l="l" t="t" r="r" b="b"/>
              <a:pathLst>
                <a:path w="20859" h="20884" extrusionOk="0">
                  <a:moveTo>
                    <a:pt x="20515" y="0"/>
                  </a:moveTo>
                  <a:lnTo>
                    <a:pt x="1" y="20514"/>
                  </a:lnTo>
                  <a:lnTo>
                    <a:pt x="344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21"/>
            <p:cNvSpPr/>
            <p:nvPr/>
          </p:nvSpPr>
          <p:spPr>
            <a:xfrm>
              <a:off x="645107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21"/>
            <p:cNvSpPr/>
            <p:nvPr/>
          </p:nvSpPr>
          <p:spPr>
            <a:xfrm>
              <a:off x="6972500" y="2803100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16375" y="1"/>
                  </a:moveTo>
                  <a:lnTo>
                    <a:pt x="0" y="16375"/>
                  </a:lnTo>
                  <a:lnTo>
                    <a:pt x="370" y="16718"/>
                  </a:lnTo>
                  <a:lnTo>
                    <a:pt x="16375" y="713"/>
                  </a:lnTo>
                  <a:lnTo>
                    <a:pt x="1637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21"/>
            <p:cNvSpPr/>
            <p:nvPr/>
          </p:nvSpPr>
          <p:spPr>
            <a:xfrm>
              <a:off x="5406900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21"/>
            <p:cNvSpPr/>
            <p:nvPr/>
          </p:nvSpPr>
          <p:spPr>
            <a:xfrm>
              <a:off x="5318575" y="4787275"/>
              <a:ext cx="88350" cy="79125"/>
            </a:xfrm>
            <a:custGeom>
              <a:avLst/>
              <a:gdLst/>
              <a:ahLst/>
              <a:cxnLst/>
              <a:rect l="l" t="t" r="r" b="b"/>
              <a:pathLst>
                <a:path w="3534" h="3165" extrusionOk="0">
                  <a:moveTo>
                    <a:pt x="3164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3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21"/>
            <p:cNvSpPr/>
            <p:nvPr/>
          </p:nvSpPr>
          <p:spPr>
            <a:xfrm>
              <a:off x="6972500" y="3847275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16375" y="0"/>
                  </a:moveTo>
                  <a:lnTo>
                    <a:pt x="0" y="16348"/>
                  </a:lnTo>
                  <a:lnTo>
                    <a:pt x="370" y="16718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21"/>
            <p:cNvSpPr/>
            <p:nvPr/>
          </p:nvSpPr>
          <p:spPr>
            <a:xfrm>
              <a:off x="6362075" y="4787275"/>
              <a:ext cx="88375" cy="79125"/>
            </a:xfrm>
            <a:custGeom>
              <a:avLst/>
              <a:gdLst/>
              <a:ahLst/>
              <a:cxnLst/>
              <a:rect l="l" t="t" r="r" b="b"/>
              <a:pathLst>
                <a:path w="3535" h="3165" extrusionOk="0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21"/>
            <p:cNvSpPr/>
            <p:nvPr/>
          </p:nvSpPr>
          <p:spPr>
            <a:xfrm>
              <a:off x="645107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21"/>
            <p:cNvSpPr/>
            <p:nvPr/>
          </p:nvSpPr>
          <p:spPr>
            <a:xfrm>
              <a:off x="6972500" y="1133350"/>
              <a:ext cx="409375" cy="418625"/>
            </a:xfrm>
            <a:custGeom>
              <a:avLst/>
              <a:gdLst/>
              <a:ahLst/>
              <a:cxnLst/>
              <a:rect l="l" t="t" r="r" b="b"/>
              <a:pathLst>
                <a:path w="16375" h="16745" extrusionOk="0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21"/>
            <p:cNvSpPr/>
            <p:nvPr/>
          </p:nvSpPr>
          <p:spPr>
            <a:xfrm>
              <a:off x="667850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0" y="0"/>
                  </a:moveTo>
                  <a:lnTo>
                    <a:pt x="11418" y="11391"/>
                  </a:lnTo>
                  <a:lnTo>
                    <a:pt x="11760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21"/>
            <p:cNvSpPr/>
            <p:nvPr/>
          </p:nvSpPr>
          <p:spPr>
            <a:xfrm>
              <a:off x="696392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43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21"/>
            <p:cNvSpPr/>
            <p:nvPr/>
          </p:nvSpPr>
          <p:spPr>
            <a:xfrm>
              <a:off x="5634325" y="848600"/>
              <a:ext cx="294675" cy="284775"/>
            </a:xfrm>
            <a:custGeom>
              <a:avLst/>
              <a:gdLst/>
              <a:ahLst/>
              <a:cxnLst/>
              <a:rect l="l" t="t" r="r" b="b"/>
              <a:pathLst>
                <a:path w="11787" h="11391" extrusionOk="0">
                  <a:moveTo>
                    <a:pt x="0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21"/>
            <p:cNvSpPr/>
            <p:nvPr/>
          </p:nvSpPr>
          <p:spPr>
            <a:xfrm>
              <a:off x="6972500" y="2176875"/>
              <a:ext cx="409375" cy="418600"/>
            </a:xfrm>
            <a:custGeom>
              <a:avLst/>
              <a:gdLst/>
              <a:ahLst/>
              <a:cxnLst/>
              <a:rect l="l" t="t" r="r" b="b"/>
              <a:pathLst>
                <a:path w="16375" h="16744" extrusionOk="0">
                  <a:moveTo>
                    <a:pt x="370" y="0"/>
                  </a:moveTo>
                  <a:lnTo>
                    <a:pt x="0" y="369"/>
                  </a:lnTo>
                  <a:lnTo>
                    <a:pt x="16375" y="16744"/>
                  </a:lnTo>
                  <a:lnTo>
                    <a:pt x="16375" y="1603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21"/>
            <p:cNvSpPr/>
            <p:nvPr/>
          </p:nvSpPr>
          <p:spPr>
            <a:xfrm>
              <a:off x="5928325" y="1133350"/>
              <a:ext cx="522775" cy="522125"/>
            </a:xfrm>
            <a:custGeom>
              <a:avLst/>
              <a:gdLst/>
              <a:ahLst/>
              <a:cxnLst/>
              <a:rect l="l" t="t" r="r" b="b"/>
              <a:pathLst>
                <a:path w="20911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21"/>
            <p:cNvSpPr/>
            <p:nvPr/>
          </p:nvSpPr>
          <p:spPr>
            <a:xfrm>
              <a:off x="6450425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21"/>
            <p:cNvSpPr/>
            <p:nvPr/>
          </p:nvSpPr>
          <p:spPr>
            <a:xfrm>
              <a:off x="5919750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21"/>
            <p:cNvSpPr/>
            <p:nvPr/>
          </p:nvSpPr>
          <p:spPr>
            <a:xfrm>
              <a:off x="644185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21"/>
            <p:cNvSpPr/>
            <p:nvPr/>
          </p:nvSpPr>
          <p:spPr>
            <a:xfrm>
              <a:off x="696392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21"/>
            <p:cNvSpPr/>
            <p:nvPr/>
          </p:nvSpPr>
          <p:spPr>
            <a:xfrm>
              <a:off x="6450425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883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21"/>
            <p:cNvSpPr/>
            <p:nvPr/>
          </p:nvSpPr>
          <p:spPr>
            <a:xfrm>
              <a:off x="5406900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21"/>
            <p:cNvSpPr/>
            <p:nvPr/>
          </p:nvSpPr>
          <p:spPr>
            <a:xfrm>
              <a:off x="5928325" y="2176875"/>
              <a:ext cx="522775" cy="522750"/>
            </a:xfrm>
            <a:custGeom>
              <a:avLst/>
              <a:gdLst/>
              <a:ahLst/>
              <a:cxnLst/>
              <a:rect l="l" t="t" r="r" b="b"/>
              <a:pathLst>
                <a:path w="20911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21"/>
            <p:cNvSpPr/>
            <p:nvPr/>
          </p:nvSpPr>
          <p:spPr>
            <a:xfrm>
              <a:off x="6972500" y="3221025"/>
              <a:ext cx="409375" cy="418625"/>
            </a:xfrm>
            <a:custGeom>
              <a:avLst/>
              <a:gdLst/>
              <a:ahLst/>
              <a:cxnLst/>
              <a:rect l="l" t="t" r="r" b="b"/>
              <a:pathLst>
                <a:path w="16375" h="16745" extrusionOk="0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21"/>
            <p:cNvSpPr/>
            <p:nvPr/>
          </p:nvSpPr>
          <p:spPr>
            <a:xfrm>
              <a:off x="4590800" y="848600"/>
              <a:ext cx="294050" cy="284775"/>
            </a:xfrm>
            <a:custGeom>
              <a:avLst/>
              <a:gdLst/>
              <a:ahLst/>
              <a:cxnLst/>
              <a:rect l="l" t="t" r="r" b="b"/>
              <a:pathLst>
                <a:path w="11762" h="11391" extrusionOk="0">
                  <a:moveTo>
                    <a:pt x="1" y="0"/>
                  </a:moveTo>
                  <a:lnTo>
                    <a:pt x="11392" y="11391"/>
                  </a:lnTo>
                  <a:lnTo>
                    <a:pt x="11761" y="11048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21"/>
            <p:cNvSpPr/>
            <p:nvPr/>
          </p:nvSpPr>
          <p:spPr>
            <a:xfrm>
              <a:off x="4884825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21"/>
            <p:cNvSpPr/>
            <p:nvPr/>
          </p:nvSpPr>
          <p:spPr>
            <a:xfrm>
              <a:off x="4875575" y="1124800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21"/>
            <p:cNvSpPr/>
            <p:nvPr/>
          </p:nvSpPr>
          <p:spPr>
            <a:xfrm>
              <a:off x="53976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21"/>
            <p:cNvSpPr/>
            <p:nvPr/>
          </p:nvSpPr>
          <p:spPr>
            <a:xfrm>
              <a:off x="5919750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21"/>
            <p:cNvSpPr/>
            <p:nvPr/>
          </p:nvSpPr>
          <p:spPr>
            <a:xfrm>
              <a:off x="644185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21"/>
            <p:cNvSpPr/>
            <p:nvPr/>
          </p:nvSpPr>
          <p:spPr>
            <a:xfrm>
              <a:off x="696392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69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21"/>
            <p:cNvSpPr/>
            <p:nvPr/>
          </p:nvSpPr>
          <p:spPr>
            <a:xfrm>
              <a:off x="4362725" y="165545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21"/>
            <p:cNvSpPr/>
            <p:nvPr/>
          </p:nvSpPr>
          <p:spPr>
            <a:xfrm>
              <a:off x="3840650" y="1133350"/>
              <a:ext cx="522750" cy="522125"/>
            </a:xfrm>
            <a:custGeom>
              <a:avLst/>
              <a:gdLst/>
              <a:ahLst/>
              <a:cxnLst/>
              <a:rect l="l" t="t" r="r" b="b"/>
              <a:pathLst>
                <a:path w="20910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21"/>
            <p:cNvSpPr/>
            <p:nvPr/>
          </p:nvSpPr>
          <p:spPr>
            <a:xfrm>
              <a:off x="5406900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43" y="1"/>
                  </a:moveTo>
                  <a:lnTo>
                    <a:pt x="0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21"/>
            <p:cNvSpPr/>
            <p:nvPr/>
          </p:nvSpPr>
          <p:spPr>
            <a:xfrm>
              <a:off x="3546625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21"/>
            <p:cNvSpPr/>
            <p:nvPr/>
          </p:nvSpPr>
          <p:spPr>
            <a:xfrm>
              <a:off x="6450425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21"/>
            <p:cNvSpPr/>
            <p:nvPr/>
          </p:nvSpPr>
          <p:spPr>
            <a:xfrm>
              <a:off x="5928325" y="3221025"/>
              <a:ext cx="522775" cy="522125"/>
            </a:xfrm>
            <a:custGeom>
              <a:avLst/>
              <a:gdLst/>
              <a:ahLst/>
              <a:cxnLst/>
              <a:rect l="l" t="t" r="r" b="b"/>
              <a:pathLst>
                <a:path w="20911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21"/>
            <p:cNvSpPr/>
            <p:nvPr/>
          </p:nvSpPr>
          <p:spPr>
            <a:xfrm>
              <a:off x="6972500" y="4265200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370" y="1"/>
                  </a:moveTo>
                  <a:lnTo>
                    <a:pt x="0" y="343"/>
                  </a:lnTo>
                  <a:lnTo>
                    <a:pt x="16375" y="16718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21"/>
            <p:cNvSpPr/>
            <p:nvPr/>
          </p:nvSpPr>
          <p:spPr>
            <a:xfrm>
              <a:off x="4884825" y="2176875"/>
              <a:ext cx="522100" cy="522750"/>
            </a:xfrm>
            <a:custGeom>
              <a:avLst/>
              <a:gdLst/>
              <a:ahLst/>
              <a:cxnLst/>
              <a:rect l="l" t="t" r="r" b="b"/>
              <a:pathLst>
                <a:path w="20884" h="20910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3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21"/>
            <p:cNvSpPr/>
            <p:nvPr/>
          </p:nvSpPr>
          <p:spPr>
            <a:xfrm>
              <a:off x="383207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43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21"/>
            <p:cNvSpPr/>
            <p:nvPr/>
          </p:nvSpPr>
          <p:spPr>
            <a:xfrm>
              <a:off x="435415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21"/>
            <p:cNvSpPr/>
            <p:nvPr/>
          </p:nvSpPr>
          <p:spPr>
            <a:xfrm>
              <a:off x="4875575" y="2168300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21"/>
            <p:cNvSpPr/>
            <p:nvPr/>
          </p:nvSpPr>
          <p:spPr>
            <a:xfrm>
              <a:off x="53976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21"/>
            <p:cNvSpPr/>
            <p:nvPr/>
          </p:nvSpPr>
          <p:spPr>
            <a:xfrm>
              <a:off x="5919750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21"/>
            <p:cNvSpPr/>
            <p:nvPr/>
          </p:nvSpPr>
          <p:spPr>
            <a:xfrm>
              <a:off x="644185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21"/>
            <p:cNvSpPr/>
            <p:nvPr/>
          </p:nvSpPr>
          <p:spPr>
            <a:xfrm>
              <a:off x="696392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7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21"/>
            <p:cNvSpPr/>
            <p:nvPr/>
          </p:nvSpPr>
          <p:spPr>
            <a:xfrm>
              <a:off x="6450425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21"/>
            <p:cNvSpPr/>
            <p:nvPr/>
          </p:nvSpPr>
          <p:spPr>
            <a:xfrm>
              <a:off x="4362725" y="2698950"/>
              <a:ext cx="522125" cy="522775"/>
            </a:xfrm>
            <a:custGeom>
              <a:avLst/>
              <a:gdLst/>
              <a:ahLst/>
              <a:cxnLst/>
              <a:rect l="l" t="t" r="r" b="b"/>
              <a:pathLst>
                <a:path w="20885" h="20911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21"/>
            <p:cNvSpPr/>
            <p:nvPr/>
          </p:nvSpPr>
          <p:spPr>
            <a:xfrm>
              <a:off x="5928325" y="426520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21"/>
            <p:cNvSpPr/>
            <p:nvPr/>
          </p:nvSpPr>
          <p:spPr>
            <a:xfrm>
              <a:off x="3318550" y="165545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21"/>
            <p:cNvSpPr/>
            <p:nvPr/>
          </p:nvSpPr>
          <p:spPr>
            <a:xfrm>
              <a:off x="4884825" y="3221025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21"/>
            <p:cNvSpPr/>
            <p:nvPr/>
          </p:nvSpPr>
          <p:spPr>
            <a:xfrm>
              <a:off x="3840650" y="2176875"/>
              <a:ext cx="522750" cy="522750"/>
            </a:xfrm>
            <a:custGeom>
              <a:avLst/>
              <a:gdLst/>
              <a:ahLst/>
              <a:cxnLst/>
              <a:rect l="l" t="t" r="r" b="b"/>
              <a:pathLst>
                <a:path w="20910" h="20910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21"/>
            <p:cNvSpPr/>
            <p:nvPr/>
          </p:nvSpPr>
          <p:spPr>
            <a:xfrm>
              <a:off x="25031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0" y="0"/>
                  </a:moveTo>
                  <a:lnTo>
                    <a:pt x="11391" y="11391"/>
                  </a:lnTo>
                  <a:lnTo>
                    <a:pt x="11761" y="11048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21"/>
            <p:cNvSpPr/>
            <p:nvPr/>
          </p:nvSpPr>
          <p:spPr>
            <a:xfrm>
              <a:off x="5406900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21"/>
            <p:cNvSpPr/>
            <p:nvPr/>
          </p:nvSpPr>
          <p:spPr>
            <a:xfrm>
              <a:off x="2797125" y="1133350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21"/>
            <p:cNvSpPr/>
            <p:nvPr/>
          </p:nvSpPr>
          <p:spPr>
            <a:xfrm>
              <a:off x="2787900" y="1124800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21"/>
            <p:cNvSpPr/>
            <p:nvPr/>
          </p:nvSpPr>
          <p:spPr>
            <a:xfrm>
              <a:off x="33099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21"/>
            <p:cNvSpPr/>
            <p:nvPr/>
          </p:nvSpPr>
          <p:spPr>
            <a:xfrm>
              <a:off x="383207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21"/>
            <p:cNvSpPr/>
            <p:nvPr/>
          </p:nvSpPr>
          <p:spPr>
            <a:xfrm>
              <a:off x="435415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21"/>
            <p:cNvSpPr/>
            <p:nvPr/>
          </p:nvSpPr>
          <p:spPr>
            <a:xfrm>
              <a:off x="4875575" y="3212475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21"/>
            <p:cNvSpPr/>
            <p:nvPr/>
          </p:nvSpPr>
          <p:spPr>
            <a:xfrm>
              <a:off x="53976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21"/>
            <p:cNvSpPr/>
            <p:nvPr/>
          </p:nvSpPr>
          <p:spPr>
            <a:xfrm>
              <a:off x="5919750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21"/>
            <p:cNvSpPr/>
            <p:nvPr/>
          </p:nvSpPr>
          <p:spPr>
            <a:xfrm>
              <a:off x="644185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21"/>
            <p:cNvSpPr/>
            <p:nvPr/>
          </p:nvSpPr>
          <p:spPr>
            <a:xfrm>
              <a:off x="1458950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21"/>
            <p:cNvSpPr/>
            <p:nvPr/>
          </p:nvSpPr>
          <p:spPr>
            <a:xfrm>
              <a:off x="1752950" y="1133350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21"/>
            <p:cNvSpPr/>
            <p:nvPr/>
          </p:nvSpPr>
          <p:spPr>
            <a:xfrm>
              <a:off x="3840650" y="3221025"/>
              <a:ext cx="522750" cy="522125"/>
            </a:xfrm>
            <a:custGeom>
              <a:avLst/>
              <a:gdLst/>
              <a:ahLst/>
              <a:cxnLst/>
              <a:rect l="l" t="t" r="r" b="b"/>
              <a:pathLst>
                <a:path w="20910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21"/>
            <p:cNvSpPr/>
            <p:nvPr/>
          </p:nvSpPr>
          <p:spPr>
            <a:xfrm>
              <a:off x="2797125" y="2176875"/>
              <a:ext cx="522125" cy="522750"/>
            </a:xfrm>
            <a:custGeom>
              <a:avLst/>
              <a:gdLst/>
              <a:ahLst/>
              <a:cxnLst/>
              <a:rect l="l" t="t" r="r" b="b"/>
              <a:pathLst>
                <a:path w="20885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21"/>
            <p:cNvSpPr/>
            <p:nvPr/>
          </p:nvSpPr>
          <p:spPr>
            <a:xfrm>
              <a:off x="5406900" y="4786625"/>
              <a:ext cx="88350" cy="79775"/>
            </a:xfrm>
            <a:custGeom>
              <a:avLst/>
              <a:gdLst/>
              <a:ahLst/>
              <a:cxnLst/>
              <a:rect l="l" t="t" r="r" b="b"/>
              <a:pathLst>
                <a:path w="3534" h="3191" extrusionOk="0">
                  <a:moveTo>
                    <a:pt x="343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34" y="319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21"/>
            <p:cNvSpPr/>
            <p:nvPr/>
          </p:nvSpPr>
          <p:spPr>
            <a:xfrm>
              <a:off x="4362725" y="3743125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21"/>
            <p:cNvSpPr/>
            <p:nvPr/>
          </p:nvSpPr>
          <p:spPr>
            <a:xfrm>
              <a:off x="2275050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21"/>
            <p:cNvSpPr/>
            <p:nvPr/>
          </p:nvSpPr>
          <p:spPr>
            <a:xfrm>
              <a:off x="4884825" y="426520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21"/>
            <p:cNvSpPr/>
            <p:nvPr/>
          </p:nvSpPr>
          <p:spPr>
            <a:xfrm>
              <a:off x="3318550" y="2698950"/>
              <a:ext cx="522775" cy="522775"/>
            </a:xfrm>
            <a:custGeom>
              <a:avLst/>
              <a:gdLst/>
              <a:ahLst/>
              <a:cxnLst/>
              <a:rect l="l" t="t" r="r" b="b"/>
              <a:pathLst>
                <a:path w="20911" h="20911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21"/>
            <p:cNvSpPr/>
            <p:nvPr/>
          </p:nvSpPr>
          <p:spPr>
            <a:xfrm>
              <a:off x="174437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21"/>
            <p:cNvSpPr/>
            <p:nvPr/>
          </p:nvSpPr>
          <p:spPr>
            <a:xfrm>
              <a:off x="22664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21"/>
            <p:cNvSpPr/>
            <p:nvPr/>
          </p:nvSpPr>
          <p:spPr>
            <a:xfrm>
              <a:off x="2787900" y="2168300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21"/>
            <p:cNvSpPr/>
            <p:nvPr/>
          </p:nvSpPr>
          <p:spPr>
            <a:xfrm>
              <a:off x="33099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21"/>
            <p:cNvSpPr/>
            <p:nvPr/>
          </p:nvSpPr>
          <p:spPr>
            <a:xfrm>
              <a:off x="383207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21"/>
            <p:cNvSpPr/>
            <p:nvPr/>
          </p:nvSpPr>
          <p:spPr>
            <a:xfrm>
              <a:off x="435415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21"/>
            <p:cNvSpPr/>
            <p:nvPr/>
          </p:nvSpPr>
          <p:spPr>
            <a:xfrm>
              <a:off x="4875575" y="4255975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21"/>
            <p:cNvSpPr/>
            <p:nvPr/>
          </p:nvSpPr>
          <p:spPr>
            <a:xfrm>
              <a:off x="53976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21"/>
            <p:cNvSpPr/>
            <p:nvPr/>
          </p:nvSpPr>
          <p:spPr>
            <a:xfrm>
              <a:off x="1230875" y="165545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21"/>
            <p:cNvSpPr/>
            <p:nvPr/>
          </p:nvSpPr>
          <p:spPr>
            <a:xfrm>
              <a:off x="414775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21"/>
            <p:cNvSpPr/>
            <p:nvPr/>
          </p:nvSpPr>
          <p:spPr>
            <a:xfrm>
              <a:off x="3318550" y="3743125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21"/>
            <p:cNvSpPr/>
            <p:nvPr/>
          </p:nvSpPr>
          <p:spPr>
            <a:xfrm>
              <a:off x="1752950" y="2176875"/>
              <a:ext cx="522125" cy="522750"/>
            </a:xfrm>
            <a:custGeom>
              <a:avLst/>
              <a:gdLst/>
              <a:ahLst/>
              <a:cxnLst/>
              <a:rect l="l" t="t" r="r" b="b"/>
              <a:pathLst>
                <a:path w="20885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21"/>
            <p:cNvSpPr/>
            <p:nvPr/>
          </p:nvSpPr>
          <p:spPr>
            <a:xfrm>
              <a:off x="2797125" y="3221025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21"/>
            <p:cNvSpPr/>
            <p:nvPr/>
          </p:nvSpPr>
          <p:spPr>
            <a:xfrm>
              <a:off x="4362725" y="4786625"/>
              <a:ext cx="89025" cy="79775"/>
            </a:xfrm>
            <a:custGeom>
              <a:avLst/>
              <a:gdLst/>
              <a:ahLst/>
              <a:cxnLst/>
              <a:rect l="l" t="t" r="r" b="b"/>
              <a:pathLst>
                <a:path w="3561" h="3191" extrusionOk="0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21"/>
            <p:cNvSpPr/>
            <p:nvPr/>
          </p:nvSpPr>
          <p:spPr>
            <a:xfrm>
              <a:off x="3840650" y="4265200"/>
              <a:ext cx="522750" cy="522100"/>
            </a:xfrm>
            <a:custGeom>
              <a:avLst/>
              <a:gdLst/>
              <a:ahLst/>
              <a:cxnLst/>
              <a:rect l="l" t="t" r="r" b="b"/>
              <a:pathLst>
                <a:path w="20910" h="20884" extrusionOk="0">
                  <a:moveTo>
                    <a:pt x="369" y="1"/>
                  </a:moveTo>
                  <a:lnTo>
                    <a:pt x="0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21"/>
            <p:cNvSpPr/>
            <p:nvPr/>
          </p:nvSpPr>
          <p:spPr>
            <a:xfrm>
              <a:off x="2275050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21"/>
            <p:cNvSpPr/>
            <p:nvPr/>
          </p:nvSpPr>
          <p:spPr>
            <a:xfrm>
              <a:off x="709450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21"/>
            <p:cNvSpPr/>
            <p:nvPr/>
          </p:nvSpPr>
          <p:spPr>
            <a:xfrm>
              <a:off x="700200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21"/>
            <p:cNvSpPr/>
            <p:nvPr/>
          </p:nvSpPr>
          <p:spPr>
            <a:xfrm>
              <a:off x="122230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21"/>
            <p:cNvSpPr/>
            <p:nvPr/>
          </p:nvSpPr>
          <p:spPr>
            <a:xfrm>
              <a:off x="174437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21"/>
            <p:cNvSpPr/>
            <p:nvPr/>
          </p:nvSpPr>
          <p:spPr>
            <a:xfrm>
              <a:off x="22664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21"/>
            <p:cNvSpPr/>
            <p:nvPr/>
          </p:nvSpPr>
          <p:spPr>
            <a:xfrm>
              <a:off x="2787900" y="3212475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21"/>
            <p:cNvSpPr/>
            <p:nvPr/>
          </p:nvSpPr>
          <p:spPr>
            <a:xfrm>
              <a:off x="33099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21"/>
            <p:cNvSpPr/>
            <p:nvPr/>
          </p:nvSpPr>
          <p:spPr>
            <a:xfrm>
              <a:off x="383207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7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21"/>
            <p:cNvSpPr/>
            <p:nvPr/>
          </p:nvSpPr>
          <p:spPr>
            <a:xfrm>
              <a:off x="435415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21"/>
            <p:cNvSpPr/>
            <p:nvPr/>
          </p:nvSpPr>
          <p:spPr>
            <a:xfrm>
              <a:off x="2797125" y="426520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21"/>
            <p:cNvSpPr/>
            <p:nvPr/>
          </p:nvSpPr>
          <p:spPr>
            <a:xfrm>
              <a:off x="3318550" y="4786625"/>
              <a:ext cx="89025" cy="79775"/>
            </a:xfrm>
            <a:custGeom>
              <a:avLst/>
              <a:gdLst/>
              <a:ahLst/>
              <a:cxnLst/>
              <a:rect l="l" t="t" r="r" b="b"/>
              <a:pathLst>
                <a:path w="3561" h="3191" extrusionOk="0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21"/>
            <p:cNvSpPr/>
            <p:nvPr/>
          </p:nvSpPr>
          <p:spPr>
            <a:xfrm>
              <a:off x="238125" y="1696975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21"/>
            <p:cNvSpPr/>
            <p:nvPr/>
          </p:nvSpPr>
          <p:spPr>
            <a:xfrm>
              <a:off x="2275050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21"/>
            <p:cNvSpPr/>
            <p:nvPr/>
          </p:nvSpPr>
          <p:spPr>
            <a:xfrm>
              <a:off x="1230875" y="2698950"/>
              <a:ext cx="522775" cy="522775"/>
            </a:xfrm>
            <a:custGeom>
              <a:avLst/>
              <a:gdLst/>
              <a:ahLst/>
              <a:cxnLst/>
              <a:rect l="l" t="t" r="r" b="b"/>
              <a:pathLst>
                <a:path w="20911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21"/>
            <p:cNvSpPr/>
            <p:nvPr/>
          </p:nvSpPr>
          <p:spPr>
            <a:xfrm>
              <a:off x="709450" y="2176875"/>
              <a:ext cx="522100" cy="522750"/>
            </a:xfrm>
            <a:custGeom>
              <a:avLst/>
              <a:gdLst/>
              <a:ahLst/>
              <a:cxnLst/>
              <a:rect l="l" t="t" r="r" b="b"/>
              <a:pathLst>
                <a:path w="20884" h="20910" extrusionOk="0">
                  <a:moveTo>
                    <a:pt x="343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21"/>
            <p:cNvSpPr/>
            <p:nvPr/>
          </p:nvSpPr>
          <p:spPr>
            <a:xfrm>
              <a:off x="1752950" y="3221025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21"/>
            <p:cNvSpPr/>
            <p:nvPr/>
          </p:nvSpPr>
          <p:spPr>
            <a:xfrm>
              <a:off x="700200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21"/>
            <p:cNvSpPr/>
            <p:nvPr/>
          </p:nvSpPr>
          <p:spPr>
            <a:xfrm>
              <a:off x="122230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21"/>
            <p:cNvSpPr/>
            <p:nvPr/>
          </p:nvSpPr>
          <p:spPr>
            <a:xfrm>
              <a:off x="174437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21"/>
            <p:cNvSpPr/>
            <p:nvPr/>
          </p:nvSpPr>
          <p:spPr>
            <a:xfrm>
              <a:off x="22664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21"/>
            <p:cNvSpPr/>
            <p:nvPr/>
          </p:nvSpPr>
          <p:spPr>
            <a:xfrm>
              <a:off x="2787900" y="4255975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21"/>
            <p:cNvSpPr/>
            <p:nvPr/>
          </p:nvSpPr>
          <p:spPr>
            <a:xfrm>
              <a:off x="33099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21"/>
            <p:cNvSpPr/>
            <p:nvPr/>
          </p:nvSpPr>
          <p:spPr>
            <a:xfrm>
              <a:off x="1752950" y="426520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21"/>
            <p:cNvSpPr/>
            <p:nvPr/>
          </p:nvSpPr>
          <p:spPr>
            <a:xfrm>
              <a:off x="1230875" y="3743125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21"/>
            <p:cNvSpPr/>
            <p:nvPr/>
          </p:nvSpPr>
          <p:spPr>
            <a:xfrm>
              <a:off x="709450" y="3221025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21"/>
            <p:cNvSpPr/>
            <p:nvPr/>
          </p:nvSpPr>
          <p:spPr>
            <a:xfrm>
              <a:off x="238125" y="2741150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8"/>
                  </a:lnTo>
                  <a:lnTo>
                    <a:pt x="18484" y="19222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21"/>
            <p:cNvSpPr/>
            <p:nvPr/>
          </p:nvSpPr>
          <p:spPr>
            <a:xfrm>
              <a:off x="2275050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21"/>
            <p:cNvSpPr/>
            <p:nvPr/>
          </p:nvSpPr>
          <p:spPr>
            <a:xfrm>
              <a:off x="700200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21"/>
            <p:cNvSpPr/>
            <p:nvPr/>
          </p:nvSpPr>
          <p:spPr>
            <a:xfrm>
              <a:off x="122230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21"/>
            <p:cNvSpPr/>
            <p:nvPr/>
          </p:nvSpPr>
          <p:spPr>
            <a:xfrm>
              <a:off x="174437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21"/>
            <p:cNvSpPr/>
            <p:nvPr/>
          </p:nvSpPr>
          <p:spPr>
            <a:xfrm>
              <a:off x="22664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21"/>
            <p:cNvSpPr/>
            <p:nvPr/>
          </p:nvSpPr>
          <p:spPr>
            <a:xfrm>
              <a:off x="709450" y="426520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21"/>
            <p:cNvSpPr/>
            <p:nvPr/>
          </p:nvSpPr>
          <p:spPr>
            <a:xfrm>
              <a:off x="1230875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21"/>
            <p:cNvSpPr/>
            <p:nvPr/>
          </p:nvSpPr>
          <p:spPr>
            <a:xfrm>
              <a:off x="238125" y="3784650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21"/>
            <p:cNvSpPr/>
            <p:nvPr/>
          </p:nvSpPr>
          <p:spPr>
            <a:xfrm>
              <a:off x="700200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21"/>
            <p:cNvSpPr/>
            <p:nvPr/>
          </p:nvSpPr>
          <p:spPr>
            <a:xfrm>
              <a:off x="122230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34" name="Google Shape;3434;p21"/>
          <p:cNvSpPr txBox="1">
            <a:spLocks noGrp="1"/>
          </p:cNvSpPr>
          <p:nvPr>
            <p:ph type="title"/>
          </p:nvPr>
        </p:nvSpPr>
        <p:spPr>
          <a:xfrm>
            <a:off x="2096423" y="1569538"/>
            <a:ext cx="2151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35" name="Google Shape;3435;p21"/>
          <p:cNvSpPr txBox="1">
            <a:spLocks noGrp="1"/>
          </p:cNvSpPr>
          <p:nvPr>
            <p:ph type="subTitle" idx="1"/>
          </p:nvPr>
        </p:nvSpPr>
        <p:spPr>
          <a:xfrm>
            <a:off x="2096423" y="1939371"/>
            <a:ext cx="2151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436" name="Google Shape;3436;p21"/>
          <p:cNvSpPr txBox="1">
            <a:spLocks noGrp="1"/>
          </p:cNvSpPr>
          <p:nvPr>
            <p:ph type="title" idx="2"/>
          </p:nvPr>
        </p:nvSpPr>
        <p:spPr>
          <a:xfrm>
            <a:off x="5935076" y="1569538"/>
            <a:ext cx="2151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37" name="Google Shape;3437;p21"/>
          <p:cNvSpPr txBox="1">
            <a:spLocks noGrp="1"/>
          </p:cNvSpPr>
          <p:nvPr>
            <p:ph type="subTitle" idx="3"/>
          </p:nvPr>
        </p:nvSpPr>
        <p:spPr>
          <a:xfrm>
            <a:off x="5935076" y="1939371"/>
            <a:ext cx="2151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438" name="Google Shape;3438;p21"/>
          <p:cNvSpPr txBox="1">
            <a:spLocks noGrp="1"/>
          </p:cNvSpPr>
          <p:nvPr>
            <p:ph type="title" idx="4"/>
          </p:nvPr>
        </p:nvSpPr>
        <p:spPr>
          <a:xfrm>
            <a:off x="2096423" y="3038325"/>
            <a:ext cx="2148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39" name="Google Shape;3439;p21"/>
          <p:cNvSpPr txBox="1">
            <a:spLocks noGrp="1"/>
          </p:cNvSpPr>
          <p:nvPr>
            <p:ph type="subTitle" idx="5"/>
          </p:nvPr>
        </p:nvSpPr>
        <p:spPr>
          <a:xfrm>
            <a:off x="2096423" y="3408159"/>
            <a:ext cx="2151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440" name="Google Shape;3440;p21"/>
          <p:cNvSpPr txBox="1">
            <a:spLocks noGrp="1"/>
          </p:cNvSpPr>
          <p:nvPr>
            <p:ph type="title" idx="6"/>
          </p:nvPr>
        </p:nvSpPr>
        <p:spPr>
          <a:xfrm>
            <a:off x="5935076" y="3038325"/>
            <a:ext cx="2151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41" name="Google Shape;3441;p21"/>
          <p:cNvSpPr txBox="1">
            <a:spLocks noGrp="1"/>
          </p:cNvSpPr>
          <p:nvPr>
            <p:ph type="subTitle" idx="7"/>
          </p:nvPr>
        </p:nvSpPr>
        <p:spPr>
          <a:xfrm>
            <a:off x="5935076" y="3408159"/>
            <a:ext cx="2151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442" name="Google Shape;3442;p21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43" name="Google Shape;3443;p21"/>
          <p:cNvSpPr/>
          <p:nvPr/>
        </p:nvSpPr>
        <p:spPr>
          <a:xfrm>
            <a:off x="3726450" y="114072"/>
            <a:ext cx="1691100" cy="3153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4" name="Google Shape;3444;p21"/>
          <p:cNvGrpSpPr/>
          <p:nvPr/>
        </p:nvGrpSpPr>
        <p:grpSpPr>
          <a:xfrm>
            <a:off x="215450" y="125575"/>
            <a:ext cx="315300" cy="1105725"/>
            <a:chOff x="215450" y="125575"/>
            <a:chExt cx="315300" cy="1105725"/>
          </a:xfrm>
        </p:grpSpPr>
        <p:sp>
          <p:nvSpPr>
            <p:cNvPr id="3445" name="Google Shape;3445;p21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21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21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8" name="Google Shape;3448;p21"/>
          <p:cNvGrpSpPr/>
          <p:nvPr/>
        </p:nvGrpSpPr>
        <p:grpSpPr>
          <a:xfrm>
            <a:off x="7892125" y="4704104"/>
            <a:ext cx="1077300" cy="315300"/>
            <a:chOff x="4414350" y="4673200"/>
            <a:chExt cx="1077300" cy="315300"/>
          </a:xfrm>
        </p:grpSpPr>
        <p:sp>
          <p:nvSpPr>
            <p:cNvPr id="3449" name="Google Shape;3449;p21"/>
            <p:cNvSpPr/>
            <p:nvPr/>
          </p:nvSpPr>
          <p:spPr>
            <a:xfrm>
              <a:off x="4414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21"/>
            <p:cNvSpPr/>
            <p:nvPr/>
          </p:nvSpPr>
          <p:spPr>
            <a:xfrm>
              <a:off x="4795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21"/>
            <p:cNvSpPr/>
            <p:nvPr/>
          </p:nvSpPr>
          <p:spPr>
            <a:xfrm>
              <a:off x="5176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0" name="Google Shape;4230;p26"/>
          <p:cNvGrpSpPr/>
          <p:nvPr/>
        </p:nvGrpSpPr>
        <p:grpSpPr>
          <a:xfrm>
            <a:off x="5" y="18"/>
            <a:ext cx="9145429" cy="5143588"/>
            <a:chOff x="238125" y="848600"/>
            <a:chExt cx="7143750" cy="4017800"/>
          </a:xfrm>
        </p:grpSpPr>
        <p:sp>
          <p:nvSpPr>
            <p:cNvPr id="4231" name="Google Shape;4231;p26"/>
            <p:cNvSpPr/>
            <p:nvPr/>
          </p:nvSpPr>
          <p:spPr>
            <a:xfrm>
              <a:off x="70945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26"/>
            <p:cNvSpPr/>
            <p:nvPr/>
          </p:nvSpPr>
          <p:spPr>
            <a:xfrm>
              <a:off x="238125" y="1133350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5"/>
                  </a:lnTo>
                  <a:lnTo>
                    <a:pt x="0" y="19197"/>
                  </a:lnTo>
                  <a:lnTo>
                    <a:pt x="18853" y="370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26"/>
            <p:cNvSpPr/>
            <p:nvPr/>
          </p:nvSpPr>
          <p:spPr>
            <a:xfrm>
              <a:off x="709450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26"/>
            <p:cNvSpPr/>
            <p:nvPr/>
          </p:nvSpPr>
          <p:spPr>
            <a:xfrm>
              <a:off x="1753625" y="848600"/>
              <a:ext cx="293350" cy="284775"/>
            </a:xfrm>
            <a:custGeom>
              <a:avLst/>
              <a:gdLst/>
              <a:ahLst/>
              <a:cxnLst/>
              <a:rect l="l" t="t" r="r" b="b"/>
              <a:pathLst>
                <a:path w="11734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26"/>
            <p:cNvSpPr/>
            <p:nvPr/>
          </p:nvSpPr>
          <p:spPr>
            <a:xfrm>
              <a:off x="238125" y="2177525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26"/>
            <p:cNvSpPr/>
            <p:nvPr/>
          </p:nvSpPr>
          <p:spPr>
            <a:xfrm>
              <a:off x="123152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26"/>
            <p:cNvSpPr/>
            <p:nvPr/>
          </p:nvSpPr>
          <p:spPr>
            <a:xfrm>
              <a:off x="2275050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84"/>
                  </a:lnTo>
                  <a:lnTo>
                    <a:pt x="20884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26"/>
            <p:cNvSpPr/>
            <p:nvPr/>
          </p:nvSpPr>
          <p:spPr>
            <a:xfrm>
              <a:off x="123152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26"/>
            <p:cNvSpPr/>
            <p:nvPr/>
          </p:nvSpPr>
          <p:spPr>
            <a:xfrm>
              <a:off x="709450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26"/>
            <p:cNvSpPr/>
            <p:nvPr/>
          </p:nvSpPr>
          <p:spPr>
            <a:xfrm>
              <a:off x="238125" y="3221700"/>
              <a:ext cx="471350" cy="479250"/>
            </a:xfrm>
            <a:custGeom>
              <a:avLst/>
              <a:gdLst/>
              <a:ahLst/>
              <a:cxnLst/>
              <a:rect l="l" t="t" r="r" b="b"/>
              <a:pathLst>
                <a:path w="18854" h="19170" extrusionOk="0">
                  <a:moveTo>
                    <a:pt x="18484" y="0"/>
                  </a:moveTo>
                  <a:lnTo>
                    <a:pt x="0" y="18458"/>
                  </a:lnTo>
                  <a:lnTo>
                    <a:pt x="0" y="19170"/>
                  </a:lnTo>
                  <a:lnTo>
                    <a:pt x="18853" y="343"/>
                  </a:lnTo>
                  <a:lnTo>
                    <a:pt x="184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26"/>
            <p:cNvSpPr/>
            <p:nvPr/>
          </p:nvSpPr>
          <p:spPr>
            <a:xfrm>
              <a:off x="1753625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26"/>
            <p:cNvSpPr/>
            <p:nvPr/>
          </p:nvSpPr>
          <p:spPr>
            <a:xfrm>
              <a:off x="27971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9" y="0"/>
                  </a:moveTo>
                  <a:lnTo>
                    <a:pt x="1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26"/>
            <p:cNvSpPr/>
            <p:nvPr/>
          </p:nvSpPr>
          <p:spPr>
            <a:xfrm>
              <a:off x="238125" y="4265200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26"/>
            <p:cNvSpPr/>
            <p:nvPr/>
          </p:nvSpPr>
          <p:spPr>
            <a:xfrm>
              <a:off x="331922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26"/>
            <p:cNvSpPr/>
            <p:nvPr/>
          </p:nvSpPr>
          <p:spPr>
            <a:xfrm>
              <a:off x="3841300" y="848600"/>
              <a:ext cx="293375" cy="284775"/>
            </a:xfrm>
            <a:custGeom>
              <a:avLst/>
              <a:gdLst/>
              <a:ahLst/>
              <a:cxnLst/>
              <a:rect l="l" t="t" r="r" b="b"/>
              <a:pathLst>
                <a:path w="11735" h="11391" extrusionOk="0">
                  <a:moveTo>
                    <a:pt x="11049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26"/>
            <p:cNvSpPr/>
            <p:nvPr/>
          </p:nvSpPr>
          <p:spPr>
            <a:xfrm>
              <a:off x="2797125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1" y="20514"/>
                  </a:lnTo>
                  <a:lnTo>
                    <a:pt x="370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26"/>
            <p:cNvSpPr/>
            <p:nvPr/>
          </p:nvSpPr>
          <p:spPr>
            <a:xfrm>
              <a:off x="123152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1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26"/>
            <p:cNvSpPr/>
            <p:nvPr/>
          </p:nvSpPr>
          <p:spPr>
            <a:xfrm>
              <a:off x="2275050" y="2177525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26"/>
            <p:cNvSpPr/>
            <p:nvPr/>
          </p:nvSpPr>
          <p:spPr>
            <a:xfrm>
              <a:off x="1753625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26"/>
            <p:cNvSpPr/>
            <p:nvPr/>
          </p:nvSpPr>
          <p:spPr>
            <a:xfrm>
              <a:off x="709450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26"/>
            <p:cNvSpPr/>
            <p:nvPr/>
          </p:nvSpPr>
          <p:spPr>
            <a:xfrm>
              <a:off x="1753625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26"/>
            <p:cNvSpPr/>
            <p:nvPr/>
          </p:nvSpPr>
          <p:spPr>
            <a:xfrm>
              <a:off x="2275050" y="32217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0"/>
                  </a:moveTo>
                  <a:lnTo>
                    <a:pt x="0" y="20488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26"/>
            <p:cNvSpPr/>
            <p:nvPr/>
          </p:nvSpPr>
          <p:spPr>
            <a:xfrm>
              <a:off x="48848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69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26"/>
            <p:cNvSpPr/>
            <p:nvPr/>
          </p:nvSpPr>
          <p:spPr>
            <a:xfrm>
              <a:off x="331922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26"/>
            <p:cNvSpPr/>
            <p:nvPr/>
          </p:nvSpPr>
          <p:spPr>
            <a:xfrm>
              <a:off x="123152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26"/>
            <p:cNvSpPr/>
            <p:nvPr/>
          </p:nvSpPr>
          <p:spPr>
            <a:xfrm>
              <a:off x="3841300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26"/>
            <p:cNvSpPr/>
            <p:nvPr/>
          </p:nvSpPr>
          <p:spPr>
            <a:xfrm>
              <a:off x="2797125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70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26"/>
            <p:cNvSpPr/>
            <p:nvPr/>
          </p:nvSpPr>
          <p:spPr>
            <a:xfrm>
              <a:off x="1143200" y="4787275"/>
              <a:ext cx="87700" cy="79125"/>
            </a:xfrm>
            <a:custGeom>
              <a:avLst/>
              <a:gdLst/>
              <a:ahLst/>
              <a:cxnLst/>
              <a:rect l="l" t="t" r="r" b="b"/>
              <a:pathLst>
                <a:path w="3508" h="3165" extrusionOk="0">
                  <a:moveTo>
                    <a:pt x="3164" y="1"/>
                  </a:moveTo>
                  <a:lnTo>
                    <a:pt x="0" y="3165"/>
                  </a:lnTo>
                  <a:lnTo>
                    <a:pt x="686" y="3165"/>
                  </a:lnTo>
                  <a:lnTo>
                    <a:pt x="3507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26"/>
            <p:cNvSpPr/>
            <p:nvPr/>
          </p:nvSpPr>
          <p:spPr>
            <a:xfrm>
              <a:off x="4363375" y="1133350"/>
              <a:ext cx="521475" cy="522125"/>
            </a:xfrm>
            <a:custGeom>
              <a:avLst/>
              <a:gdLst/>
              <a:ahLst/>
              <a:cxnLst/>
              <a:rect l="l" t="t" r="r" b="b"/>
              <a:pathLst>
                <a:path w="20859" h="20885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84"/>
                  </a:lnTo>
                  <a:lnTo>
                    <a:pt x="20858" y="370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26"/>
            <p:cNvSpPr/>
            <p:nvPr/>
          </p:nvSpPr>
          <p:spPr>
            <a:xfrm>
              <a:off x="331922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26"/>
            <p:cNvSpPr/>
            <p:nvPr/>
          </p:nvSpPr>
          <p:spPr>
            <a:xfrm>
              <a:off x="2275050" y="42652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26"/>
            <p:cNvSpPr/>
            <p:nvPr/>
          </p:nvSpPr>
          <p:spPr>
            <a:xfrm>
              <a:off x="2797125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5" y="0"/>
                  </a:moveTo>
                  <a:lnTo>
                    <a:pt x="1" y="20514"/>
                  </a:lnTo>
                  <a:lnTo>
                    <a:pt x="370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26"/>
            <p:cNvSpPr/>
            <p:nvPr/>
          </p:nvSpPr>
          <p:spPr>
            <a:xfrm>
              <a:off x="3841300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26"/>
            <p:cNvSpPr/>
            <p:nvPr/>
          </p:nvSpPr>
          <p:spPr>
            <a:xfrm>
              <a:off x="5928975" y="848600"/>
              <a:ext cx="294050" cy="284775"/>
            </a:xfrm>
            <a:custGeom>
              <a:avLst/>
              <a:gdLst/>
              <a:ahLst/>
              <a:cxnLst/>
              <a:rect l="l" t="t" r="r" b="b"/>
              <a:pathLst>
                <a:path w="11762" h="11391" extrusionOk="0">
                  <a:moveTo>
                    <a:pt x="11049" y="0"/>
                  </a:moveTo>
                  <a:lnTo>
                    <a:pt x="1" y="11048"/>
                  </a:lnTo>
                  <a:lnTo>
                    <a:pt x="344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26"/>
            <p:cNvSpPr/>
            <p:nvPr/>
          </p:nvSpPr>
          <p:spPr>
            <a:xfrm>
              <a:off x="4363375" y="2177525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26"/>
            <p:cNvSpPr/>
            <p:nvPr/>
          </p:nvSpPr>
          <p:spPr>
            <a:xfrm>
              <a:off x="2186700" y="4787275"/>
              <a:ext cx="88375" cy="79125"/>
            </a:xfrm>
            <a:custGeom>
              <a:avLst/>
              <a:gdLst/>
              <a:ahLst/>
              <a:cxnLst/>
              <a:rect l="l" t="t" r="r" b="b"/>
              <a:pathLst>
                <a:path w="3535" h="3165" extrusionOk="0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26"/>
            <p:cNvSpPr/>
            <p:nvPr/>
          </p:nvSpPr>
          <p:spPr>
            <a:xfrm>
              <a:off x="5406900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26"/>
            <p:cNvSpPr/>
            <p:nvPr/>
          </p:nvSpPr>
          <p:spPr>
            <a:xfrm>
              <a:off x="4884825" y="165545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69" y="20857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26"/>
            <p:cNvSpPr/>
            <p:nvPr/>
          </p:nvSpPr>
          <p:spPr>
            <a:xfrm>
              <a:off x="645107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26"/>
            <p:cNvSpPr/>
            <p:nvPr/>
          </p:nvSpPr>
          <p:spPr>
            <a:xfrm>
              <a:off x="5928975" y="165545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515" y="0"/>
                  </a:moveTo>
                  <a:lnTo>
                    <a:pt x="1" y="20514"/>
                  </a:lnTo>
                  <a:lnTo>
                    <a:pt x="344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26"/>
            <p:cNvSpPr/>
            <p:nvPr/>
          </p:nvSpPr>
          <p:spPr>
            <a:xfrm>
              <a:off x="331922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26"/>
            <p:cNvSpPr/>
            <p:nvPr/>
          </p:nvSpPr>
          <p:spPr>
            <a:xfrm>
              <a:off x="4884825" y="26996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3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26"/>
            <p:cNvSpPr/>
            <p:nvPr/>
          </p:nvSpPr>
          <p:spPr>
            <a:xfrm>
              <a:off x="697250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9" y="0"/>
                  </a:moveTo>
                  <a:lnTo>
                    <a:pt x="0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26"/>
            <p:cNvSpPr/>
            <p:nvPr/>
          </p:nvSpPr>
          <p:spPr>
            <a:xfrm>
              <a:off x="3230875" y="4787275"/>
              <a:ext cx="87700" cy="79125"/>
            </a:xfrm>
            <a:custGeom>
              <a:avLst/>
              <a:gdLst/>
              <a:ahLst/>
              <a:cxnLst/>
              <a:rect l="l" t="t" r="r" b="b"/>
              <a:pathLst>
                <a:path w="3508" h="3165" extrusionOk="0">
                  <a:moveTo>
                    <a:pt x="3165" y="1"/>
                  </a:moveTo>
                  <a:lnTo>
                    <a:pt x="1" y="3165"/>
                  </a:lnTo>
                  <a:lnTo>
                    <a:pt x="686" y="3165"/>
                  </a:lnTo>
                  <a:lnTo>
                    <a:pt x="3508" y="344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26"/>
            <p:cNvSpPr/>
            <p:nvPr/>
          </p:nvSpPr>
          <p:spPr>
            <a:xfrm>
              <a:off x="5406900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26"/>
            <p:cNvSpPr/>
            <p:nvPr/>
          </p:nvSpPr>
          <p:spPr>
            <a:xfrm>
              <a:off x="3841300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5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26"/>
            <p:cNvSpPr/>
            <p:nvPr/>
          </p:nvSpPr>
          <p:spPr>
            <a:xfrm>
              <a:off x="4363375" y="32217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0"/>
                  </a:moveTo>
                  <a:lnTo>
                    <a:pt x="1" y="20488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26"/>
            <p:cNvSpPr/>
            <p:nvPr/>
          </p:nvSpPr>
          <p:spPr>
            <a:xfrm>
              <a:off x="5406900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26"/>
            <p:cNvSpPr/>
            <p:nvPr/>
          </p:nvSpPr>
          <p:spPr>
            <a:xfrm>
              <a:off x="645107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26"/>
            <p:cNvSpPr/>
            <p:nvPr/>
          </p:nvSpPr>
          <p:spPr>
            <a:xfrm>
              <a:off x="4884825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69" y="20884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26"/>
            <p:cNvSpPr/>
            <p:nvPr/>
          </p:nvSpPr>
          <p:spPr>
            <a:xfrm>
              <a:off x="5928975" y="26996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26"/>
            <p:cNvSpPr/>
            <p:nvPr/>
          </p:nvSpPr>
          <p:spPr>
            <a:xfrm>
              <a:off x="6972500" y="1759600"/>
              <a:ext cx="409375" cy="417300"/>
            </a:xfrm>
            <a:custGeom>
              <a:avLst/>
              <a:gdLst/>
              <a:ahLst/>
              <a:cxnLst/>
              <a:rect l="l" t="t" r="r" b="b"/>
              <a:pathLst>
                <a:path w="16375" h="16692" extrusionOk="0">
                  <a:moveTo>
                    <a:pt x="16375" y="0"/>
                  </a:moveTo>
                  <a:lnTo>
                    <a:pt x="0" y="16348"/>
                  </a:lnTo>
                  <a:lnTo>
                    <a:pt x="370" y="16691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26"/>
            <p:cNvSpPr/>
            <p:nvPr/>
          </p:nvSpPr>
          <p:spPr>
            <a:xfrm>
              <a:off x="4363375" y="42652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26"/>
            <p:cNvSpPr/>
            <p:nvPr/>
          </p:nvSpPr>
          <p:spPr>
            <a:xfrm>
              <a:off x="4274400" y="4787275"/>
              <a:ext cx="88350" cy="79125"/>
            </a:xfrm>
            <a:custGeom>
              <a:avLst/>
              <a:gdLst/>
              <a:ahLst/>
              <a:cxnLst/>
              <a:rect l="l" t="t" r="r" b="b"/>
              <a:pathLst>
                <a:path w="3534" h="3165" extrusionOk="0">
                  <a:moveTo>
                    <a:pt x="3191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26"/>
            <p:cNvSpPr/>
            <p:nvPr/>
          </p:nvSpPr>
          <p:spPr>
            <a:xfrm>
              <a:off x="5928975" y="3743125"/>
              <a:ext cx="521475" cy="522100"/>
            </a:xfrm>
            <a:custGeom>
              <a:avLst/>
              <a:gdLst/>
              <a:ahLst/>
              <a:cxnLst/>
              <a:rect l="l" t="t" r="r" b="b"/>
              <a:pathLst>
                <a:path w="20859" h="20884" extrusionOk="0">
                  <a:moveTo>
                    <a:pt x="20515" y="0"/>
                  </a:moveTo>
                  <a:lnTo>
                    <a:pt x="1" y="20514"/>
                  </a:lnTo>
                  <a:lnTo>
                    <a:pt x="344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26"/>
            <p:cNvSpPr/>
            <p:nvPr/>
          </p:nvSpPr>
          <p:spPr>
            <a:xfrm>
              <a:off x="645107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26"/>
            <p:cNvSpPr/>
            <p:nvPr/>
          </p:nvSpPr>
          <p:spPr>
            <a:xfrm>
              <a:off x="6972500" y="2803100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16375" y="1"/>
                  </a:moveTo>
                  <a:lnTo>
                    <a:pt x="0" y="16375"/>
                  </a:lnTo>
                  <a:lnTo>
                    <a:pt x="370" y="16718"/>
                  </a:lnTo>
                  <a:lnTo>
                    <a:pt x="16375" y="713"/>
                  </a:lnTo>
                  <a:lnTo>
                    <a:pt x="1637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26"/>
            <p:cNvSpPr/>
            <p:nvPr/>
          </p:nvSpPr>
          <p:spPr>
            <a:xfrm>
              <a:off x="5406900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26"/>
            <p:cNvSpPr/>
            <p:nvPr/>
          </p:nvSpPr>
          <p:spPr>
            <a:xfrm>
              <a:off x="5318575" y="4787275"/>
              <a:ext cx="88350" cy="79125"/>
            </a:xfrm>
            <a:custGeom>
              <a:avLst/>
              <a:gdLst/>
              <a:ahLst/>
              <a:cxnLst/>
              <a:rect l="l" t="t" r="r" b="b"/>
              <a:pathLst>
                <a:path w="3534" h="3165" extrusionOk="0">
                  <a:moveTo>
                    <a:pt x="3164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3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26"/>
            <p:cNvSpPr/>
            <p:nvPr/>
          </p:nvSpPr>
          <p:spPr>
            <a:xfrm>
              <a:off x="6972500" y="3847275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16375" y="0"/>
                  </a:moveTo>
                  <a:lnTo>
                    <a:pt x="0" y="16348"/>
                  </a:lnTo>
                  <a:lnTo>
                    <a:pt x="370" y="16718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26"/>
            <p:cNvSpPr/>
            <p:nvPr/>
          </p:nvSpPr>
          <p:spPr>
            <a:xfrm>
              <a:off x="6362075" y="4787275"/>
              <a:ext cx="88375" cy="79125"/>
            </a:xfrm>
            <a:custGeom>
              <a:avLst/>
              <a:gdLst/>
              <a:ahLst/>
              <a:cxnLst/>
              <a:rect l="l" t="t" r="r" b="b"/>
              <a:pathLst>
                <a:path w="3535" h="3165" extrusionOk="0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26"/>
            <p:cNvSpPr/>
            <p:nvPr/>
          </p:nvSpPr>
          <p:spPr>
            <a:xfrm>
              <a:off x="645107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26"/>
            <p:cNvSpPr/>
            <p:nvPr/>
          </p:nvSpPr>
          <p:spPr>
            <a:xfrm>
              <a:off x="6972500" y="1133350"/>
              <a:ext cx="409375" cy="418625"/>
            </a:xfrm>
            <a:custGeom>
              <a:avLst/>
              <a:gdLst/>
              <a:ahLst/>
              <a:cxnLst/>
              <a:rect l="l" t="t" r="r" b="b"/>
              <a:pathLst>
                <a:path w="16375" h="16745" extrusionOk="0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26"/>
            <p:cNvSpPr/>
            <p:nvPr/>
          </p:nvSpPr>
          <p:spPr>
            <a:xfrm>
              <a:off x="667850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0" y="0"/>
                  </a:moveTo>
                  <a:lnTo>
                    <a:pt x="11418" y="11391"/>
                  </a:lnTo>
                  <a:lnTo>
                    <a:pt x="11760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26"/>
            <p:cNvSpPr/>
            <p:nvPr/>
          </p:nvSpPr>
          <p:spPr>
            <a:xfrm>
              <a:off x="696392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43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26"/>
            <p:cNvSpPr/>
            <p:nvPr/>
          </p:nvSpPr>
          <p:spPr>
            <a:xfrm>
              <a:off x="5634325" y="848600"/>
              <a:ext cx="294675" cy="284775"/>
            </a:xfrm>
            <a:custGeom>
              <a:avLst/>
              <a:gdLst/>
              <a:ahLst/>
              <a:cxnLst/>
              <a:rect l="l" t="t" r="r" b="b"/>
              <a:pathLst>
                <a:path w="11787" h="11391" extrusionOk="0">
                  <a:moveTo>
                    <a:pt x="0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26"/>
            <p:cNvSpPr/>
            <p:nvPr/>
          </p:nvSpPr>
          <p:spPr>
            <a:xfrm>
              <a:off x="6972500" y="2176875"/>
              <a:ext cx="409375" cy="418600"/>
            </a:xfrm>
            <a:custGeom>
              <a:avLst/>
              <a:gdLst/>
              <a:ahLst/>
              <a:cxnLst/>
              <a:rect l="l" t="t" r="r" b="b"/>
              <a:pathLst>
                <a:path w="16375" h="16744" extrusionOk="0">
                  <a:moveTo>
                    <a:pt x="370" y="0"/>
                  </a:moveTo>
                  <a:lnTo>
                    <a:pt x="0" y="369"/>
                  </a:lnTo>
                  <a:lnTo>
                    <a:pt x="16375" y="16744"/>
                  </a:lnTo>
                  <a:lnTo>
                    <a:pt x="16375" y="1603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26"/>
            <p:cNvSpPr/>
            <p:nvPr/>
          </p:nvSpPr>
          <p:spPr>
            <a:xfrm>
              <a:off x="5928325" y="1133350"/>
              <a:ext cx="522775" cy="522125"/>
            </a:xfrm>
            <a:custGeom>
              <a:avLst/>
              <a:gdLst/>
              <a:ahLst/>
              <a:cxnLst/>
              <a:rect l="l" t="t" r="r" b="b"/>
              <a:pathLst>
                <a:path w="20911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26"/>
            <p:cNvSpPr/>
            <p:nvPr/>
          </p:nvSpPr>
          <p:spPr>
            <a:xfrm>
              <a:off x="6450425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26"/>
            <p:cNvSpPr/>
            <p:nvPr/>
          </p:nvSpPr>
          <p:spPr>
            <a:xfrm>
              <a:off x="5919750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26"/>
            <p:cNvSpPr/>
            <p:nvPr/>
          </p:nvSpPr>
          <p:spPr>
            <a:xfrm>
              <a:off x="644185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26"/>
            <p:cNvSpPr/>
            <p:nvPr/>
          </p:nvSpPr>
          <p:spPr>
            <a:xfrm>
              <a:off x="696392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26"/>
            <p:cNvSpPr/>
            <p:nvPr/>
          </p:nvSpPr>
          <p:spPr>
            <a:xfrm>
              <a:off x="6450425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883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26"/>
            <p:cNvSpPr/>
            <p:nvPr/>
          </p:nvSpPr>
          <p:spPr>
            <a:xfrm>
              <a:off x="5406900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26"/>
            <p:cNvSpPr/>
            <p:nvPr/>
          </p:nvSpPr>
          <p:spPr>
            <a:xfrm>
              <a:off x="5928325" y="2176875"/>
              <a:ext cx="522775" cy="522750"/>
            </a:xfrm>
            <a:custGeom>
              <a:avLst/>
              <a:gdLst/>
              <a:ahLst/>
              <a:cxnLst/>
              <a:rect l="l" t="t" r="r" b="b"/>
              <a:pathLst>
                <a:path w="20911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26"/>
            <p:cNvSpPr/>
            <p:nvPr/>
          </p:nvSpPr>
          <p:spPr>
            <a:xfrm>
              <a:off x="6972500" y="3221025"/>
              <a:ext cx="409375" cy="418625"/>
            </a:xfrm>
            <a:custGeom>
              <a:avLst/>
              <a:gdLst/>
              <a:ahLst/>
              <a:cxnLst/>
              <a:rect l="l" t="t" r="r" b="b"/>
              <a:pathLst>
                <a:path w="16375" h="16745" extrusionOk="0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26"/>
            <p:cNvSpPr/>
            <p:nvPr/>
          </p:nvSpPr>
          <p:spPr>
            <a:xfrm>
              <a:off x="4590800" y="848600"/>
              <a:ext cx="294050" cy="284775"/>
            </a:xfrm>
            <a:custGeom>
              <a:avLst/>
              <a:gdLst/>
              <a:ahLst/>
              <a:cxnLst/>
              <a:rect l="l" t="t" r="r" b="b"/>
              <a:pathLst>
                <a:path w="11762" h="11391" extrusionOk="0">
                  <a:moveTo>
                    <a:pt x="1" y="0"/>
                  </a:moveTo>
                  <a:lnTo>
                    <a:pt x="11392" y="11391"/>
                  </a:lnTo>
                  <a:lnTo>
                    <a:pt x="11761" y="11048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26"/>
            <p:cNvSpPr/>
            <p:nvPr/>
          </p:nvSpPr>
          <p:spPr>
            <a:xfrm>
              <a:off x="4884825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26"/>
            <p:cNvSpPr/>
            <p:nvPr/>
          </p:nvSpPr>
          <p:spPr>
            <a:xfrm>
              <a:off x="4875575" y="1124800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26"/>
            <p:cNvSpPr/>
            <p:nvPr/>
          </p:nvSpPr>
          <p:spPr>
            <a:xfrm>
              <a:off x="53976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26"/>
            <p:cNvSpPr/>
            <p:nvPr/>
          </p:nvSpPr>
          <p:spPr>
            <a:xfrm>
              <a:off x="5919750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26"/>
            <p:cNvSpPr/>
            <p:nvPr/>
          </p:nvSpPr>
          <p:spPr>
            <a:xfrm>
              <a:off x="644185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26"/>
            <p:cNvSpPr/>
            <p:nvPr/>
          </p:nvSpPr>
          <p:spPr>
            <a:xfrm>
              <a:off x="696392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69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26"/>
            <p:cNvSpPr/>
            <p:nvPr/>
          </p:nvSpPr>
          <p:spPr>
            <a:xfrm>
              <a:off x="4362725" y="165545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26"/>
            <p:cNvSpPr/>
            <p:nvPr/>
          </p:nvSpPr>
          <p:spPr>
            <a:xfrm>
              <a:off x="3840650" y="1133350"/>
              <a:ext cx="522750" cy="522125"/>
            </a:xfrm>
            <a:custGeom>
              <a:avLst/>
              <a:gdLst/>
              <a:ahLst/>
              <a:cxnLst/>
              <a:rect l="l" t="t" r="r" b="b"/>
              <a:pathLst>
                <a:path w="20910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26"/>
            <p:cNvSpPr/>
            <p:nvPr/>
          </p:nvSpPr>
          <p:spPr>
            <a:xfrm>
              <a:off x="5406900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43" y="1"/>
                  </a:moveTo>
                  <a:lnTo>
                    <a:pt x="0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26"/>
            <p:cNvSpPr/>
            <p:nvPr/>
          </p:nvSpPr>
          <p:spPr>
            <a:xfrm>
              <a:off x="3546625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26"/>
            <p:cNvSpPr/>
            <p:nvPr/>
          </p:nvSpPr>
          <p:spPr>
            <a:xfrm>
              <a:off x="6450425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26"/>
            <p:cNvSpPr/>
            <p:nvPr/>
          </p:nvSpPr>
          <p:spPr>
            <a:xfrm>
              <a:off x="5928325" y="3221025"/>
              <a:ext cx="522775" cy="522125"/>
            </a:xfrm>
            <a:custGeom>
              <a:avLst/>
              <a:gdLst/>
              <a:ahLst/>
              <a:cxnLst/>
              <a:rect l="l" t="t" r="r" b="b"/>
              <a:pathLst>
                <a:path w="20911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26"/>
            <p:cNvSpPr/>
            <p:nvPr/>
          </p:nvSpPr>
          <p:spPr>
            <a:xfrm>
              <a:off x="6972500" y="4265200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370" y="1"/>
                  </a:moveTo>
                  <a:lnTo>
                    <a:pt x="0" y="343"/>
                  </a:lnTo>
                  <a:lnTo>
                    <a:pt x="16375" y="16718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26"/>
            <p:cNvSpPr/>
            <p:nvPr/>
          </p:nvSpPr>
          <p:spPr>
            <a:xfrm>
              <a:off x="4884825" y="2176875"/>
              <a:ext cx="522100" cy="522750"/>
            </a:xfrm>
            <a:custGeom>
              <a:avLst/>
              <a:gdLst/>
              <a:ahLst/>
              <a:cxnLst/>
              <a:rect l="l" t="t" r="r" b="b"/>
              <a:pathLst>
                <a:path w="20884" h="20910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3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26"/>
            <p:cNvSpPr/>
            <p:nvPr/>
          </p:nvSpPr>
          <p:spPr>
            <a:xfrm>
              <a:off x="383207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43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26"/>
            <p:cNvSpPr/>
            <p:nvPr/>
          </p:nvSpPr>
          <p:spPr>
            <a:xfrm>
              <a:off x="435415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26"/>
            <p:cNvSpPr/>
            <p:nvPr/>
          </p:nvSpPr>
          <p:spPr>
            <a:xfrm>
              <a:off x="4875575" y="2168300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26"/>
            <p:cNvSpPr/>
            <p:nvPr/>
          </p:nvSpPr>
          <p:spPr>
            <a:xfrm>
              <a:off x="53976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26"/>
            <p:cNvSpPr/>
            <p:nvPr/>
          </p:nvSpPr>
          <p:spPr>
            <a:xfrm>
              <a:off x="5919750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26"/>
            <p:cNvSpPr/>
            <p:nvPr/>
          </p:nvSpPr>
          <p:spPr>
            <a:xfrm>
              <a:off x="644185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26"/>
            <p:cNvSpPr/>
            <p:nvPr/>
          </p:nvSpPr>
          <p:spPr>
            <a:xfrm>
              <a:off x="696392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7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26"/>
            <p:cNvSpPr/>
            <p:nvPr/>
          </p:nvSpPr>
          <p:spPr>
            <a:xfrm>
              <a:off x="6450425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26"/>
            <p:cNvSpPr/>
            <p:nvPr/>
          </p:nvSpPr>
          <p:spPr>
            <a:xfrm>
              <a:off x="4362725" y="2698950"/>
              <a:ext cx="522125" cy="522775"/>
            </a:xfrm>
            <a:custGeom>
              <a:avLst/>
              <a:gdLst/>
              <a:ahLst/>
              <a:cxnLst/>
              <a:rect l="l" t="t" r="r" b="b"/>
              <a:pathLst>
                <a:path w="20885" h="20911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26"/>
            <p:cNvSpPr/>
            <p:nvPr/>
          </p:nvSpPr>
          <p:spPr>
            <a:xfrm>
              <a:off x="5928325" y="426520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26"/>
            <p:cNvSpPr/>
            <p:nvPr/>
          </p:nvSpPr>
          <p:spPr>
            <a:xfrm>
              <a:off x="3318550" y="165545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26"/>
            <p:cNvSpPr/>
            <p:nvPr/>
          </p:nvSpPr>
          <p:spPr>
            <a:xfrm>
              <a:off x="4884825" y="3221025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26"/>
            <p:cNvSpPr/>
            <p:nvPr/>
          </p:nvSpPr>
          <p:spPr>
            <a:xfrm>
              <a:off x="3840650" y="2176875"/>
              <a:ext cx="522750" cy="522750"/>
            </a:xfrm>
            <a:custGeom>
              <a:avLst/>
              <a:gdLst/>
              <a:ahLst/>
              <a:cxnLst/>
              <a:rect l="l" t="t" r="r" b="b"/>
              <a:pathLst>
                <a:path w="20910" h="20910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26"/>
            <p:cNvSpPr/>
            <p:nvPr/>
          </p:nvSpPr>
          <p:spPr>
            <a:xfrm>
              <a:off x="25031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0" y="0"/>
                  </a:moveTo>
                  <a:lnTo>
                    <a:pt x="11391" y="11391"/>
                  </a:lnTo>
                  <a:lnTo>
                    <a:pt x="11761" y="11048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26"/>
            <p:cNvSpPr/>
            <p:nvPr/>
          </p:nvSpPr>
          <p:spPr>
            <a:xfrm>
              <a:off x="5406900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26"/>
            <p:cNvSpPr/>
            <p:nvPr/>
          </p:nvSpPr>
          <p:spPr>
            <a:xfrm>
              <a:off x="2797125" y="1133350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26"/>
            <p:cNvSpPr/>
            <p:nvPr/>
          </p:nvSpPr>
          <p:spPr>
            <a:xfrm>
              <a:off x="2787900" y="1124800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26"/>
            <p:cNvSpPr/>
            <p:nvPr/>
          </p:nvSpPr>
          <p:spPr>
            <a:xfrm>
              <a:off x="33099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26"/>
            <p:cNvSpPr/>
            <p:nvPr/>
          </p:nvSpPr>
          <p:spPr>
            <a:xfrm>
              <a:off x="383207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26"/>
            <p:cNvSpPr/>
            <p:nvPr/>
          </p:nvSpPr>
          <p:spPr>
            <a:xfrm>
              <a:off x="435415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26"/>
            <p:cNvSpPr/>
            <p:nvPr/>
          </p:nvSpPr>
          <p:spPr>
            <a:xfrm>
              <a:off x="4875575" y="3212475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26"/>
            <p:cNvSpPr/>
            <p:nvPr/>
          </p:nvSpPr>
          <p:spPr>
            <a:xfrm>
              <a:off x="53976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26"/>
            <p:cNvSpPr/>
            <p:nvPr/>
          </p:nvSpPr>
          <p:spPr>
            <a:xfrm>
              <a:off x="5919750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26"/>
            <p:cNvSpPr/>
            <p:nvPr/>
          </p:nvSpPr>
          <p:spPr>
            <a:xfrm>
              <a:off x="644185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26"/>
            <p:cNvSpPr/>
            <p:nvPr/>
          </p:nvSpPr>
          <p:spPr>
            <a:xfrm>
              <a:off x="1458950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26"/>
            <p:cNvSpPr/>
            <p:nvPr/>
          </p:nvSpPr>
          <p:spPr>
            <a:xfrm>
              <a:off x="1752950" y="1133350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26"/>
            <p:cNvSpPr/>
            <p:nvPr/>
          </p:nvSpPr>
          <p:spPr>
            <a:xfrm>
              <a:off x="3840650" y="3221025"/>
              <a:ext cx="522750" cy="522125"/>
            </a:xfrm>
            <a:custGeom>
              <a:avLst/>
              <a:gdLst/>
              <a:ahLst/>
              <a:cxnLst/>
              <a:rect l="l" t="t" r="r" b="b"/>
              <a:pathLst>
                <a:path w="20910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26"/>
            <p:cNvSpPr/>
            <p:nvPr/>
          </p:nvSpPr>
          <p:spPr>
            <a:xfrm>
              <a:off x="2797125" y="2176875"/>
              <a:ext cx="522125" cy="522750"/>
            </a:xfrm>
            <a:custGeom>
              <a:avLst/>
              <a:gdLst/>
              <a:ahLst/>
              <a:cxnLst/>
              <a:rect l="l" t="t" r="r" b="b"/>
              <a:pathLst>
                <a:path w="20885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26"/>
            <p:cNvSpPr/>
            <p:nvPr/>
          </p:nvSpPr>
          <p:spPr>
            <a:xfrm>
              <a:off x="5406900" y="4786625"/>
              <a:ext cx="88350" cy="79775"/>
            </a:xfrm>
            <a:custGeom>
              <a:avLst/>
              <a:gdLst/>
              <a:ahLst/>
              <a:cxnLst/>
              <a:rect l="l" t="t" r="r" b="b"/>
              <a:pathLst>
                <a:path w="3534" h="3191" extrusionOk="0">
                  <a:moveTo>
                    <a:pt x="343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34" y="319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26"/>
            <p:cNvSpPr/>
            <p:nvPr/>
          </p:nvSpPr>
          <p:spPr>
            <a:xfrm>
              <a:off x="4362725" y="3743125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26"/>
            <p:cNvSpPr/>
            <p:nvPr/>
          </p:nvSpPr>
          <p:spPr>
            <a:xfrm>
              <a:off x="2275050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26"/>
            <p:cNvSpPr/>
            <p:nvPr/>
          </p:nvSpPr>
          <p:spPr>
            <a:xfrm>
              <a:off x="4884825" y="426520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26"/>
            <p:cNvSpPr/>
            <p:nvPr/>
          </p:nvSpPr>
          <p:spPr>
            <a:xfrm>
              <a:off x="3318550" y="2698950"/>
              <a:ext cx="522775" cy="522775"/>
            </a:xfrm>
            <a:custGeom>
              <a:avLst/>
              <a:gdLst/>
              <a:ahLst/>
              <a:cxnLst/>
              <a:rect l="l" t="t" r="r" b="b"/>
              <a:pathLst>
                <a:path w="20911" h="20911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26"/>
            <p:cNvSpPr/>
            <p:nvPr/>
          </p:nvSpPr>
          <p:spPr>
            <a:xfrm>
              <a:off x="174437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26"/>
            <p:cNvSpPr/>
            <p:nvPr/>
          </p:nvSpPr>
          <p:spPr>
            <a:xfrm>
              <a:off x="22664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26"/>
            <p:cNvSpPr/>
            <p:nvPr/>
          </p:nvSpPr>
          <p:spPr>
            <a:xfrm>
              <a:off x="2787900" y="2168300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26"/>
            <p:cNvSpPr/>
            <p:nvPr/>
          </p:nvSpPr>
          <p:spPr>
            <a:xfrm>
              <a:off x="33099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26"/>
            <p:cNvSpPr/>
            <p:nvPr/>
          </p:nvSpPr>
          <p:spPr>
            <a:xfrm>
              <a:off x="383207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26"/>
            <p:cNvSpPr/>
            <p:nvPr/>
          </p:nvSpPr>
          <p:spPr>
            <a:xfrm>
              <a:off x="435415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26"/>
            <p:cNvSpPr/>
            <p:nvPr/>
          </p:nvSpPr>
          <p:spPr>
            <a:xfrm>
              <a:off x="4875575" y="4255975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26"/>
            <p:cNvSpPr/>
            <p:nvPr/>
          </p:nvSpPr>
          <p:spPr>
            <a:xfrm>
              <a:off x="53976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26"/>
            <p:cNvSpPr/>
            <p:nvPr/>
          </p:nvSpPr>
          <p:spPr>
            <a:xfrm>
              <a:off x="1230875" y="165545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26"/>
            <p:cNvSpPr/>
            <p:nvPr/>
          </p:nvSpPr>
          <p:spPr>
            <a:xfrm>
              <a:off x="414775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26"/>
            <p:cNvSpPr/>
            <p:nvPr/>
          </p:nvSpPr>
          <p:spPr>
            <a:xfrm>
              <a:off x="3318550" y="3743125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26"/>
            <p:cNvSpPr/>
            <p:nvPr/>
          </p:nvSpPr>
          <p:spPr>
            <a:xfrm>
              <a:off x="1752950" y="2176875"/>
              <a:ext cx="522125" cy="522750"/>
            </a:xfrm>
            <a:custGeom>
              <a:avLst/>
              <a:gdLst/>
              <a:ahLst/>
              <a:cxnLst/>
              <a:rect l="l" t="t" r="r" b="b"/>
              <a:pathLst>
                <a:path w="20885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26"/>
            <p:cNvSpPr/>
            <p:nvPr/>
          </p:nvSpPr>
          <p:spPr>
            <a:xfrm>
              <a:off x="2797125" y="3221025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26"/>
            <p:cNvSpPr/>
            <p:nvPr/>
          </p:nvSpPr>
          <p:spPr>
            <a:xfrm>
              <a:off x="4362725" y="4786625"/>
              <a:ext cx="89025" cy="79775"/>
            </a:xfrm>
            <a:custGeom>
              <a:avLst/>
              <a:gdLst/>
              <a:ahLst/>
              <a:cxnLst/>
              <a:rect l="l" t="t" r="r" b="b"/>
              <a:pathLst>
                <a:path w="3561" h="3191" extrusionOk="0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26"/>
            <p:cNvSpPr/>
            <p:nvPr/>
          </p:nvSpPr>
          <p:spPr>
            <a:xfrm>
              <a:off x="3840650" y="4265200"/>
              <a:ext cx="522750" cy="522100"/>
            </a:xfrm>
            <a:custGeom>
              <a:avLst/>
              <a:gdLst/>
              <a:ahLst/>
              <a:cxnLst/>
              <a:rect l="l" t="t" r="r" b="b"/>
              <a:pathLst>
                <a:path w="20910" h="20884" extrusionOk="0">
                  <a:moveTo>
                    <a:pt x="369" y="1"/>
                  </a:moveTo>
                  <a:lnTo>
                    <a:pt x="0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26"/>
            <p:cNvSpPr/>
            <p:nvPr/>
          </p:nvSpPr>
          <p:spPr>
            <a:xfrm>
              <a:off x="2275050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26"/>
            <p:cNvSpPr/>
            <p:nvPr/>
          </p:nvSpPr>
          <p:spPr>
            <a:xfrm>
              <a:off x="709450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26"/>
            <p:cNvSpPr/>
            <p:nvPr/>
          </p:nvSpPr>
          <p:spPr>
            <a:xfrm>
              <a:off x="700200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26"/>
            <p:cNvSpPr/>
            <p:nvPr/>
          </p:nvSpPr>
          <p:spPr>
            <a:xfrm>
              <a:off x="122230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26"/>
            <p:cNvSpPr/>
            <p:nvPr/>
          </p:nvSpPr>
          <p:spPr>
            <a:xfrm>
              <a:off x="174437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26"/>
            <p:cNvSpPr/>
            <p:nvPr/>
          </p:nvSpPr>
          <p:spPr>
            <a:xfrm>
              <a:off x="22664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26"/>
            <p:cNvSpPr/>
            <p:nvPr/>
          </p:nvSpPr>
          <p:spPr>
            <a:xfrm>
              <a:off x="2787900" y="3212475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26"/>
            <p:cNvSpPr/>
            <p:nvPr/>
          </p:nvSpPr>
          <p:spPr>
            <a:xfrm>
              <a:off x="33099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26"/>
            <p:cNvSpPr/>
            <p:nvPr/>
          </p:nvSpPr>
          <p:spPr>
            <a:xfrm>
              <a:off x="383207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7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26"/>
            <p:cNvSpPr/>
            <p:nvPr/>
          </p:nvSpPr>
          <p:spPr>
            <a:xfrm>
              <a:off x="435415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26"/>
            <p:cNvSpPr/>
            <p:nvPr/>
          </p:nvSpPr>
          <p:spPr>
            <a:xfrm>
              <a:off x="2797125" y="426520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26"/>
            <p:cNvSpPr/>
            <p:nvPr/>
          </p:nvSpPr>
          <p:spPr>
            <a:xfrm>
              <a:off x="3318550" y="4786625"/>
              <a:ext cx="89025" cy="79775"/>
            </a:xfrm>
            <a:custGeom>
              <a:avLst/>
              <a:gdLst/>
              <a:ahLst/>
              <a:cxnLst/>
              <a:rect l="l" t="t" r="r" b="b"/>
              <a:pathLst>
                <a:path w="3561" h="3191" extrusionOk="0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26"/>
            <p:cNvSpPr/>
            <p:nvPr/>
          </p:nvSpPr>
          <p:spPr>
            <a:xfrm>
              <a:off x="238125" y="1696975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26"/>
            <p:cNvSpPr/>
            <p:nvPr/>
          </p:nvSpPr>
          <p:spPr>
            <a:xfrm>
              <a:off x="2275050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26"/>
            <p:cNvSpPr/>
            <p:nvPr/>
          </p:nvSpPr>
          <p:spPr>
            <a:xfrm>
              <a:off x="1230875" y="2698950"/>
              <a:ext cx="522775" cy="522775"/>
            </a:xfrm>
            <a:custGeom>
              <a:avLst/>
              <a:gdLst/>
              <a:ahLst/>
              <a:cxnLst/>
              <a:rect l="l" t="t" r="r" b="b"/>
              <a:pathLst>
                <a:path w="20911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26"/>
            <p:cNvSpPr/>
            <p:nvPr/>
          </p:nvSpPr>
          <p:spPr>
            <a:xfrm>
              <a:off x="709450" y="2176875"/>
              <a:ext cx="522100" cy="522750"/>
            </a:xfrm>
            <a:custGeom>
              <a:avLst/>
              <a:gdLst/>
              <a:ahLst/>
              <a:cxnLst/>
              <a:rect l="l" t="t" r="r" b="b"/>
              <a:pathLst>
                <a:path w="20884" h="20910" extrusionOk="0">
                  <a:moveTo>
                    <a:pt x="343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26"/>
            <p:cNvSpPr/>
            <p:nvPr/>
          </p:nvSpPr>
          <p:spPr>
            <a:xfrm>
              <a:off x="1752950" y="3221025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26"/>
            <p:cNvSpPr/>
            <p:nvPr/>
          </p:nvSpPr>
          <p:spPr>
            <a:xfrm>
              <a:off x="700200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26"/>
            <p:cNvSpPr/>
            <p:nvPr/>
          </p:nvSpPr>
          <p:spPr>
            <a:xfrm>
              <a:off x="122230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26"/>
            <p:cNvSpPr/>
            <p:nvPr/>
          </p:nvSpPr>
          <p:spPr>
            <a:xfrm>
              <a:off x="174437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26"/>
            <p:cNvSpPr/>
            <p:nvPr/>
          </p:nvSpPr>
          <p:spPr>
            <a:xfrm>
              <a:off x="22664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26"/>
            <p:cNvSpPr/>
            <p:nvPr/>
          </p:nvSpPr>
          <p:spPr>
            <a:xfrm>
              <a:off x="2787900" y="4255975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26"/>
            <p:cNvSpPr/>
            <p:nvPr/>
          </p:nvSpPr>
          <p:spPr>
            <a:xfrm>
              <a:off x="33099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26"/>
            <p:cNvSpPr/>
            <p:nvPr/>
          </p:nvSpPr>
          <p:spPr>
            <a:xfrm>
              <a:off x="1752950" y="426520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26"/>
            <p:cNvSpPr/>
            <p:nvPr/>
          </p:nvSpPr>
          <p:spPr>
            <a:xfrm>
              <a:off x="1230875" y="3743125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26"/>
            <p:cNvSpPr/>
            <p:nvPr/>
          </p:nvSpPr>
          <p:spPr>
            <a:xfrm>
              <a:off x="709450" y="3221025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26"/>
            <p:cNvSpPr/>
            <p:nvPr/>
          </p:nvSpPr>
          <p:spPr>
            <a:xfrm>
              <a:off x="238125" y="2741150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8"/>
                  </a:lnTo>
                  <a:lnTo>
                    <a:pt x="18484" y="19222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26"/>
            <p:cNvSpPr/>
            <p:nvPr/>
          </p:nvSpPr>
          <p:spPr>
            <a:xfrm>
              <a:off x="2275050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26"/>
            <p:cNvSpPr/>
            <p:nvPr/>
          </p:nvSpPr>
          <p:spPr>
            <a:xfrm>
              <a:off x="700200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26"/>
            <p:cNvSpPr/>
            <p:nvPr/>
          </p:nvSpPr>
          <p:spPr>
            <a:xfrm>
              <a:off x="122230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26"/>
            <p:cNvSpPr/>
            <p:nvPr/>
          </p:nvSpPr>
          <p:spPr>
            <a:xfrm>
              <a:off x="174437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26"/>
            <p:cNvSpPr/>
            <p:nvPr/>
          </p:nvSpPr>
          <p:spPr>
            <a:xfrm>
              <a:off x="22664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26"/>
            <p:cNvSpPr/>
            <p:nvPr/>
          </p:nvSpPr>
          <p:spPr>
            <a:xfrm>
              <a:off x="709450" y="426520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26"/>
            <p:cNvSpPr/>
            <p:nvPr/>
          </p:nvSpPr>
          <p:spPr>
            <a:xfrm>
              <a:off x="1230875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26"/>
            <p:cNvSpPr/>
            <p:nvPr/>
          </p:nvSpPr>
          <p:spPr>
            <a:xfrm>
              <a:off x="238125" y="3784650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26"/>
            <p:cNvSpPr/>
            <p:nvPr/>
          </p:nvSpPr>
          <p:spPr>
            <a:xfrm>
              <a:off x="700200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26"/>
            <p:cNvSpPr/>
            <p:nvPr/>
          </p:nvSpPr>
          <p:spPr>
            <a:xfrm>
              <a:off x="122230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7" name="Google Shape;4407;p26"/>
          <p:cNvGrpSpPr/>
          <p:nvPr/>
        </p:nvGrpSpPr>
        <p:grpSpPr>
          <a:xfrm flipH="1">
            <a:off x="215450" y="3870225"/>
            <a:ext cx="315300" cy="1105725"/>
            <a:chOff x="215450" y="125575"/>
            <a:chExt cx="315300" cy="1105725"/>
          </a:xfrm>
        </p:grpSpPr>
        <p:sp>
          <p:nvSpPr>
            <p:cNvPr id="4408" name="Google Shape;4408;p26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26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26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1" name="Google Shape;4411;p26"/>
          <p:cNvGrpSpPr/>
          <p:nvPr/>
        </p:nvGrpSpPr>
        <p:grpSpPr>
          <a:xfrm flipH="1">
            <a:off x="8606882" y="125575"/>
            <a:ext cx="315300" cy="1105725"/>
            <a:chOff x="215450" y="125575"/>
            <a:chExt cx="315300" cy="1105725"/>
          </a:xfrm>
        </p:grpSpPr>
        <p:sp>
          <p:nvSpPr>
            <p:cNvPr id="4412" name="Google Shape;4412;p26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26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26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6" name="Google Shape;4416;p27"/>
          <p:cNvGrpSpPr/>
          <p:nvPr/>
        </p:nvGrpSpPr>
        <p:grpSpPr>
          <a:xfrm>
            <a:off x="5" y="18"/>
            <a:ext cx="9145429" cy="5143588"/>
            <a:chOff x="238125" y="848600"/>
            <a:chExt cx="7143750" cy="4017800"/>
          </a:xfrm>
        </p:grpSpPr>
        <p:sp>
          <p:nvSpPr>
            <p:cNvPr id="4417" name="Google Shape;4417;p27"/>
            <p:cNvSpPr/>
            <p:nvPr/>
          </p:nvSpPr>
          <p:spPr>
            <a:xfrm>
              <a:off x="70945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27"/>
            <p:cNvSpPr/>
            <p:nvPr/>
          </p:nvSpPr>
          <p:spPr>
            <a:xfrm>
              <a:off x="238125" y="1133350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5"/>
                  </a:lnTo>
                  <a:lnTo>
                    <a:pt x="0" y="19197"/>
                  </a:lnTo>
                  <a:lnTo>
                    <a:pt x="18853" y="370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27"/>
            <p:cNvSpPr/>
            <p:nvPr/>
          </p:nvSpPr>
          <p:spPr>
            <a:xfrm>
              <a:off x="709450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27"/>
            <p:cNvSpPr/>
            <p:nvPr/>
          </p:nvSpPr>
          <p:spPr>
            <a:xfrm>
              <a:off x="1753625" y="848600"/>
              <a:ext cx="293350" cy="284775"/>
            </a:xfrm>
            <a:custGeom>
              <a:avLst/>
              <a:gdLst/>
              <a:ahLst/>
              <a:cxnLst/>
              <a:rect l="l" t="t" r="r" b="b"/>
              <a:pathLst>
                <a:path w="11734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27"/>
            <p:cNvSpPr/>
            <p:nvPr/>
          </p:nvSpPr>
          <p:spPr>
            <a:xfrm>
              <a:off x="238125" y="2177525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27"/>
            <p:cNvSpPr/>
            <p:nvPr/>
          </p:nvSpPr>
          <p:spPr>
            <a:xfrm>
              <a:off x="123152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27"/>
            <p:cNvSpPr/>
            <p:nvPr/>
          </p:nvSpPr>
          <p:spPr>
            <a:xfrm>
              <a:off x="2275050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84"/>
                  </a:lnTo>
                  <a:lnTo>
                    <a:pt x="20884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27"/>
            <p:cNvSpPr/>
            <p:nvPr/>
          </p:nvSpPr>
          <p:spPr>
            <a:xfrm>
              <a:off x="123152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27"/>
            <p:cNvSpPr/>
            <p:nvPr/>
          </p:nvSpPr>
          <p:spPr>
            <a:xfrm>
              <a:off x="709450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27"/>
            <p:cNvSpPr/>
            <p:nvPr/>
          </p:nvSpPr>
          <p:spPr>
            <a:xfrm>
              <a:off x="238125" y="3221700"/>
              <a:ext cx="471350" cy="479250"/>
            </a:xfrm>
            <a:custGeom>
              <a:avLst/>
              <a:gdLst/>
              <a:ahLst/>
              <a:cxnLst/>
              <a:rect l="l" t="t" r="r" b="b"/>
              <a:pathLst>
                <a:path w="18854" h="19170" extrusionOk="0">
                  <a:moveTo>
                    <a:pt x="18484" y="0"/>
                  </a:moveTo>
                  <a:lnTo>
                    <a:pt x="0" y="18458"/>
                  </a:lnTo>
                  <a:lnTo>
                    <a:pt x="0" y="19170"/>
                  </a:lnTo>
                  <a:lnTo>
                    <a:pt x="18853" y="343"/>
                  </a:lnTo>
                  <a:lnTo>
                    <a:pt x="184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27"/>
            <p:cNvSpPr/>
            <p:nvPr/>
          </p:nvSpPr>
          <p:spPr>
            <a:xfrm>
              <a:off x="1753625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27"/>
            <p:cNvSpPr/>
            <p:nvPr/>
          </p:nvSpPr>
          <p:spPr>
            <a:xfrm>
              <a:off x="27971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9" y="0"/>
                  </a:moveTo>
                  <a:lnTo>
                    <a:pt x="1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27"/>
            <p:cNvSpPr/>
            <p:nvPr/>
          </p:nvSpPr>
          <p:spPr>
            <a:xfrm>
              <a:off x="238125" y="4265200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27"/>
            <p:cNvSpPr/>
            <p:nvPr/>
          </p:nvSpPr>
          <p:spPr>
            <a:xfrm>
              <a:off x="331922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27"/>
            <p:cNvSpPr/>
            <p:nvPr/>
          </p:nvSpPr>
          <p:spPr>
            <a:xfrm>
              <a:off x="3841300" y="848600"/>
              <a:ext cx="293375" cy="284775"/>
            </a:xfrm>
            <a:custGeom>
              <a:avLst/>
              <a:gdLst/>
              <a:ahLst/>
              <a:cxnLst/>
              <a:rect l="l" t="t" r="r" b="b"/>
              <a:pathLst>
                <a:path w="11735" h="11391" extrusionOk="0">
                  <a:moveTo>
                    <a:pt x="11049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27"/>
            <p:cNvSpPr/>
            <p:nvPr/>
          </p:nvSpPr>
          <p:spPr>
            <a:xfrm>
              <a:off x="2797125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1" y="20514"/>
                  </a:lnTo>
                  <a:lnTo>
                    <a:pt x="370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27"/>
            <p:cNvSpPr/>
            <p:nvPr/>
          </p:nvSpPr>
          <p:spPr>
            <a:xfrm>
              <a:off x="123152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1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27"/>
            <p:cNvSpPr/>
            <p:nvPr/>
          </p:nvSpPr>
          <p:spPr>
            <a:xfrm>
              <a:off x="2275050" y="2177525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27"/>
            <p:cNvSpPr/>
            <p:nvPr/>
          </p:nvSpPr>
          <p:spPr>
            <a:xfrm>
              <a:off x="1753625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27"/>
            <p:cNvSpPr/>
            <p:nvPr/>
          </p:nvSpPr>
          <p:spPr>
            <a:xfrm>
              <a:off x="709450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27"/>
            <p:cNvSpPr/>
            <p:nvPr/>
          </p:nvSpPr>
          <p:spPr>
            <a:xfrm>
              <a:off x="1753625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27"/>
            <p:cNvSpPr/>
            <p:nvPr/>
          </p:nvSpPr>
          <p:spPr>
            <a:xfrm>
              <a:off x="2275050" y="32217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0"/>
                  </a:moveTo>
                  <a:lnTo>
                    <a:pt x="0" y="20488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27"/>
            <p:cNvSpPr/>
            <p:nvPr/>
          </p:nvSpPr>
          <p:spPr>
            <a:xfrm>
              <a:off x="48848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69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27"/>
            <p:cNvSpPr/>
            <p:nvPr/>
          </p:nvSpPr>
          <p:spPr>
            <a:xfrm>
              <a:off x="331922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27"/>
            <p:cNvSpPr/>
            <p:nvPr/>
          </p:nvSpPr>
          <p:spPr>
            <a:xfrm>
              <a:off x="123152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27"/>
            <p:cNvSpPr/>
            <p:nvPr/>
          </p:nvSpPr>
          <p:spPr>
            <a:xfrm>
              <a:off x="3841300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27"/>
            <p:cNvSpPr/>
            <p:nvPr/>
          </p:nvSpPr>
          <p:spPr>
            <a:xfrm>
              <a:off x="2797125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70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27"/>
            <p:cNvSpPr/>
            <p:nvPr/>
          </p:nvSpPr>
          <p:spPr>
            <a:xfrm>
              <a:off x="1143200" y="4787275"/>
              <a:ext cx="87700" cy="79125"/>
            </a:xfrm>
            <a:custGeom>
              <a:avLst/>
              <a:gdLst/>
              <a:ahLst/>
              <a:cxnLst/>
              <a:rect l="l" t="t" r="r" b="b"/>
              <a:pathLst>
                <a:path w="3508" h="3165" extrusionOk="0">
                  <a:moveTo>
                    <a:pt x="3164" y="1"/>
                  </a:moveTo>
                  <a:lnTo>
                    <a:pt x="0" y="3165"/>
                  </a:lnTo>
                  <a:lnTo>
                    <a:pt x="686" y="3165"/>
                  </a:lnTo>
                  <a:lnTo>
                    <a:pt x="3507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27"/>
            <p:cNvSpPr/>
            <p:nvPr/>
          </p:nvSpPr>
          <p:spPr>
            <a:xfrm>
              <a:off x="4363375" y="1133350"/>
              <a:ext cx="521475" cy="522125"/>
            </a:xfrm>
            <a:custGeom>
              <a:avLst/>
              <a:gdLst/>
              <a:ahLst/>
              <a:cxnLst/>
              <a:rect l="l" t="t" r="r" b="b"/>
              <a:pathLst>
                <a:path w="20859" h="20885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84"/>
                  </a:lnTo>
                  <a:lnTo>
                    <a:pt x="20858" y="370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27"/>
            <p:cNvSpPr/>
            <p:nvPr/>
          </p:nvSpPr>
          <p:spPr>
            <a:xfrm>
              <a:off x="331922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27"/>
            <p:cNvSpPr/>
            <p:nvPr/>
          </p:nvSpPr>
          <p:spPr>
            <a:xfrm>
              <a:off x="2275050" y="42652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27"/>
            <p:cNvSpPr/>
            <p:nvPr/>
          </p:nvSpPr>
          <p:spPr>
            <a:xfrm>
              <a:off x="2797125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5" y="0"/>
                  </a:moveTo>
                  <a:lnTo>
                    <a:pt x="1" y="20514"/>
                  </a:lnTo>
                  <a:lnTo>
                    <a:pt x="370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27"/>
            <p:cNvSpPr/>
            <p:nvPr/>
          </p:nvSpPr>
          <p:spPr>
            <a:xfrm>
              <a:off x="3841300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27"/>
            <p:cNvSpPr/>
            <p:nvPr/>
          </p:nvSpPr>
          <p:spPr>
            <a:xfrm>
              <a:off x="5928975" y="848600"/>
              <a:ext cx="294050" cy="284775"/>
            </a:xfrm>
            <a:custGeom>
              <a:avLst/>
              <a:gdLst/>
              <a:ahLst/>
              <a:cxnLst/>
              <a:rect l="l" t="t" r="r" b="b"/>
              <a:pathLst>
                <a:path w="11762" h="11391" extrusionOk="0">
                  <a:moveTo>
                    <a:pt x="11049" y="0"/>
                  </a:moveTo>
                  <a:lnTo>
                    <a:pt x="1" y="11048"/>
                  </a:lnTo>
                  <a:lnTo>
                    <a:pt x="344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27"/>
            <p:cNvSpPr/>
            <p:nvPr/>
          </p:nvSpPr>
          <p:spPr>
            <a:xfrm>
              <a:off x="4363375" y="2177525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27"/>
            <p:cNvSpPr/>
            <p:nvPr/>
          </p:nvSpPr>
          <p:spPr>
            <a:xfrm>
              <a:off x="2186700" y="4787275"/>
              <a:ext cx="88375" cy="79125"/>
            </a:xfrm>
            <a:custGeom>
              <a:avLst/>
              <a:gdLst/>
              <a:ahLst/>
              <a:cxnLst/>
              <a:rect l="l" t="t" r="r" b="b"/>
              <a:pathLst>
                <a:path w="3535" h="3165" extrusionOk="0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27"/>
            <p:cNvSpPr/>
            <p:nvPr/>
          </p:nvSpPr>
          <p:spPr>
            <a:xfrm>
              <a:off x="5406900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27"/>
            <p:cNvSpPr/>
            <p:nvPr/>
          </p:nvSpPr>
          <p:spPr>
            <a:xfrm>
              <a:off x="4884825" y="165545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69" y="20857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27"/>
            <p:cNvSpPr/>
            <p:nvPr/>
          </p:nvSpPr>
          <p:spPr>
            <a:xfrm>
              <a:off x="645107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27"/>
            <p:cNvSpPr/>
            <p:nvPr/>
          </p:nvSpPr>
          <p:spPr>
            <a:xfrm>
              <a:off x="5928975" y="165545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515" y="0"/>
                  </a:moveTo>
                  <a:lnTo>
                    <a:pt x="1" y="20514"/>
                  </a:lnTo>
                  <a:lnTo>
                    <a:pt x="344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27"/>
            <p:cNvSpPr/>
            <p:nvPr/>
          </p:nvSpPr>
          <p:spPr>
            <a:xfrm>
              <a:off x="331922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27"/>
            <p:cNvSpPr/>
            <p:nvPr/>
          </p:nvSpPr>
          <p:spPr>
            <a:xfrm>
              <a:off x="4884825" y="26996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3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27"/>
            <p:cNvSpPr/>
            <p:nvPr/>
          </p:nvSpPr>
          <p:spPr>
            <a:xfrm>
              <a:off x="697250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9" y="0"/>
                  </a:moveTo>
                  <a:lnTo>
                    <a:pt x="0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27"/>
            <p:cNvSpPr/>
            <p:nvPr/>
          </p:nvSpPr>
          <p:spPr>
            <a:xfrm>
              <a:off x="3230875" y="4787275"/>
              <a:ext cx="87700" cy="79125"/>
            </a:xfrm>
            <a:custGeom>
              <a:avLst/>
              <a:gdLst/>
              <a:ahLst/>
              <a:cxnLst/>
              <a:rect l="l" t="t" r="r" b="b"/>
              <a:pathLst>
                <a:path w="3508" h="3165" extrusionOk="0">
                  <a:moveTo>
                    <a:pt x="3165" y="1"/>
                  </a:moveTo>
                  <a:lnTo>
                    <a:pt x="1" y="3165"/>
                  </a:lnTo>
                  <a:lnTo>
                    <a:pt x="686" y="3165"/>
                  </a:lnTo>
                  <a:lnTo>
                    <a:pt x="3508" y="344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27"/>
            <p:cNvSpPr/>
            <p:nvPr/>
          </p:nvSpPr>
          <p:spPr>
            <a:xfrm>
              <a:off x="5406900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27"/>
            <p:cNvSpPr/>
            <p:nvPr/>
          </p:nvSpPr>
          <p:spPr>
            <a:xfrm>
              <a:off x="3841300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5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27"/>
            <p:cNvSpPr/>
            <p:nvPr/>
          </p:nvSpPr>
          <p:spPr>
            <a:xfrm>
              <a:off x="4363375" y="32217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0"/>
                  </a:moveTo>
                  <a:lnTo>
                    <a:pt x="1" y="20488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27"/>
            <p:cNvSpPr/>
            <p:nvPr/>
          </p:nvSpPr>
          <p:spPr>
            <a:xfrm>
              <a:off x="5406900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27"/>
            <p:cNvSpPr/>
            <p:nvPr/>
          </p:nvSpPr>
          <p:spPr>
            <a:xfrm>
              <a:off x="645107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27"/>
            <p:cNvSpPr/>
            <p:nvPr/>
          </p:nvSpPr>
          <p:spPr>
            <a:xfrm>
              <a:off x="4884825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69" y="20884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27"/>
            <p:cNvSpPr/>
            <p:nvPr/>
          </p:nvSpPr>
          <p:spPr>
            <a:xfrm>
              <a:off x="5928975" y="26996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27"/>
            <p:cNvSpPr/>
            <p:nvPr/>
          </p:nvSpPr>
          <p:spPr>
            <a:xfrm>
              <a:off x="6972500" y="1759600"/>
              <a:ext cx="409375" cy="417300"/>
            </a:xfrm>
            <a:custGeom>
              <a:avLst/>
              <a:gdLst/>
              <a:ahLst/>
              <a:cxnLst/>
              <a:rect l="l" t="t" r="r" b="b"/>
              <a:pathLst>
                <a:path w="16375" h="16692" extrusionOk="0">
                  <a:moveTo>
                    <a:pt x="16375" y="0"/>
                  </a:moveTo>
                  <a:lnTo>
                    <a:pt x="0" y="16348"/>
                  </a:lnTo>
                  <a:lnTo>
                    <a:pt x="370" y="16691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27"/>
            <p:cNvSpPr/>
            <p:nvPr/>
          </p:nvSpPr>
          <p:spPr>
            <a:xfrm>
              <a:off x="4363375" y="42652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27"/>
            <p:cNvSpPr/>
            <p:nvPr/>
          </p:nvSpPr>
          <p:spPr>
            <a:xfrm>
              <a:off x="4274400" y="4787275"/>
              <a:ext cx="88350" cy="79125"/>
            </a:xfrm>
            <a:custGeom>
              <a:avLst/>
              <a:gdLst/>
              <a:ahLst/>
              <a:cxnLst/>
              <a:rect l="l" t="t" r="r" b="b"/>
              <a:pathLst>
                <a:path w="3534" h="3165" extrusionOk="0">
                  <a:moveTo>
                    <a:pt x="3191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27"/>
            <p:cNvSpPr/>
            <p:nvPr/>
          </p:nvSpPr>
          <p:spPr>
            <a:xfrm>
              <a:off x="5928975" y="3743125"/>
              <a:ext cx="521475" cy="522100"/>
            </a:xfrm>
            <a:custGeom>
              <a:avLst/>
              <a:gdLst/>
              <a:ahLst/>
              <a:cxnLst/>
              <a:rect l="l" t="t" r="r" b="b"/>
              <a:pathLst>
                <a:path w="20859" h="20884" extrusionOk="0">
                  <a:moveTo>
                    <a:pt x="20515" y="0"/>
                  </a:moveTo>
                  <a:lnTo>
                    <a:pt x="1" y="20514"/>
                  </a:lnTo>
                  <a:lnTo>
                    <a:pt x="344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27"/>
            <p:cNvSpPr/>
            <p:nvPr/>
          </p:nvSpPr>
          <p:spPr>
            <a:xfrm>
              <a:off x="645107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27"/>
            <p:cNvSpPr/>
            <p:nvPr/>
          </p:nvSpPr>
          <p:spPr>
            <a:xfrm>
              <a:off x="6972500" y="2803100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16375" y="1"/>
                  </a:moveTo>
                  <a:lnTo>
                    <a:pt x="0" y="16375"/>
                  </a:lnTo>
                  <a:lnTo>
                    <a:pt x="370" y="16718"/>
                  </a:lnTo>
                  <a:lnTo>
                    <a:pt x="16375" y="713"/>
                  </a:lnTo>
                  <a:lnTo>
                    <a:pt x="1637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27"/>
            <p:cNvSpPr/>
            <p:nvPr/>
          </p:nvSpPr>
          <p:spPr>
            <a:xfrm>
              <a:off x="5406900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27"/>
            <p:cNvSpPr/>
            <p:nvPr/>
          </p:nvSpPr>
          <p:spPr>
            <a:xfrm>
              <a:off x="5318575" y="4787275"/>
              <a:ext cx="88350" cy="79125"/>
            </a:xfrm>
            <a:custGeom>
              <a:avLst/>
              <a:gdLst/>
              <a:ahLst/>
              <a:cxnLst/>
              <a:rect l="l" t="t" r="r" b="b"/>
              <a:pathLst>
                <a:path w="3534" h="3165" extrusionOk="0">
                  <a:moveTo>
                    <a:pt x="3164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3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27"/>
            <p:cNvSpPr/>
            <p:nvPr/>
          </p:nvSpPr>
          <p:spPr>
            <a:xfrm>
              <a:off x="6972500" y="3847275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16375" y="0"/>
                  </a:moveTo>
                  <a:lnTo>
                    <a:pt x="0" y="16348"/>
                  </a:lnTo>
                  <a:lnTo>
                    <a:pt x="370" y="16718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27"/>
            <p:cNvSpPr/>
            <p:nvPr/>
          </p:nvSpPr>
          <p:spPr>
            <a:xfrm>
              <a:off x="6362075" y="4787275"/>
              <a:ext cx="88375" cy="79125"/>
            </a:xfrm>
            <a:custGeom>
              <a:avLst/>
              <a:gdLst/>
              <a:ahLst/>
              <a:cxnLst/>
              <a:rect l="l" t="t" r="r" b="b"/>
              <a:pathLst>
                <a:path w="3535" h="3165" extrusionOk="0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27"/>
            <p:cNvSpPr/>
            <p:nvPr/>
          </p:nvSpPr>
          <p:spPr>
            <a:xfrm>
              <a:off x="645107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27"/>
            <p:cNvSpPr/>
            <p:nvPr/>
          </p:nvSpPr>
          <p:spPr>
            <a:xfrm>
              <a:off x="6972500" y="1133350"/>
              <a:ext cx="409375" cy="418625"/>
            </a:xfrm>
            <a:custGeom>
              <a:avLst/>
              <a:gdLst/>
              <a:ahLst/>
              <a:cxnLst/>
              <a:rect l="l" t="t" r="r" b="b"/>
              <a:pathLst>
                <a:path w="16375" h="16745" extrusionOk="0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27"/>
            <p:cNvSpPr/>
            <p:nvPr/>
          </p:nvSpPr>
          <p:spPr>
            <a:xfrm>
              <a:off x="667850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0" y="0"/>
                  </a:moveTo>
                  <a:lnTo>
                    <a:pt x="11418" y="11391"/>
                  </a:lnTo>
                  <a:lnTo>
                    <a:pt x="11760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27"/>
            <p:cNvSpPr/>
            <p:nvPr/>
          </p:nvSpPr>
          <p:spPr>
            <a:xfrm>
              <a:off x="696392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43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27"/>
            <p:cNvSpPr/>
            <p:nvPr/>
          </p:nvSpPr>
          <p:spPr>
            <a:xfrm>
              <a:off x="5634325" y="848600"/>
              <a:ext cx="294675" cy="284775"/>
            </a:xfrm>
            <a:custGeom>
              <a:avLst/>
              <a:gdLst/>
              <a:ahLst/>
              <a:cxnLst/>
              <a:rect l="l" t="t" r="r" b="b"/>
              <a:pathLst>
                <a:path w="11787" h="11391" extrusionOk="0">
                  <a:moveTo>
                    <a:pt x="0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27"/>
            <p:cNvSpPr/>
            <p:nvPr/>
          </p:nvSpPr>
          <p:spPr>
            <a:xfrm>
              <a:off x="6972500" y="2176875"/>
              <a:ext cx="409375" cy="418600"/>
            </a:xfrm>
            <a:custGeom>
              <a:avLst/>
              <a:gdLst/>
              <a:ahLst/>
              <a:cxnLst/>
              <a:rect l="l" t="t" r="r" b="b"/>
              <a:pathLst>
                <a:path w="16375" h="16744" extrusionOk="0">
                  <a:moveTo>
                    <a:pt x="370" y="0"/>
                  </a:moveTo>
                  <a:lnTo>
                    <a:pt x="0" y="369"/>
                  </a:lnTo>
                  <a:lnTo>
                    <a:pt x="16375" y="16744"/>
                  </a:lnTo>
                  <a:lnTo>
                    <a:pt x="16375" y="1603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27"/>
            <p:cNvSpPr/>
            <p:nvPr/>
          </p:nvSpPr>
          <p:spPr>
            <a:xfrm>
              <a:off x="5928325" y="1133350"/>
              <a:ext cx="522775" cy="522125"/>
            </a:xfrm>
            <a:custGeom>
              <a:avLst/>
              <a:gdLst/>
              <a:ahLst/>
              <a:cxnLst/>
              <a:rect l="l" t="t" r="r" b="b"/>
              <a:pathLst>
                <a:path w="20911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27"/>
            <p:cNvSpPr/>
            <p:nvPr/>
          </p:nvSpPr>
          <p:spPr>
            <a:xfrm>
              <a:off x="6450425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27"/>
            <p:cNvSpPr/>
            <p:nvPr/>
          </p:nvSpPr>
          <p:spPr>
            <a:xfrm>
              <a:off x="5919750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27"/>
            <p:cNvSpPr/>
            <p:nvPr/>
          </p:nvSpPr>
          <p:spPr>
            <a:xfrm>
              <a:off x="644185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27"/>
            <p:cNvSpPr/>
            <p:nvPr/>
          </p:nvSpPr>
          <p:spPr>
            <a:xfrm>
              <a:off x="696392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27"/>
            <p:cNvSpPr/>
            <p:nvPr/>
          </p:nvSpPr>
          <p:spPr>
            <a:xfrm>
              <a:off x="6450425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883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27"/>
            <p:cNvSpPr/>
            <p:nvPr/>
          </p:nvSpPr>
          <p:spPr>
            <a:xfrm>
              <a:off x="5406900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27"/>
            <p:cNvSpPr/>
            <p:nvPr/>
          </p:nvSpPr>
          <p:spPr>
            <a:xfrm>
              <a:off x="5928325" y="2176875"/>
              <a:ext cx="522775" cy="522750"/>
            </a:xfrm>
            <a:custGeom>
              <a:avLst/>
              <a:gdLst/>
              <a:ahLst/>
              <a:cxnLst/>
              <a:rect l="l" t="t" r="r" b="b"/>
              <a:pathLst>
                <a:path w="20911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27"/>
            <p:cNvSpPr/>
            <p:nvPr/>
          </p:nvSpPr>
          <p:spPr>
            <a:xfrm>
              <a:off x="6972500" y="3221025"/>
              <a:ext cx="409375" cy="418625"/>
            </a:xfrm>
            <a:custGeom>
              <a:avLst/>
              <a:gdLst/>
              <a:ahLst/>
              <a:cxnLst/>
              <a:rect l="l" t="t" r="r" b="b"/>
              <a:pathLst>
                <a:path w="16375" h="16745" extrusionOk="0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27"/>
            <p:cNvSpPr/>
            <p:nvPr/>
          </p:nvSpPr>
          <p:spPr>
            <a:xfrm>
              <a:off x="4590800" y="848600"/>
              <a:ext cx="294050" cy="284775"/>
            </a:xfrm>
            <a:custGeom>
              <a:avLst/>
              <a:gdLst/>
              <a:ahLst/>
              <a:cxnLst/>
              <a:rect l="l" t="t" r="r" b="b"/>
              <a:pathLst>
                <a:path w="11762" h="11391" extrusionOk="0">
                  <a:moveTo>
                    <a:pt x="1" y="0"/>
                  </a:moveTo>
                  <a:lnTo>
                    <a:pt x="11392" y="11391"/>
                  </a:lnTo>
                  <a:lnTo>
                    <a:pt x="11761" y="11048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27"/>
            <p:cNvSpPr/>
            <p:nvPr/>
          </p:nvSpPr>
          <p:spPr>
            <a:xfrm>
              <a:off x="4884825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27"/>
            <p:cNvSpPr/>
            <p:nvPr/>
          </p:nvSpPr>
          <p:spPr>
            <a:xfrm>
              <a:off x="4875575" y="1124800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27"/>
            <p:cNvSpPr/>
            <p:nvPr/>
          </p:nvSpPr>
          <p:spPr>
            <a:xfrm>
              <a:off x="53976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27"/>
            <p:cNvSpPr/>
            <p:nvPr/>
          </p:nvSpPr>
          <p:spPr>
            <a:xfrm>
              <a:off x="5919750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27"/>
            <p:cNvSpPr/>
            <p:nvPr/>
          </p:nvSpPr>
          <p:spPr>
            <a:xfrm>
              <a:off x="644185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27"/>
            <p:cNvSpPr/>
            <p:nvPr/>
          </p:nvSpPr>
          <p:spPr>
            <a:xfrm>
              <a:off x="696392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69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27"/>
            <p:cNvSpPr/>
            <p:nvPr/>
          </p:nvSpPr>
          <p:spPr>
            <a:xfrm>
              <a:off x="4362725" y="165545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27"/>
            <p:cNvSpPr/>
            <p:nvPr/>
          </p:nvSpPr>
          <p:spPr>
            <a:xfrm>
              <a:off x="3840650" y="1133350"/>
              <a:ext cx="522750" cy="522125"/>
            </a:xfrm>
            <a:custGeom>
              <a:avLst/>
              <a:gdLst/>
              <a:ahLst/>
              <a:cxnLst/>
              <a:rect l="l" t="t" r="r" b="b"/>
              <a:pathLst>
                <a:path w="20910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27"/>
            <p:cNvSpPr/>
            <p:nvPr/>
          </p:nvSpPr>
          <p:spPr>
            <a:xfrm>
              <a:off x="5406900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43" y="1"/>
                  </a:moveTo>
                  <a:lnTo>
                    <a:pt x="0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27"/>
            <p:cNvSpPr/>
            <p:nvPr/>
          </p:nvSpPr>
          <p:spPr>
            <a:xfrm>
              <a:off x="3546625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27"/>
            <p:cNvSpPr/>
            <p:nvPr/>
          </p:nvSpPr>
          <p:spPr>
            <a:xfrm>
              <a:off x="6450425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27"/>
            <p:cNvSpPr/>
            <p:nvPr/>
          </p:nvSpPr>
          <p:spPr>
            <a:xfrm>
              <a:off x="5928325" y="3221025"/>
              <a:ext cx="522775" cy="522125"/>
            </a:xfrm>
            <a:custGeom>
              <a:avLst/>
              <a:gdLst/>
              <a:ahLst/>
              <a:cxnLst/>
              <a:rect l="l" t="t" r="r" b="b"/>
              <a:pathLst>
                <a:path w="20911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27"/>
            <p:cNvSpPr/>
            <p:nvPr/>
          </p:nvSpPr>
          <p:spPr>
            <a:xfrm>
              <a:off x="6972500" y="4265200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370" y="1"/>
                  </a:moveTo>
                  <a:lnTo>
                    <a:pt x="0" y="343"/>
                  </a:lnTo>
                  <a:lnTo>
                    <a:pt x="16375" y="16718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27"/>
            <p:cNvSpPr/>
            <p:nvPr/>
          </p:nvSpPr>
          <p:spPr>
            <a:xfrm>
              <a:off x="4884825" y="2176875"/>
              <a:ext cx="522100" cy="522750"/>
            </a:xfrm>
            <a:custGeom>
              <a:avLst/>
              <a:gdLst/>
              <a:ahLst/>
              <a:cxnLst/>
              <a:rect l="l" t="t" r="r" b="b"/>
              <a:pathLst>
                <a:path w="20884" h="20910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3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27"/>
            <p:cNvSpPr/>
            <p:nvPr/>
          </p:nvSpPr>
          <p:spPr>
            <a:xfrm>
              <a:off x="383207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43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27"/>
            <p:cNvSpPr/>
            <p:nvPr/>
          </p:nvSpPr>
          <p:spPr>
            <a:xfrm>
              <a:off x="435415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27"/>
            <p:cNvSpPr/>
            <p:nvPr/>
          </p:nvSpPr>
          <p:spPr>
            <a:xfrm>
              <a:off x="4875575" y="2168300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27"/>
            <p:cNvSpPr/>
            <p:nvPr/>
          </p:nvSpPr>
          <p:spPr>
            <a:xfrm>
              <a:off x="53976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27"/>
            <p:cNvSpPr/>
            <p:nvPr/>
          </p:nvSpPr>
          <p:spPr>
            <a:xfrm>
              <a:off x="5919750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27"/>
            <p:cNvSpPr/>
            <p:nvPr/>
          </p:nvSpPr>
          <p:spPr>
            <a:xfrm>
              <a:off x="644185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27"/>
            <p:cNvSpPr/>
            <p:nvPr/>
          </p:nvSpPr>
          <p:spPr>
            <a:xfrm>
              <a:off x="696392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7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27"/>
            <p:cNvSpPr/>
            <p:nvPr/>
          </p:nvSpPr>
          <p:spPr>
            <a:xfrm>
              <a:off x="6450425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27"/>
            <p:cNvSpPr/>
            <p:nvPr/>
          </p:nvSpPr>
          <p:spPr>
            <a:xfrm>
              <a:off x="4362725" y="2698950"/>
              <a:ext cx="522125" cy="522775"/>
            </a:xfrm>
            <a:custGeom>
              <a:avLst/>
              <a:gdLst/>
              <a:ahLst/>
              <a:cxnLst/>
              <a:rect l="l" t="t" r="r" b="b"/>
              <a:pathLst>
                <a:path w="20885" h="20911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27"/>
            <p:cNvSpPr/>
            <p:nvPr/>
          </p:nvSpPr>
          <p:spPr>
            <a:xfrm>
              <a:off x="5928325" y="426520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27"/>
            <p:cNvSpPr/>
            <p:nvPr/>
          </p:nvSpPr>
          <p:spPr>
            <a:xfrm>
              <a:off x="3318550" y="165545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27"/>
            <p:cNvSpPr/>
            <p:nvPr/>
          </p:nvSpPr>
          <p:spPr>
            <a:xfrm>
              <a:off x="4884825" y="3221025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27"/>
            <p:cNvSpPr/>
            <p:nvPr/>
          </p:nvSpPr>
          <p:spPr>
            <a:xfrm>
              <a:off x="3840650" y="2176875"/>
              <a:ext cx="522750" cy="522750"/>
            </a:xfrm>
            <a:custGeom>
              <a:avLst/>
              <a:gdLst/>
              <a:ahLst/>
              <a:cxnLst/>
              <a:rect l="l" t="t" r="r" b="b"/>
              <a:pathLst>
                <a:path w="20910" h="20910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27"/>
            <p:cNvSpPr/>
            <p:nvPr/>
          </p:nvSpPr>
          <p:spPr>
            <a:xfrm>
              <a:off x="25031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0" y="0"/>
                  </a:moveTo>
                  <a:lnTo>
                    <a:pt x="11391" y="11391"/>
                  </a:lnTo>
                  <a:lnTo>
                    <a:pt x="11761" y="11048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27"/>
            <p:cNvSpPr/>
            <p:nvPr/>
          </p:nvSpPr>
          <p:spPr>
            <a:xfrm>
              <a:off x="5406900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27"/>
            <p:cNvSpPr/>
            <p:nvPr/>
          </p:nvSpPr>
          <p:spPr>
            <a:xfrm>
              <a:off x="2797125" y="1133350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27"/>
            <p:cNvSpPr/>
            <p:nvPr/>
          </p:nvSpPr>
          <p:spPr>
            <a:xfrm>
              <a:off x="2787900" y="1124800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27"/>
            <p:cNvSpPr/>
            <p:nvPr/>
          </p:nvSpPr>
          <p:spPr>
            <a:xfrm>
              <a:off x="33099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27"/>
            <p:cNvSpPr/>
            <p:nvPr/>
          </p:nvSpPr>
          <p:spPr>
            <a:xfrm>
              <a:off x="383207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27"/>
            <p:cNvSpPr/>
            <p:nvPr/>
          </p:nvSpPr>
          <p:spPr>
            <a:xfrm>
              <a:off x="435415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27"/>
            <p:cNvSpPr/>
            <p:nvPr/>
          </p:nvSpPr>
          <p:spPr>
            <a:xfrm>
              <a:off x="4875575" y="3212475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27"/>
            <p:cNvSpPr/>
            <p:nvPr/>
          </p:nvSpPr>
          <p:spPr>
            <a:xfrm>
              <a:off x="53976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27"/>
            <p:cNvSpPr/>
            <p:nvPr/>
          </p:nvSpPr>
          <p:spPr>
            <a:xfrm>
              <a:off x="5919750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27"/>
            <p:cNvSpPr/>
            <p:nvPr/>
          </p:nvSpPr>
          <p:spPr>
            <a:xfrm>
              <a:off x="644185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27"/>
            <p:cNvSpPr/>
            <p:nvPr/>
          </p:nvSpPr>
          <p:spPr>
            <a:xfrm>
              <a:off x="1458950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27"/>
            <p:cNvSpPr/>
            <p:nvPr/>
          </p:nvSpPr>
          <p:spPr>
            <a:xfrm>
              <a:off x="1752950" y="1133350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27"/>
            <p:cNvSpPr/>
            <p:nvPr/>
          </p:nvSpPr>
          <p:spPr>
            <a:xfrm>
              <a:off x="3840650" y="3221025"/>
              <a:ext cx="522750" cy="522125"/>
            </a:xfrm>
            <a:custGeom>
              <a:avLst/>
              <a:gdLst/>
              <a:ahLst/>
              <a:cxnLst/>
              <a:rect l="l" t="t" r="r" b="b"/>
              <a:pathLst>
                <a:path w="20910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27"/>
            <p:cNvSpPr/>
            <p:nvPr/>
          </p:nvSpPr>
          <p:spPr>
            <a:xfrm>
              <a:off x="2797125" y="2176875"/>
              <a:ext cx="522125" cy="522750"/>
            </a:xfrm>
            <a:custGeom>
              <a:avLst/>
              <a:gdLst/>
              <a:ahLst/>
              <a:cxnLst/>
              <a:rect l="l" t="t" r="r" b="b"/>
              <a:pathLst>
                <a:path w="20885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27"/>
            <p:cNvSpPr/>
            <p:nvPr/>
          </p:nvSpPr>
          <p:spPr>
            <a:xfrm>
              <a:off x="5406900" y="4786625"/>
              <a:ext cx="88350" cy="79775"/>
            </a:xfrm>
            <a:custGeom>
              <a:avLst/>
              <a:gdLst/>
              <a:ahLst/>
              <a:cxnLst/>
              <a:rect l="l" t="t" r="r" b="b"/>
              <a:pathLst>
                <a:path w="3534" h="3191" extrusionOk="0">
                  <a:moveTo>
                    <a:pt x="343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34" y="319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27"/>
            <p:cNvSpPr/>
            <p:nvPr/>
          </p:nvSpPr>
          <p:spPr>
            <a:xfrm>
              <a:off x="4362725" y="3743125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27"/>
            <p:cNvSpPr/>
            <p:nvPr/>
          </p:nvSpPr>
          <p:spPr>
            <a:xfrm>
              <a:off x="2275050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27"/>
            <p:cNvSpPr/>
            <p:nvPr/>
          </p:nvSpPr>
          <p:spPr>
            <a:xfrm>
              <a:off x="4884825" y="426520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27"/>
            <p:cNvSpPr/>
            <p:nvPr/>
          </p:nvSpPr>
          <p:spPr>
            <a:xfrm>
              <a:off x="3318550" y="2698950"/>
              <a:ext cx="522775" cy="522775"/>
            </a:xfrm>
            <a:custGeom>
              <a:avLst/>
              <a:gdLst/>
              <a:ahLst/>
              <a:cxnLst/>
              <a:rect l="l" t="t" r="r" b="b"/>
              <a:pathLst>
                <a:path w="20911" h="20911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27"/>
            <p:cNvSpPr/>
            <p:nvPr/>
          </p:nvSpPr>
          <p:spPr>
            <a:xfrm>
              <a:off x="174437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27"/>
            <p:cNvSpPr/>
            <p:nvPr/>
          </p:nvSpPr>
          <p:spPr>
            <a:xfrm>
              <a:off x="22664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27"/>
            <p:cNvSpPr/>
            <p:nvPr/>
          </p:nvSpPr>
          <p:spPr>
            <a:xfrm>
              <a:off x="2787900" y="2168300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27"/>
            <p:cNvSpPr/>
            <p:nvPr/>
          </p:nvSpPr>
          <p:spPr>
            <a:xfrm>
              <a:off x="33099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27"/>
            <p:cNvSpPr/>
            <p:nvPr/>
          </p:nvSpPr>
          <p:spPr>
            <a:xfrm>
              <a:off x="383207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27"/>
            <p:cNvSpPr/>
            <p:nvPr/>
          </p:nvSpPr>
          <p:spPr>
            <a:xfrm>
              <a:off x="435415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27"/>
            <p:cNvSpPr/>
            <p:nvPr/>
          </p:nvSpPr>
          <p:spPr>
            <a:xfrm>
              <a:off x="4875575" y="4255975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27"/>
            <p:cNvSpPr/>
            <p:nvPr/>
          </p:nvSpPr>
          <p:spPr>
            <a:xfrm>
              <a:off x="53976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27"/>
            <p:cNvSpPr/>
            <p:nvPr/>
          </p:nvSpPr>
          <p:spPr>
            <a:xfrm>
              <a:off x="1230875" y="165545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27"/>
            <p:cNvSpPr/>
            <p:nvPr/>
          </p:nvSpPr>
          <p:spPr>
            <a:xfrm>
              <a:off x="414775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27"/>
            <p:cNvSpPr/>
            <p:nvPr/>
          </p:nvSpPr>
          <p:spPr>
            <a:xfrm>
              <a:off x="3318550" y="3743125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27"/>
            <p:cNvSpPr/>
            <p:nvPr/>
          </p:nvSpPr>
          <p:spPr>
            <a:xfrm>
              <a:off x="1752950" y="2176875"/>
              <a:ext cx="522125" cy="522750"/>
            </a:xfrm>
            <a:custGeom>
              <a:avLst/>
              <a:gdLst/>
              <a:ahLst/>
              <a:cxnLst/>
              <a:rect l="l" t="t" r="r" b="b"/>
              <a:pathLst>
                <a:path w="20885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27"/>
            <p:cNvSpPr/>
            <p:nvPr/>
          </p:nvSpPr>
          <p:spPr>
            <a:xfrm>
              <a:off x="2797125" y="3221025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27"/>
            <p:cNvSpPr/>
            <p:nvPr/>
          </p:nvSpPr>
          <p:spPr>
            <a:xfrm>
              <a:off x="4362725" y="4786625"/>
              <a:ext cx="89025" cy="79775"/>
            </a:xfrm>
            <a:custGeom>
              <a:avLst/>
              <a:gdLst/>
              <a:ahLst/>
              <a:cxnLst/>
              <a:rect l="l" t="t" r="r" b="b"/>
              <a:pathLst>
                <a:path w="3561" h="3191" extrusionOk="0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27"/>
            <p:cNvSpPr/>
            <p:nvPr/>
          </p:nvSpPr>
          <p:spPr>
            <a:xfrm>
              <a:off x="3840650" y="4265200"/>
              <a:ext cx="522750" cy="522100"/>
            </a:xfrm>
            <a:custGeom>
              <a:avLst/>
              <a:gdLst/>
              <a:ahLst/>
              <a:cxnLst/>
              <a:rect l="l" t="t" r="r" b="b"/>
              <a:pathLst>
                <a:path w="20910" h="20884" extrusionOk="0">
                  <a:moveTo>
                    <a:pt x="369" y="1"/>
                  </a:moveTo>
                  <a:lnTo>
                    <a:pt x="0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27"/>
            <p:cNvSpPr/>
            <p:nvPr/>
          </p:nvSpPr>
          <p:spPr>
            <a:xfrm>
              <a:off x="2275050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27"/>
            <p:cNvSpPr/>
            <p:nvPr/>
          </p:nvSpPr>
          <p:spPr>
            <a:xfrm>
              <a:off x="709450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27"/>
            <p:cNvSpPr/>
            <p:nvPr/>
          </p:nvSpPr>
          <p:spPr>
            <a:xfrm>
              <a:off x="700200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27"/>
            <p:cNvSpPr/>
            <p:nvPr/>
          </p:nvSpPr>
          <p:spPr>
            <a:xfrm>
              <a:off x="122230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27"/>
            <p:cNvSpPr/>
            <p:nvPr/>
          </p:nvSpPr>
          <p:spPr>
            <a:xfrm>
              <a:off x="174437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27"/>
            <p:cNvSpPr/>
            <p:nvPr/>
          </p:nvSpPr>
          <p:spPr>
            <a:xfrm>
              <a:off x="22664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27"/>
            <p:cNvSpPr/>
            <p:nvPr/>
          </p:nvSpPr>
          <p:spPr>
            <a:xfrm>
              <a:off x="2787900" y="3212475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27"/>
            <p:cNvSpPr/>
            <p:nvPr/>
          </p:nvSpPr>
          <p:spPr>
            <a:xfrm>
              <a:off x="33099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27"/>
            <p:cNvSpPr/>
            <p:nvPr/>
          </p:nvSpPr>
          <p:spPr>
            <a:xfrm>
              <a:off x="383207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7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27"/>
            <p:cNvSpPr/>
            <p:nvPr/>
          </p:nvSpPr>
          <p:spPr>
            <a:xfrm>
              <a:off x="435415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27"/>
            <p:cNvSpPr/>
            <p:nvPr/>
          </p:nvSpPr>
          <p:spPr>
            <a:xfrm>
              <a:off x="2797125" y="426520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27"/>
            <p:cNvSpPr/>
            <p:nvPr/>
          </p:nvSpPr>
          <p:spPr>
            <a:xfrm>
              <a:off x="3318550" y="4786625"/>
              <a:ext cx="89025" cy="79775"/>
            </a:xfrm>
            <a:custGeom>
              <a:avLst/>
              <a:gdLst/>
              <a:ahLst/>
              <a:cxnLst/>
              <a:rect l="l" t="t" r="r" b="b"/>
              <a:pathLst>
                <a:path w="3561" h="3191" extrusionOk="0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27"/>
            <p:cNvSpPr/>
            <p:nvPr/>
          </p:nvSpPr>
          <p:spPr>
            <a:xfrm>
              <a:off x="238125" y="1696975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27"/>
            <p:cNvSpPr/>
            <p:nvPr/>
          </p:nvSpPr>
          <p:spPr>
            <a:xfrm>
              <a:off x="2275050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27"/>
            <p:cNvSpPr/>
            <p:nvPr/>
          </p:nvSpPr>
          <p:spPr>
            <a:xfrm>
              <a:off x="1230875" y="2698950"/>
              <a:ext cx="522775" cy="522775"/>
            </a:xfrm>
            <a:custGeom>
              <a:avLst/>
              <a:gdLst/>
              <a:ahLst/>
              <a:cxnLst/>
              <a:rect l="l" t="t" r="r" b="b"/>
              <a:pathLst>
                <a:path w="20911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27"/>
            <p:cNvSpPr/>
            <p:nvPr/>
          </p:nvSpPr>
          <p:spPr>
            <a:xfrm>
              <a:off x="709450" y="2176875"/>
              <a:ext cx="522100" cy="522750"/>
            </a:xfrm>
            <a:custGeom>
              <a:avLst/>
              <a:gdLst/>
              <a:ahLst/>
              <a:cxnLst/>
              <a:rect l="l" t="t" r="r" b="b"/>
              <a:pathLst>
                <a:path w="20884" h="20910" extrusionOk="0">
                  <a:moveTo>
                    <a:pt x="343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27"/>
            <p:cNvSpPr/>
            <p:nvPr/>
          </p:nvSpPr>
          <p:spPr>
            <a:xfrm>
              <a:off x="1752950" y="3221025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27"/>
            <p:cNvSpPr/>
            <p:nvPr/>
          </p:nvSpPr>
          <p:spPr>
            <a:xfrm>
              <a:off x="700200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27"/>
            <p:cNvSpPr/>
            <p:nvPr/>
          </p:nvSpPr>
          <p:spPr>
            <a:xfrm>
              <a:off x="122230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27"/>
            <p:cNvSpPr/>
            <p:nvPr/>
          </p:nvSpPr>
          <p:spPr>
            <a:xfrm>
              <a:off x="174437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27"/>
            <p:cNvSpPr/>
            <p:nvPr/>
          </p:nvSpPr>
          <p:spPr>
            <a:xfrm>
              <a:off x="22664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27"/>
            <p:cNvSpPr/>
            <p:nvPr/>
          </p:nvSpPr>
          <p:spPr>
            <a:xfrm>
              <a:off x="2787900" y="4255975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27"/>
            <p:cNvSpPr/>
            <p:nvPr/>
          </p:nvSpPr>
          <p:spPr>
            <a:xfrm>
              <a:off x="33099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27"/>
            <p:cNvSpPr/>
            <p:nvPr/>
          </p:nvSpPr>
          <p:spPr>
            <a:xfrm>
              <a:off x="1752950" y="426520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27"/>
            <p:cNvSpPr/>
            <p:nvPr/>
          </p:nvSpPr>
          <p:spPr>
            <a:xfrm>
              <a:off x="1230875" y="3743125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27"/>
            <p:cNvSpPr/>
            <p:nvPr/>
          </p:nvSpPr>
          <p:spPr>
            <a:xfrm>
              <a:off x="709450" y="3221025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27"/>
            <p:cNvSpPr/>
            <p:nvPr/>
          </p:nvSpPr>
          <p:spPr>
            <a:xfrm>
              <a:off x="238125" y="2741150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8"/>
                  </a:lnTo>
                  <a:lnTo>
                    <a:pt x="18484" y="19222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27"/>
            <p:cNvSpPr/>
            <p:nvPr/>
          </p:nvSpPr>
          <p:spPr>
            <a:xfrm>
              <a:off x="2275050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27"/>
            <p:cNvSpPr/>
            <p:nvPr/>
          </p:nvSpPr>
          <p:spPr>
            <a:xfrm>
              <a:off x="700200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27"/>
            <p:cNvSpPr/>
            <p:nvPr/>
          </p:nvSpPr>
          <p:spPr>
            <a:xfrm>
              <a:off x="122230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27"/>
            <p:cNvSpPr/>
            <p:nvPr/>
          </p:nvSpPr>
          <p:spPr>
            <a:xfrm>
              <a:off x="174437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27"/>
            <p:cNvSpPr/>
            <p:nvPr/>
          </p:nvSpPr>
          <p:spPr>
            <a:xfrm>
              <a:off x="22664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27"/>
            <p:cNvSpPr/>
            <p:nvPr/>
          </p:nvSpPr>
          <p:spPr>
            <a:xfrm>
              <a:off x="709450" y="426520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27"/>
            <p:cNvSpPr/>
            <p:nvPr/>
          </p:nvSpPr>
          <p:spPr>
            <a:xfrm>
              <a:off x="1230875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27"/>
            <p:cNvSpPr/>
            <p:nvPr/>
          </p:nvSpPr>
          <p:spPr>
            <a:xfrm>
              <a:off x="238125" y="3784650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27"/>
            <p:cNvSpPr/>
            <p:nvPr/>
          </p:nvSpPr>
          <p:spPr>
            <a:xfrm>
              <a:off x="700200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27"/>
            <p:cNvSpPr/>
            <p:nvPr/>
          </p:nvSpPr>
          <p:spPr>
            <a:xfrm>
              <a:off x="122230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3" name="Google Shape;4593;p27"/>
          <p:cNvGrpSpPr/>
          <p:nvPr/>
        </p:nvGrpSpPr>
        <p:grpSpPr>
          <a:xfrm>
            <a:off x="7892125" y="4717594"/>
            <a:ext cx="1077300" cy="315300"/>
            <a:chOff x="4414350" y="4673200"/>
            <a:chExt cx="1077300" cy="315300"/>
          </a:xfrm>
        </p:grpSpPr>
        <p:sp>
          <p:nvSpPr>
            <p:cNvPr id="4594" name="Google Shape;4594;p27"/>
            <p:cNvSpPr/>
            <p:nvPr/>
          </p:nvSpPr>
          <p:spPr>
            <a:xfrm>
              <a:off x="4414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27"/>
            <p:cNvSpPr/>
            <p:nvPr/>
          </p:nvSpPr>
          <p:spPr>
            <a:xfrm>
              <a:off x="4795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27"/>
            <p:cNvSpPr/>
            <p:nvPr/>
          </p:nvSpPr>
          <p:spPr>
            <a:xfrm>
              <a:off x="5176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7" name="Google Shape;4597;p27"/>
          <p:cNvGrpSpPr/>
          <p:nvPr/>
        </p:nvGrpSpPr>
        <p:grpSpPr>
          <a:xfrm>
            <a:off x="215450" y="125575"/>
            <a:ext cx="315300" cy="1105725"/>
            <a:chOff x="215450" y="125575"/>
            <a:chExt cx="315300" cy="1105725"/>
          </a:xfrm>
        </p:grpSpPr>
        <p:sp>
          <p:nvSpPr>
            <p:cNvPr id="4598" name="Google Shape;4598;p27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27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27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5"/>
          <p:cNvGrpSpPr/>
          <p:nvPr/>
        </p:nvGrpSpPr>
        <p:grpSpPr>
          <a:xfrm>
            <a:off x="5" y="18"/>
            <a:ext cx="9145429" cy="5143588"/>
            <a:chOff x="238125" y="848600"/>
            <a:chExt cx="7143750" cy="4017800"/>
          </a:xfrm>
        </p:grpSpPr>
        <p:sp>
          <p:nvSpPr>
            <p:cNvPr id="578" name="Google Shape;578;p5"/>
            <p:cNvSpPr/>
            <p:nvPr/>
          </p:nvSpPr>
          <p:spPr>
            <a:xfrm>
              <a:off x="70945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5"/>
            <p:cNvSpPr/>
            <p:nvPr/>
          </p:nvSpPr>
          <p:spPr>
            <a:xfrm>
              <a:off x="238125" y="1133350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5"/>
                  </a:lnTo>
                  <a:lnTo>
                    <a:pt x="0" y="19197"/>
                  </a:lnTo>
                  <a:lnTo>
                    <a:pt x="18853" y="370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709450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1753625" y="848600"/>
              <a:ext cx="293350" cy="284775"/>
            </a:xfrm>
            <a:custGeom>
              <a:avLst/>
              <a:gdLst/>
              <a:ahLst/>
              <a:cxnLst/>
              <a:rect l="l" t="t" r="r" b="b"/>
              <a:pathLst>
                <a:path w="11734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238125" y="2177525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123152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2275050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84"/>
                  </a:lnTo>
                  <a:lnTo>
                    <a:pt x="20884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123152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709450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238125" y="3221700"/>
              <a:ext cx="471350" cy="479250"/>
            </a:xfrm>
            <a:custGeom>
              <a:avLst/>
              <a:gdLst/>
              <a:ahLst/>
              <a:cxnLst/>
              <a:rect l="l" t="t" r="r" b="b"/>
              <a:pathLst>
                <a:path w="18854" h="19170" extrusionOk="0">
                  <a:moveTo>
                    <a:pt x="18484" y="0"/>
                  </a:moveTo>
                  <a:lnTo>
                    <a:pt x="0" y="18458"/>
                  </a:lnTo>
                  <a:lnTo>
                    <a:pt x="0" y="19170"/>
                  </a:lnTo>
                  <a:lnTo>
                    <a:pt x="18853" y="343"/>
                  </a:lnTo>
                  <a:lnTo>
                    <a:pt x="184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1753625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27971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9" y="0"/>
                  </a:moveTo>
                  <a:lnTo>
                    <a:pt x="1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238125" y="4265200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331922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"/>
            <p:cNvSpPr/>
            <p:nvPr/>
          </p:nvSpPr>
          <p:spPr>
            <a:xfrm>
              <a:off x="3841300" y="848600"/>
              <a:ext cx="293375" cy="284775"/>
            </a:xfrm>
            <a:custGeom>
              <a:avLst/>
              <a:gdLst/>
              <a:ahLst/>
              <a:cxnLst/>
              <a:rect l="l" t="t" r="r" b="b"/>
              <a:pathLst>
                <a:path w="11735" h="11391" extrusionOk="0">
                  <a:moveTo>
                    <a:pt x="11049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"/>
            <p:cNvSpPr/>
            <p:nvPr/>
          </p:nvSpPr>
          <p:spPr>
            <a:xfrm>
              <a:off x="2797125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1" y="20514"/>
                  </a:lnTo>
                  <a:lnTo>
                    <a:pt x="370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"/>
            <p:cNvSpPr/>
            <p:nvPr/>
          </p:nvSpPr>
          <p:spPr>
            <a:xfrm>
              <a:off x="123152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1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"/>
            <p:cNvSpPr/>
            <p:nvPr/>
          </p:nvSpPr>
          <p:spPr>
            <a:xfrm>
              <a:off x="2275050" y="2177525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"/>
            <p:cNvSpPr/>
            <p:nvPr/>
          </p:nvSpPr>
          <p:spPr>
            <a:xfrm>
              <a:off x="1753625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"/>
            <p:cNvSpPr/>
            <p:nvPr/>
          </p:nvSpPr>
          <p:spPr>
            <a:xfrm>
              <a:off x="709450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"/>
            <p:cNvSpPr/>
            <p:nvPr/>
          </p:nvSpPr>
          <p:spPr>
            <a:xfrm>
              <a:off x="1753625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"/>
            <p:cNvSpPr/>
            <p:nvPr/>
          </p:nvSpPr>
          <p:spPr>
            <a:xfrm>
              <a:off x="2275050" y="32217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0"/>
                  </a:moveTo>
                  <a:lnTo>
                    <a:pt x="0" y="20488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"/>
            <p:cNvSpPr/>
            <p:nvPr/>
          </p:nvSpPr>
          <p:spPr>
            <a:xfrm>
              <a:off x="48848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69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"/>
            <p:cNvSpPr/>
            <p:nvPr/>
          </p:nvSpPr>
          <p:spPr>
            <a:xfrm>
              <a:off x="331922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"/>
            <p:cNvSpPr/>
            <p:nvPr/>
          </p:nvSpPr>
          <p:spPr>
            <a:xfrm>
              <a:off x="123152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"/>
            <p:cNvSpPr/>
            <p:nvPr/>
          </p:nvSpPr>
          <p:spPr>
            <a:xfrm>
              <a:off x="3841300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"/>
            <p:cNvSpPr/>
            <p:nvPr/>
          </p:nvSpPr>
          <p:spPr>
            <a:xfrm>
              <a:off x="2797125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70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"/>
            <p:cNvSpPr/>
            <p:nvPr/>
          </p:nvSpPr>
          <p:spPr>
            <a:xfrm>
              <a:off x="1143200" y="4787275"/>
              <a:ext cx="87700" cy="79125"/>
            </a:xfrm>
            <a:custGeom>
              <a:avLst/>
              <a:gdLst/>
              <a:ahLst/>
              <a:cxnLst/>
              <a:rect l="l" t="t" r="r" b="b"/>
              <a:pathLst>
                <a:path w="3508" h="3165" extrusionOk="0">
                  <a:moveTo>
                    <a:pt x="3164" y="1"/>
                  </a:moveTo>
                  <a:lnTo>
                    <a:pt x="0" y="3165"/>
                  </a:lnTo>
                  <a:lnTo>
                    <a:pt x="686" y="3165"/>
                  </a:lnTo>
                  <a:lnTo>
                    <a:pt x="3507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"/>
            <p:cNvSpPr/>
            <p:nvPr/>
          </p:nvSpPr>
          <p:spPr>
            <a:xfrm>
              <a:off x="4363375" y="1133350"/>
              <a:ext cx="521475" cy="522125"/>
            </a:xfrm>
            <a:custGeom>
              <a:avLst/>
              <a:gdLst/>
              <a:ahLst/>
              <a:cxnLst/>
              <a:rect l="l" t="t" r="r" b="b"/>
              <a:pathLst>
                <a:path w="20859" h="20885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84"/>
                  </a:lnTo>
                  <a:lnTo>
                    <a:pt x="20858" y="370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"/>
            <p:cNvSpPr/>
            <p:nvPr/>
          </p:nvSpPr>
          <p:spPr>
            <a:xfrm>
              <a:off x="331922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2275050" y="42652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2797125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5" y="0"/>
                  </a:moveTo>
                  <a:lnTo>
                    <a:pt x="1" y="20514"/>
                  </a:lnTo>
                  <a:lnTo>
                    <a:pt x="370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3841300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5928975" y="848600"/>
              <a:ext cx="294050" cy="284775"/>
            </a:xfrm>
            <a:custGeom>
              <a:avLst/>
              <a:gdLst/>
              <a:ahLst/>
              <a:cxnLst/>
              <a:rect l="l" t="t" r="r" b="b"/>
              <a:pathLst>
                <a:path w="11762" h="11391" extrusionOk="0">
                  <a:moveTo>
                    <a:pt x="11049" y="0"/>
                  </a:moveTo>
                  <a:lnTo>
                    <a:pt x="1" y="11048"/>
                  </a:lnTo>
                  <a:lnTo>
                    <a:pt x="344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4363375" y="2177525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2186700" y="4787275"/>
              <a:ext cx="88375" cy="79125"/>
            </a:xfrm>
            <a:custGeom>
              <a:avLst/>
              <a:gdLst/>
              <a:ahLst/>
              <a:cxnLst/>
              <a:rect l="l" t="t" r="r" b="b"/>
              <a:pathLst>
                <a:path w="3535" h="3165" extrusionOk="0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5406900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"/>
            <p:cNvSpPr/>
            <p:nvPr/>
          </p:nvSpPr>
          <p:spPr>
            <a:xfrm>
              <a:off x="4884825" y="165545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69" y="20857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"/>
            <p:cNvSpPr/>
            <p:nvPr/>
          </p:nvSpPr>
          <p:spPr>
            <a:xfrm>
              <a:off x="645107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"/>
            <p:cNvSpPr/>
            <p:nvPr/>
          </p:nvSpPr>
          <p:spPr>
            <a:xfrm>
              <a:off x="5928975" y="165545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515" y="0"/>
                  </a:moveTo>
                  <a:lnTo>
                    <a:pt x="1" y="20514"/>
                  </a:lnTo>
                  <a:lnTo>
                    <a:pt x="344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"/>
            <p:cNvSpPr/>
            <p:nvPr/>
          </p:nvSpPr>
          <p:spPr>
            <a:xfrm>
              <a:off x="331922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"/>
            <p:cNvSpPr/>
            <p:nvPr/>
          </p:nvSpPr>
          <p:spPr>
            <a:xfrm>
              <a:off x="4884825" y="26996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3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"/>
            <p:cNvSpPr/>
            <p:nvPr/>
          </p:nvSpPr>
          <p:spPr>
            <a:xfrm>
              <a:off x="697250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9" y="0"/>
                  </a:moveTo>
                  <a:lnTo>
                    <a:pt x="0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"/>
            <p:cNvSpPr/>
            <p:nvPr/>
          </p:nvSpPr>
          <p:spPr>
            <a:xfrm>
              <a:off x="3230875" y="4787275"/>
              <a:ext cx="87700" cy="79125"/>
            </a:xfrm>
            <a:custGeom>
              <a:avLst/>
              <a:gdLst/>
              <a:ahLst/>
              <a:cxnLst/>
              <a:rect l="l" t="t" r="r" b="b"/>
              <a:pathLst>
                <a:path w="3508" h="3165" extrusionOk="0">
                  <a:moveTo>
                    <a:pt x="3165" y="1"/>
                  </a:moveTo>
                  <a:lnTo>
                    <a:pt x="1" y="3165"/>
                  </a:lnTo>
                  <a:lnTo>
                    <a:pt x="686" y="3165"/>
                  </a:lnTo>
                  <a:lnTo>
                    <a:pt x="3508" y="344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"/>
            <p:cNvSpPr/>
            <p:nvPr/>
          </p:nvSpPr>
          <p:spPr>
            <a:xfrm>
              <a:off x="5406900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"/>
            <p:cNvSpPr/>
            <p:nvPr/>
          </p:nvSpPr>
          <p:spPr>
            <a:xfrm>
              <a:off x="3841300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5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4363375" y="32217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0"/>
                  </a:moveTo>
                  <a:lnTo>
                    <a:pt x="1" y="20488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5406900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645107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4884825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69" y="20884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5928975" y="26996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6972500" y="1759600"/>
              <a:ext cx="409375" cy="417300"/>
            </a:xfrm>
            <a:custGeom>
              <a:avLst/>
              <a:gdLst/>
              <a:ahLst/>
              <a:cxnLst/>
              <a:rect l="l" t="t" r="r" b="b"/>
              <a:pathLst>
                <a:path w="16375" h="16692" extrusionOk="0">
                  <a:moveTo>
                    <a:pt x="16375" y="0"/>
                  </a:moveTo>
                  <a:lnTo>
                    <a:pt x="0" y="16348"/>
                  </a:lnTo>
                  <a:lnTo>
                    <a:pt x="370" y="16691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4363375" y="42652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4274400" y="4787275"/>
              <a:ext cx="88350" cy="79125"/>
            </a:xfrm>
            <a:custGeom>
              <a:avLst/>
              <a:gdLst/>
              <a:ahLst/>
              <a:cxnLst/>
              <a:rect l="l" t="t" r="r" b="b"/>
              <a:pathLst>
                <a:path w="3534" h="3165" extrusionOk="0">
                  <a:moveTo>
                    <a:pt x="3191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5928975" y="3743125"/>
              <a:ext cx="521475" cy="522100"/>
            </a:xfrm>
            <a:custGeom>
              <a:avLst/>
              <a:gdLst/>
              <a:ahLst/>
              <a:cxnLst/>
              <a:rect l="l" t="t" r="r" b="b"/>
              <a:pathLst>
                <a:path w="20859" h="20884" extrusionOk="0">
                  <a:moveTo>
                    <a:pt x="20515" y="0"/>
                  </a:moveTo>
                  <a:lnTo>
                    <a:pt x="1" y="20514"/>
                  </a:lnTo>
                  <a:lnTo>
                    <a:pt x="344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"/>
            <p:cNvSpPr/>
            <p:nvPr/>
          </p:nvSpPr>
          <p:spPr>
            <a:xfrm>
              <a:off x="645107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"/>
            <p:cNvSpPr/>
            <p:nvPr/>
          </p:nvSpPr>
          <p:spPr>
            <a:xfrm>
              <a:off x="6972500" y="2803100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16375" y="1"/>
                  </a:moveTo>
                  <a:lnTo>
                    <a:pt x="0" y="16375"/>
                  </a:lnTo>
                  <a:lnTo>
                    <a:pt x="370" y="16718"/>
                  </a:lnTo>
                  <a:lnTo>
                    <a:pt x="16375" y="713"/>
                  </a:lnTo>
                  <a:lnTo>
                    <a:pt x="1637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"/>
            <p:cNvSpPr/>
            <p:nvPr/>
          </p:nvSpPr>
          <p:spPr>
            <a:xfrm>
              <a:off x="5406900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"/>
            <p:cNvSpPr/>
            <p:nvPr/>
          </p:nvSpPr>
          <p:spPr>
            <a:xfrm>
              <a:off x="5318575" y="4787275"/>
              <a:ext cx="88350" cy="79125"/>
            </a:xfrm>
            <a:custGeom>
              <a:avLst/>
              <a:gdLst/>
              <a:ahLst/>
              <a:cxnLst/>
              <a:rect l="l" t="t" r="r" b="b"/>
              <a:pathLst>
                <a:path w="3534" h="3165" extrusionOk="0">
                  <a:moveTo>
                    <a:pt x="3164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3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"/>
            <p:cNvSpPr/>
            <p:nvPr/>
          </p:nvSpPr>
          <p:spPr>
            <a:xfrm>
              <a:off x="6972500" y="3847275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16375" y="0"/>
                  </a:moveTo>
                  <a:lnTo>
                    <a:pt x="0" y="16348"/>
                  </a:lnTo>
                  <a:lnTo>
                    <a:pt x="370" y="16718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"/>
            <p:cNvSpPr/>
            <p:nvPr/>
          </p:nvSpPr>
          <p:spPr>
            <a:xfrm>
              <a:off x="6362075" y="4787275"/>
              <a:ext cx="88375" cy="79125"/>
            </a:xfrm>
            <a:custGeom>
              <a:avLst/>
              <a:gdLst/>
              <a:ahLst/>
              <a:cxnLst/>
              <a:rect l="l" t="t" r="r" b="b"/>
              <a:pathLst>
                <a:path w="3535" h="3165" extrusionOk="0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"/>
            <p:cNvSpPr/>
            <p:nvPr/>
          </p:nvSpPr>
          <p:spPr>
            <a:xfrm>
              <a:off x="645107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"/>
            <p:cNvSpPr/>
            <p:nvPr/>
          </p:nvSpPr>
          <p:spPr>
            <a:xfrm>
              <a:off x="6972500" y="1133350"/>
              <a:ext cx="409375" cy="418625"/>
            </a:xfrm>
            <a:custGeom>
              <a:avLst/>
              <a:gdLst/>
              <a:ahLst/>
              <a:cxnLst/>
              <a:rect l="l" t="t" r="r" b="b"/>
              <a:pathLst>
                <a:path w="16375" h="16745" extrusionOk="0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"/>
            <p:cNvSpPr/>
            <p:nvPr/>
          </p:nvSpPr>
          <p:spPr>
            <a:xfrm>
              <a:off x="667850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0" y="0"/>
                  </a:moveTo>
                  <a:lnTo>
                    <a:pt x="11418" y="11391"/>
                  </a:lnTo>
                  <a:lnTo>
                    <a:pt x="11760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"/>
            <p:cNvSpPr/>
            <p:nvPr/>
          </p:nvSpPr>
          <p:spPr>
            <a:xfrm>
              <a:off x="696392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43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"/>
            <p:cNvSpPr/>
            <p:nvPr/>
          </p:nvSpPr>
          <p:spPr>
            <a:xfrm>
              <a:off x="5634325" y="848600"/>
              <a:ext cx="294675" cy="284775"/>
            </a:xfrm>
            <a:custGeom>
              <a:avLst/>
              <a:gdLst/>
              <a:ahLst/>
              <a:cxnLst/>
              <a:rect l="l" t="t" r="r" b="b"/>
              <a:pathLst>
                <a:path w="11787" h="11391" extrusionOk="0">
                  <a:moveTo>
                    <a:pt x="0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6972500" y="2176875"/>
              <a:ext cx="409375" cy="418600"/>
            </a:xfrm>
            <a:custGeom>
              <a:avLst/>
              <a:gdLst/>
              <a:ahLst/>
              <a:cxnLst/>
              <a:rect l="l" t="t" r="r" b="b"/>
              <a:pathLst>
                <a:path w="16375" h="16744" extrusionOk="0">
                  <a:moveTo>
                    <a:pt x="370" y="0"/>
                  </a:moveTo>
                  <a:lnTo>
                    <a:pt x="0" y="369"/>
                  </a:lnTo>
                  <a:lnTo>
                    <a:pt x="16375" y="16744"/>
                  </a:lnTo>
                  <a:lnTo>
                    <a:pt x="16375" y="1603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"/>
            <p:cNvSpPr/>
            <p:nvPr/>
          </p:nvSpPr>
          <p:spPr>
            <a:xfrm>
              <a:off x="5928325" y="1133350"/>
              <a:ext cx="522775" cy="522125"/>
            </a:xfrm>
            <a:custGeom>
              <a:avLst/>
              <a:gdLst/>
              <a:ahLst/>
              <a:cxnLst/>
              <a:rect l="l" t="t" r="r" b="b"/>
              <a:pathLst>
                <a:path w="20911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"/>
            <p:cNvSpPr/>
            <p:nvPr/>
          </p:nvSpPr>
          <p:spPr>
            <a:xfrm>
              <a:off x="6450425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"/>
            <p:cNvSpPr/>
            <p:nvPr/>
          </p:nvSpPr>
          <p:spPr>
            <a:xfrm>
              <a:off x="5919750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"/>
            <p:cNvSpPr/>
            <p:nvPr/>
          </p:nvSpPr>
          <p:spPr>
            <a:xfrm>
              <a:off x="644185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"/>
            <p:cNvSpPr/>
            <p:nvPr/>
          </p:nvSpPr>
          <p:spPr>
            <a:xfrm>
              <a:off x="696392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"/>
            <p:cNvSpPr/>
            <p:nvPr/>
          </p:nvSpPr>
          <p:spPr>
            <a:xfrm>
              <a:off x="6450425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883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"/>
            <p:cNvSpPr/>
            <p:nvPr/>
          </p:nvSpPr>
          <p:spPr>
            <a:xfrm>
              <a:off x="5406900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"/>
            <p:cNvSpPr/>
            <p:nvPr/>
          </p:nvSpPr>
          <p:spPr>
            <a:xfrm>
              <a:off x="5928325" y="2176875"/>
              <a:ext cx="522775" cy="522750"/>
            </a:xfrm>
            <a:custGeom>
              <a:avLst/>
              <a:gdLst/>
              <a:ahLst/>
              <a:cxnLst/>
              <a:rect l="l" t="t" r="r" b="b"/>
              <a:pathLst>
                <a:path w="20911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"/>
            <p:cNvSpPr/>
            <p:nvPr/>
          </p:nvSpPr>
          <p:spPr>
            <a:xfrm>
              <a:off x="6972500" y="3221025"/>
              <a:ext cx="409375" cy="418625"/>
            </a:xfrm>
            <a:custGeom>
              <a:avLst/>
              <a:gdLst/>
              <a:ahLst/>
              <a:cxnLst/>
              <a:rect l="l" t="t" r="r" b="b"/>
              <a:pathLst>
                <a:path w="16375" h="16745" extrusionOk="0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"/>
            <p:cNvSpPr/>
            <p:nvPr/>
          </p:nvSpPr>
          <p:spPr>
            <a:xfrm>
              <a:off x="4590800" y="848600"/>
              <a:ext cx="294050" cy="284775"/>
            </a:xfrm>
            <a:custGeom>
              <a:avLst/>
              <a:gdLst/>
              <a:ahLst/>
              <a:cxnLst/>
              <a:rect l="l" t="t" r="r" b="b"/>
              <a:pathLst>
                <a:path w="11762" h="11391" extrusionOk="0">
                  <a:moveTo>
                    <a:pt x="1" y="0"/>
                  </a:moveTo>
                  <a:lnTo>
                    <a:pt x="11392" y="11391"/>
                  </a:lnTo>
                  <a:lnTo>
                    <a:pt x="11761" y="11048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"/>
            <p:cNvSpPr/>
            <p:nvPr/>
          </p:nvSpPr>
          <p:spPr>
            <a:xfrm>
              <a:off x="4884825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"/>
            <p:cNvSpPr/>
            <p:nvPr/>
          </p:nvSpPr>
          <p:spPr>
            <a:xfrm>
              <a:off x="4875575" y="1124800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"/>
            <p:cNvSpPr/>
            <p:nvPr/>
          </p:nvSpPr>
          <p:spPr>
            <a:xfrm>
              <a:off x="53976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"/>
            <p:cNvSpPr/>
            <p:nvPr/>
          </p:nvSpPr>
          <p:spPr>
            <a:xfrm>
              <a:off x="5919750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"/>
            <p:cNvSpPr/>
            <p:nvPr/>
          </p:nvSpPr>
          <p:spPr>
            <a:xfrm>
              <a:off x="644185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"/>
            <p:cNvSpPr/>
            <p:nvPr/>
          </p:nvSpPr>
          <p:spPr>
            <a:xfrm>
              <a:off x="696392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69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"/>
            <p:cNvSpPr/>
            <p:nvPr/>
          </p:nvSpPr>
          <p:spPr>
            <a:xfrm>
              <a:off x="4362725" y="165545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"/>
            <p:cNvSpPr/>
            <p:nvPr/>
          </p:nvSpPr>
          <p:spPr>
            <a:xfrm>
              <a:off x="3840650" y="1133350"/>
              <a:ext cx="522750" cy="522125"/>
            </a:xfrm>
            <a:custGeom>
              <a:avLst/>
              <a:gdLst/>
              <a:ahLst/>
              <a:cxnLst/>
              <a:rect l="l" t="t" r="r" b="b"/>
              <a:pathLst>
                <a:path w="20910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"/>
            <p:cNvSpPr/>
            <p:nvPr/>
          </p:nvSpPr>
          <p:spPr>
            <a:xfrm>
              <a:off x="5406900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43" y="1"/>
                  </a:moveTo>
                  <a:lnTo>
                    <a:pt x="0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"/>
            <p:cNvSpPr/>
            <p:nvPr/>
          </p:nvSpPr>
          <p:spPr>
            <a:xfrm>
              <a:off x="3546625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"/>
            <p:cNvSpPr/>
            <p:nvPr/>
          </p:nvSpPr>
          <p:spPr>
            <a:xfrm>
              <a:off x="6450425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"/>
            <p:cNvSpPr/>
            <p:nvPr/>
          </p:nvSpPr>
          <p:spPr>
            <a:xfrm>
              <a:off x="5928325" y="3221025"/>
              <a:ext cx="522775" cy="522125"/>
            </a:xfrm>
            <a:custGeom>
              <a:avLst/>
              <a:gdLst/>
              <a:ahLst/>
              <a:cxnLst/>
              <a:rect l="l" t="t" r="r" b="b"/>
              <a:pathLst>
                <a:path w="20911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"/>
            <p:cNvSpPr/>
            <p:nvPr/>
          </p:nvSpPr>
          <p:spPr>
            <a:xfrm>
              <a:off x="6972500" y="4265200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370" y="1"/>
                  </a:moveTo>
                  <a:lnTo>
                    <a:pt x="0" y="343"/>
                  </a:lnTo>
                  <a:lnTo>
                    <a:pt x="16375" y="16718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"/>
            <p:cNvSpPr/>
            <p:nvPr/>
          </p:nvSpPr>
          <p:spPr>
            <a:xfrm>
              <a:off x="4884825" y="2176875"/>
              <a:ext cx="522100" cy="522750"/>
            </a:xfrm>
            <a:custGeom>
              <a:avLst/>
              <a:gdLst/>
              <a:ahLst/>
              <a:cxnLst/>
              <a:rect l="l" t="t" r="r" b="b"/>
              <a:pathLst>
                <a:path w="20884" h="20910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3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"/>
            <p:cNvSpPr/>
            <p:nvPr/>
          </p:nvSpPr>
          <p:spPr>
            <a:xfrm>
              <a:off x="383207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43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"/>
            <p:cNvSpPr/>
            <p:nvPr/>
          </p:nvSpPr>
          <p:spPr>
            <a:xfrm>
              <a:off x="435415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4875575" y="2168300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53976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5919750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644185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"/>
            <p:cNvSpPr/>
            <p:nvPr/>
          </p:nvSpPr>
          <p:spPr>
            <a:xfrm>
              <a:off x="696392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7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"/>
            <p:cNvSpPr/>
            <p:nvPr/>
          </p:nvSpPr>
          <p:spPr>
            <a:xfrm>
              <a:off x="6450425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"/>
            <p:cNvSpPr/>
            <p:nvPr/>
          </p:nvSpPr>
          <p:spPr>
            <a:xfrm>
              <a:off x="4362725" y="2698950"/>
              <a:ext cx="522125" cy="522775"/>
            </a:xfrm>
            <a:custGeom>
              <a:avLst/>
              <a:gdLst/>
              <a:ahLst/>
              <a:cxnLst/>
              <a:rect l="l" t="t" r="r" b="b"/>
              <a:pathLst>
                <a:path w="20885" h="20911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"/>
            <p:cNvSpPr/>
            <p:nvPr/>
          </p:nvSpPr>
          <p:spPr>
            <a:xfrm>
              <a:off x="5928325" y="426520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"/>
            <p:cNvSpPr/>
            <p:nvPr/>
          </p:nvSpPr>
          <p:spPr>
            <a:xfrm>
              <a:off x="3318550" y="165545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"/>
            <p:cNvSpPr/>
            <p:nvPr/>
          </p:nvSpPr>
          <p:spPr>
            <a:xfrm>
              <a:off x="4884825" y="3221025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3840650" y="2176875"/>
              <a:ext cx="522750" cy="522750"/>
            </a:xfrm>
            <a:custGeom>
              <a:avLst/>
              <a:gdLst/>
              <a:ahLst/>
              <a:cxnLst/>
              <a:rect l="l" t="t" r="r" b="b"/>
              <a:pathLst>
                <a:path w="20910" h="20910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25031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0" y="0"/>
                  </a:moveTo>
                  <a:lnTo>
                    <a:pt x="11391" y="11391"/>
                  </a:lnTo>
                  <a:lnTo>
                    <a:pt x="11761" y="11048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5406900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"/>
            <p:cNvSpPr/>
            <p:nvPr/>
          </p:nvSpPr>
          <p:spPr>
            <a:xfrm>
              <a:off x="2797125" y="1133350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"/>
            <p:cNvSpPr/>
            <p:nvPr/>
          </p:nvSpPr>
          <p:spPr>
            <a:xfrm>
              <a:off x="2787900" y="1124800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"/>
            <p:cNvSpPr/>
            <p:nvPr/>
          </p:nvSpPr>
          <p:spPr>
            <a:xfrm>
              <a:off x="33099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383207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435415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"/>
            <p:cNvSpPr/>
            <p:nvPr/>
          </p:nvSpPr>
          <p:spPr>
            <a:xfrm>
              <a:off x="4875575" y="3212475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"/>
            <p:cNvSpPr/>
            <p:nvPr/>
          </p:nvSpPr>
          <p:spPr>
            <a:xfrm>
              <a:off x="53976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919750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644185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"/>
            <p:cNvSpPr/>
            <p:nvPr/>
          </p:nvSpPr>
          <p:spPr>
            <a:xfrm>
              <a:off x="1458950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"/>
            <p:cNvSpPr/>
            <p:nvPr/>
          </p:nvSpPr>
          <p:spPr>
            <a:xfrm>
              <a:off x="1752950" y="1133350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3840650" y="3221025"/>
              <a:ext cx="522750" cy="522125"/>
            </a:xfrm>
            <a:custGeom>
              <a:avLst/>
              <a:gdLst/>
              <a:ahLst/>
              <a:cxnLst/>
              <a:rect l="l" t="t" r="r" b="b"/>
              <a:pathLst>
                <a:path w="20910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2797125" y="2176875"/>
              <a:ext cx="522125" cy="522750"/>
            </a:xfrm>
            <a:custGeom>
              <a:avLst/>
              <a:gdLst/>
              <a:ahLst/>
              <a:cxnLst/>
              <a:rect l="l" t="t" r="r" b="b"/>
              <a:pathLst>
                <a:path w="20885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"/>
            <p:cNvSpPr/>
            <p:nvPr/>
          </p:nvSpPr>
          <p:spPr>
            <a:xfrm>
              <a:off x="5406900" y="4786625"/>
              <a:ext cx="88350" cy="79775"/>
            </a:xfrm>
            <a:custGeom>
              <a:avLst/>
              <a:gdLst/>
              <a:ahLst/>
              <a:cxnLst/>
              <a:rect l="l" t="t" r="r" b="b"/>
              <a:pathLst>
                <a:path w="3534" h="3191" extrusionOk="0">
                  <a:moveTo>
                    <a:pt x="343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34" y="319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"/>
            <p:cNvSpPr/>
            <p:nvPr/>
          </p:nvSpPr>
          <p:spPr>
            <a:xfrm>
              <a:off x="4362725" y="3743125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2275050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4884825" y="426520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"/>
            <p:cNvSpPr/>
            <p:nvPr/>
          </p:nvSpPr>
          <p:spPr>
            <a:xfrm>
              <a:off x="3318550" y="2698950"/>
              <a:ext cx="522775" cy="522775"/>
            </a:xfrm>
            <a:custGeom>
              <a:avLst/>
              <a:gdLst/>
              <a:ahLst/>
              <a:cxnLst/>
              <a:rect l="l" t="t" r="r" b="b"/>
              <a:pathLst>
                <a:path w="20911" h="20911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"/>
            <p:cNvSpPr/>
            <p:nvPr/>
          </p:nvSpPr>
          <p:spPr>
            <a:xfrm>
              <a:off x="174437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22664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2787900" y="2168300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33099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383207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435415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4875575" y="4255975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53976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"/>
            <p:cNvSpPr/>
            <p:nvPr/>
          </p:nvSpPr>
          <p:spPr>
            <a:xfrm>
              <a:off x="1230875" y="165545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"/>
            <p:cNvSpPr/>
            <p:nvPr/>
          </p:nvSpPr>
          <p:spPr>
            <a:xfrm>
              <a:off x="414775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3318550" y="3743125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1752950" y="2176875"/>
              <a:ext cx="522125" cy="522750"/>
            </a:xfrm>
            <a:custGeom>
              <a:avLst/>
              <a:gdLst/>
              <a:ahLst/>
              <a:cxnLst/>
              <a:rect l="l" t="t" r="r" b="b"/>
              <a:pathLst>
                <a:path w="20885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2797125" y="3221025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4362725" y="4786625"/>
              <a:ext cx="89025" cy="79775"/>
            </a:xfrm>
            <a:custGeom>
              <a:avLst/>
              <a:gdLst/>
              <a:ahLst/>
              <a:cxnLst/>
              <a:rect l="l" t="t" r="r" b="b"/>
              <a:pathLst>
                <a:path w="3561" h="3191" extrusionOk="0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3840650" y="4265200"/>
              <a:ext cx="522750" cy="522100"/>
            </a:xfrm>
            <a:custGeom>
              <a:avLst/>
              <a:gdLst/>
              <a:ahLst/>
              <a:cxnLst/>
              <a:rect l="l" t="t" r="r" b="b"/>
              <a:pathLst>
                <a:path w="20910" h="20884" extrusionOk="0">
                  <a:moveTo>
                    <a:pt x="369" y="1"/>
                  </a:moveTo>
                  <a:lnTo>
                    <a:pt x="0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2275050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709450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"/>
            <p:cNvSpPr/>
            <p:nvPr/>
          </p:nvSpPr>
          <p:spPr>
            <a:xfrm>
              <a:off x="700200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"/>
            <p:cNvSpPr/>
            <p:nvPr/>
          </p:nvSpPr>
          <p:spPr>
            <a:xfrm>
              <a:off x="122230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174437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22664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2787900" y="3212475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33099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383207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7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435415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2797125" y="426520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3318550" y="4786625"/>
              <a:ext cx="89025" cy="79775"/>
            </a:xfrm>
            <a:custGeom>
              <a:avLst/>
              <a:gdLst/>
              <a:ahLst/>
              <a:cxnLst/>
              <a:rect l="l" t="t" r="r" b="b"/>
              <a:pathLst>
                <a:path w="3561" h="3191" extrusionOk="0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238125" y="1696975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"/>
            <p:cNvSpPr/>
            <p:nvPr/>
          </p:nvSpPr>
          <p:spPr>
            <a:xfrm>
              <a:off x="2275050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"/>
            <p:cNvSpPr/>
            <p:nvPr/>
          </p:nvSpPr>
          <p:spPr>
            <a:xfrm>
              <a:off x="1230875" y="2698950"/>
              <a:ext cx="522775" cy="522775"/>
            </a:xfrm>
            <a:custGeom>
              <a:avLst/>
              <a:gdLst/>
              <a:ahLst/>
              <a:cxnLst/>
              <a:rect l="l" t="t" r="r" b="b"/>
              <a:pathLst>
                <a:path w="20911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709450" y="2176875"/>
              <a:ext cx="522100" cy="522750"/>
            </a:xfrm>
            <a:custGeom>
              <a:avLst/>
              <a:gdLst/>
              <a:ahLst/>
              <a:cxnLst/>
              <a:rect l="l" t="t" r="r" b="b"/>
              <a:pathLst>
                <a:path w="20884" h="20910" extrusionOk="0">
                  <a:moveTo>
                    <a:pt x="343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"/>
            <p:cNvSpPr/>
            <p:nvPr/>
          </p:nvSpPr>
          <p:spPr>
            <a:xfrm>
              <a:off x="1752950" y="3221025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"/>
            <p:cNvSpPr/>
            <p:nvPr/>
          </p:nvSpPr>
          <p:spPr>
            <a:xfrm>
              <a:off x="700200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122230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174437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2664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"/>
            <p:cNvSpPr/>
            <p:nvPr/>
          </p:nvSpPr>
          <p:spPr>
            <a:xfrm>
              <a:off x="2787900" y="4255975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"/>
            <p:cNvSpPr/>
            <p:nvPr/>
          </p:nvSpPr>
          <p:spPr>
            <a:xfrm>
              <a:off x="33099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752950" y="426520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230875" y="3743125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709450" y="3221025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238125" y="2741150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8"/>
                  </a:lnTo>
                  <a:lnTo>
                    <a:pt x="18484" y="19222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2275050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700200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2230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74437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22664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709450" y="426520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1230875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238125" y="3784650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700200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122230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5"/>
          <p:cNvSpPr txBox="1">
            <a:spLocks noGrp="1"/>
          </p:cNvSpPr>
          <p:nvPr>
            <p:ph type="title"/>
          </p:nvPr>
        </p:nvSpPr>
        <p:spPr>
          <a:xfrm>
            <a:off x="1336786" y="2505179"/>
            <a:ext cx="2968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5" name="Google Shape;755;p5"/>
          <p:cNvSpPr txBox="1">
            <a:spLocks noGrp="1"/>
          </p:cNvSpPr>
          <p:nvPr>
            <p:ph type="title" idx="2"/>
          </p:nvPr>
        </p:nvSpPr>
        <p:spPr>
          <a:xfrm>
            <a:off x="4838864" y="2505179"/>
            <a:ext cx="2968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6" name="Google Shape;756;p5"/>
          <p:cNvSpPr txBox="1">
            <a:spLocks noGrp="1"/>
          </p:cNvSpPr>
          <p:nvPr>
            <p:ph type="subTitle" idx="1"/>
          </p:nvPr>
        </p:nvSpPr>
        <p:spPr>
          <a:xfrm>
            <a:off x="4838864" y="2874202"/>
            <a:ext cx="29688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57" name="Google Shape;757;p5"/>
          <p:cNvSpPr txBox="1">
            <a:spLocks noGrp="1"/>
          </p:cNvSpPr>
          <p:nvPr>
            <p:ph type="subTitle" idx="3"/>
          </p:nvPr>
        </p:nvSpPr>
        <p:spPr>
          <a:xfrm>
            <a:off x="1336336" y="2874202"/>
            <a:ext cx="29697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58" name="Google Shape;758;p5"/>
          <p:cNvSpPr/>
          <p:nvPr/>
        </p:nvSpPr>
        <p:spPr>
          <a:xfrm>
            <a:off x="7114379" y="4747621"/>
            <a:ext cx="111863" cy="48162"/>
          </a:xfrm>
          <a:custGeom>
            <a:avLst/>
            <a:gdLst/>
            <a:ahLst/>
            <a:cxnLst/>
            <a:rect l="l" t="t" r="r" b="b"/>
            <a:pathLst>
              <a:path w="2966" h="1277" fill="none" extrusionOk="0">
                <a:moveTo>
                  <a:pt x="0" y="19"/>
                </a:moveTo>
                <a:lnTo>
                  <a:pt x="0" y="19"/>
                </a:lnTo>
                <a:lnTo>
                  <a:pt x="0" y="19"/>
                </a:lnTo>
                <a:lnTo>
                  <a:pt x="601" y="0"/>
                </a:lnTo>
                <a:lnTo>
                  <a:pt x="601" y="0"/>
                </a:lnTo>
                <a:lnTo>
                  <a:pt x="1220" y="19"/>
                </a:lnTo>
                <a:lnTo>
                  <a:pt x="1802" y="75"/>
                </a:lnTo>
                <a:lnTo>
                  <a:pt x="1802" y="75"/>
                </a:lnTo>
                <a:lnTo>
                  <a:pt x="2121" y="113"/>
                </a:lnTo>
                <a:lnTo>
                  <a:pt x="2308" y="150"/>
                </a:lnTo>
                <a:lnTo>
                  <a:pt x="2496" y="188"/>
                </a:lnTo>
                <a:lnTo>
                  <a:pt x="2684" y="263"/>
                </a:lnTo>
                <a:lnTo>
                  <a:pt x="2759" y="319"/>
                </a:lnTo>
                <a:lnTo>
                  <a:pt x="2834" y="376"/>
                </a:lnTo>
                <a:lnTo>
                  <a:pt x="2890" y="432"/>
                </a:lnTo>
                <a:lnTo>
                  <a:pt x="2928" y="507"/>
                </a:lnTo>
                <a:lnTo>
                  <a:pt x="2946" y="582"/>
                </a:lnTo>
                <a:lnTo>
                  <a:pt x="2965" y="676"/>
                </a:lnTo>
                <a:lnTo>
                  <a:pt x="2965" y="676"/>
                </a:lnTo>
                <a:lnTo>
                  <a:pt x="2965" y="770"/>
                </a:lnTo>
                <a:lnTo>
                  <a:pt x="2928" y="864"/>
                </a:lnTo>
                <a:lnTo>
                  <a:pt x="2890" y="976"/>
                </a:lnTo>
                <a:lnTo>
                  <a:pt x="2834" y="1089"/>
                </a:lnTo>
                <a:lnTo>
                  <a:pt x="2834" y="1089"/>
                </a:lnTo>
                <a:lnTo>
                  <a:pt x="2796" y="1126"/>
                </a:lnTo>
                <a:lnTo>
                  <a:pt x="2740" y="1183"/>
                </a:lnTo>
                <a:lnTo>
                  <a:pt x="2665" y="1201"/>
                </a:lnTo>
                <a:lnTo>
                  <a:pt x="2590" y="1239"/>
                </a:lnTo>
                <a:lnTo>
                  <a:pt x="2402" y="1258"/>
                </a:lnTo>
                <a:lnTo>
                  <a:pt x="2177" y="1276"/>
                </a:lnTo>
                <a:lnTo>
                  <a:pt x="2177" y="1276"/>
                </a:lnTo>
                <a:lnTo>
                  <a:pt x="1896" y="1258"/>
                </a:lnTo>
                <a:lnTo>
                  <a:pt x="1614" y="1220"/>
                </a:lnTo>
                <a:lnTo>
                  <a:pt x="1389" y="1183"/>
                </a:lnTo>
                <a:lnTo>
                  <a:pt x="1220" y="1145"/>
                </a:lnTo>
                <a:lnTo>
                  <a:pt x="1220" y="1145"/>
                </a:lnTo>
                <a:lnTo>
                  <a:pt x="976" y="1051"/>
                </a:lnTo>
                <a:lnTo>
                  <a:pt x="770" y="939"/>
                </a:lnTo>
                <a:lnTo>
                  <a:pt x="601" y="826"/>
                </a:lnTo>
                <a:lnTo>
                  <a:pt x="432" y="676"/>
                </a:lnTo>
                <a:lnTo>
                  <a:pt x="301" y="526"/>
                </a:lnTo>
                <a:lnTo>
                  <a:pt x="169" y="376"/>
                </a:lnTo>
                <a:lnTo>
                  <a:pt x="75" y="207"/>
                </a:lnTo>
                <a:lnTo>
                  <a:pt x="0" y="19"/>
                </a:lnTo>
                <a:lnTo>
                  <a:pt x="0" y="19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5"/>
          <p:cNvSpPr/>
          <p:nvPr/>
        </p:nvSpPr>
        <p:spPr>
          <a:xfrm>
            <a:off x="6344360" y="4890557"/>
            <a:ext cx="21988" cy="66567"/>
          </a:xfrm>
          <a:custGeom>
            <a:avLst/>
            <a:gdLst/>
            <a:ahLst/>
            <a:cxnLst/>
            <a:rect l="l" t="t" r="r" b="b"/>
            <a:pathLst>
              <a:path w="583" h="1765" fill="none" extrusionOk="0">
                <a:moveTo>
                  <a:pt x="1" y="1765"/>
                </a:moveTo>
                <a:lnTo>
                  <a:pt x="1" y="1765"/>
                </a:lnTo>
                <a:lnTo>
                  <a:pt x="1" y="1521"/>
                </a:lnTo>
                <a:lnTo>
                  <a:pt x="1" y="1277"/>
                </a:lnTo>
                <a:lnTo>
                  <a:pt x="39" y="1052"/>
                </a:lnTo>
                <a:lnTo>
                  <a:pt x="95" y="808"/>
                </a:lnTo>
                <a:lnTo>
                  <a:pt x="170" y="583"/>
                </a:lnTo>
                <a:lnTo>
                  <a:pt x="264" y="376"/>
                </a:lnTo>
                <a:lnTo>
                  <a:pt x="414" y="170"/>
                </a:lnTo>
                <a:lnTo>
                  <a:pt x="583" y="1"/>
                </a:lnTo>
                <a:lnTo>
                  <a:pt x="583" y="1"/>
                </a:lnTo>
                <a:lnTo>
                  <a:pt x="470" y="170"/>
                </a:lnTo>
                <a:lnTo>
                  <a:pt x="376" y="339"/>
                </a:lnTo>
                <a:lnTo>
                  <a:pt x="282" y="508"/>
                </a:lnTo>
                <a:lnTo>
                  <a:pt x="207" y="695"/>
                </a:lnTo>
                <a:lnTo>
                  <a:pt x="95" y="1052"/>
                </a:lnTo>
                <a:lnTo>
                  <a:pt x="39" y="1389"/>
                </a:lnTo>
                <a:lnTo>
                  <a:pt x="39" y="1389"/>
                </a:lnTo>
                <a:lnTo>
                  <a:pt x="20" y="1577"/>
                </a:lnTo>
                <a:lnTo>
                  <a:pt x="1" y="1765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5"/>
          <p:cNvSpPr/>
          <p:nvPr/>
        </p:nvSpPr>
        <p:spPr>
          <a:xfrm>
            <a:off x="3726450" y="114072"/>
            <a:ext cx="1691100" cy="3153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1" name="Google Shape;761;p5"/>
          <p:cNvGrpSpPr/>
          <p:nvPr/>
        </p:nvGrpSpPr>
        <p:grpSpPr>
          <a:xfrm>
            <a:off x="215450" y="125575"/>
            <a:ext cx="315300" cy="1105725"/>
            <a:chOff x="215450" y="125575"/>
            <a:chExt cx="315300" cy="1105725"/>
          </a:xfrm>
        </p:grpSpPr>
        <p:sp>
          <p:nvSpPr>
            <p:cNvPr id="762" name="Google Shape;762;p5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" name="Google Shape;765;p5"/>
          <p:cNvGrpSpPr/>
          <p:nvPr/>
        </p:nvGrpSpPr>
        <p:grpSpPr>
          <a:xfrm>
            <a:off x="8606882" y="125575"/>
            <a:ext cx="315300" cy="1105725"/>
            <a:chOff x="215450" y="125575"/>
            <a:chExt cx="315300" cy="1105725"/>
          </a:xfrm>
        </p:grpSpPr>
        <p:sp>
          <p:nvSpPr>
            <p:cNvPr id="766" name="Google Shape;766;p5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9" name="Google Shape;769;p5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8" name="Google Shape;1148;p8"/>
          <p:cNvGrpSpPr/>
          <p:nvPr/>
        </p:nvGrpSpPr>
        <p:grpSpPr>
          <a:xfrm>
            <a:off x="5" y="18"/>
            <a:ext cx="9145429" cy="5143588"/>
            <a:chOff x="238125" y="848600"/>
            <a:chExt cx="7143750" cy="4017800"/>
          </a:xfrm>
        </p:grpSpPr>
        <p:sp>
          <p:nvSpPr>
            <p:cNvPr id="1149" name="Google Shape;1149;p8"/>
            <p:cNvSpPr/>
            <p:nvPr/>
          </p:nvSpPr>
          <p:spPr>
            <a:xfrm>
              <a:off x="70945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238125" y="1133350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5"/>
                  </a:lnTo>
                  <a:lnTo>
                    <a:pt x="0" y="19197"/>
                  </a:lnTo>
                  <a:lnTo>
                    <a:pt x="18853" y="370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709450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1753625" y="848600"/>
              <a:ext cx="293350" cy="284775"/>
            </a:xfrm>
            <a:custGeom>
              <a:avLst/>
              <a:gdLst/>
              <a:ahLst/>
              <a:cxnLst/>
              <a:rect l="l" t="t" r="r" b="b"/>
              <a:pathLst>
                <a:path w="11734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238125" y="2177525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123152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2275050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84"/>
                  </a:lnTo>
                  <a:lnTo>
                    <a:pt x="20884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123152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709450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238125" y="3221700"/>
              <a:ext cx="471350" cy="479250"/>
            </a:xfrm>
            <a:custGeom>
              <a:avLst/>
              <a:gdLst/>
              <a:ahLst/>
              <a:cxnLst/>
              <a:rect l="l" t="t" r="r" b="b"/>
              <a:pathLst>
                <a:path w="18854" h="19170" extrusionOk="0">
                  <a:moveTo>
                    <a:pt x="18484" y="0"/>
                  </a:moveTo>
                  <a:lnTo>
                    <a:pt x="0" y="18458"/>
                  </a:lnTo>
                  <a:lnTo>
                    <a:pt x="0" y="19170"/>
                  </a:lnTo>
                  <a:lnTo>
                    <a:pt x="18853" y="343"/>
                  </a:lnTo>
                  <a:lnTo>
                    <a:pt x="184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1753625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27971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9" y="0"/>
                  </a:moveTo>
                  <a:lnTo>
                    <a:pt x="1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238125" y="4265200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331922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3841300" y="848600"/>
              <a:ext cx="293375" cy="284775"/>
            </a:xfrm>
            <a:custGeom>
              <a:avLst/>
              <a:gdLst/>
              <a:ahLst/>
              <a:cxnLst/>
              <a:rect l="l" t="t" r="r" b="b"/>
              <a:pathLst>
                <a:path w="11735" h="11391" extrusionOk="0">
                  <a:moveTo>
                    <a:pt x="11049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2797125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1" y="20514"/>
                  </a:lnTo>
                  <a:lnTo>
                    <a:pt x="370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123152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1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2275050" y="2177525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1753625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709450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1753625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2275050" y="32217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0"/>
                  </a:moveTo>
                  <a:lnTo>
                    <a:pt x="0" y="20488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48848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69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331922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123152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3841300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2797125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70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1143200" y="4787275"/>
              <a:ext cx="87700" cy="79125"/>
            </a:xfrm>
            <a:custGeom>
              <a:avLst/>
              <a:gdLst/>
              <a:ahLst/>
              <a:cxnLst/>
              <a:rect l="l" t="t" r="r" b="b"/>
              <a:pathLst>
                <a:path w="3508" h="3165" extrusionOk="0">
                  <a:moveTo>
                    <a:pt x="3164" y="1"/>
                  </a:moveTo>
                  <a:lnTo>
                    <a:pt x="0" y="3165"/>
                  </a:lnTo>
                  <a:lnTo>
                    <a:pt x="686" y="3165"/>
                  </a:lnTo>
                  <a:lnTo>
                    <a:pt x="3507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4363375" y="1133350"/>
              <a:ext cx="521475" cy="522125"/>
            </a:xfrm>
            <a:custGeom>
              <a:avLst/>
              <a:gdLst/>
              <a:ahLst/>
              <a:cxnLst/>
              <a:rect l="l" t="t" r="r" b="b"/>
              <a:pathLst>
                <a:path w="20859" h="20885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84"/>
                  </a:lnTo>
                  <a:lnTo>
                    <a:pt x="20858" y="370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331922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2275050" y="42652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2797125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5" y="0"/>
                  </a:moveTo>
                  <a:lnTo>
                    <a:pt x="1" y="20514"/>
                  </a:lnTo>
                  <a:lnTo>
                    <a:pt x="370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3841300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5928975" y="848600"/>
              <a:ext cx="294050" cy="284775"/>
            </a:xfrm>
            <a:custGeom>
              <a:avLst/>
              <a:gdLst/>
              <a:ahLst/>
              <a:cxnLst/>
              <a:rect l="l" t="t" r="r" b="b"/>
              <a:pathLst>
                <a:path w="11762" h="11391" extrusionOk="0">
                  <a:moveTo>
                    <a:pt x="11049" y="0"/>
                  </a:moveTo>
                  <a:lnTo>
                    <a:pt x="1" y="11048"/>
                  </a:lnTo>
                  <a:lnTo>
                    <a:pt x="344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4363375" y="2177525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2186700" y="4787275"/>
              <a:ext cx="88375" cy="79125"/>
            </a:xfrm>
            <a:custGeom>
              <a:avLst/>
              <a:gdLst/>
              <a:ahLst/>
              <a:cxnLst/>
              <a:rect l="l" t="t" r="r" b="b"/>
              <a:pathLst>
                <a:path w="3535" h="3165" extrusionOk="0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5406900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4884825" y="165545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69" y="20857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645107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5928975" y="165545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515" y="0"/>
                  </a:moveTo>
                  <a:lnTo>
                    <a:pt x="1" y="20514"/>
                  </a:lnTo>
                  <a:lnTo>
                    <a:pt x="344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331922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4884825" y="26996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3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697250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9" y="0"/>
                  </a:moveTo>
                  <a:lnTo>
                    <a:pt x="0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3230875" y="4787275"/>
              <a:ext cx="87700" cy="79125"/>
            </a:xfrm>
            <a:custGeom>
              <a:avLst/>
              <a:gdLst/>
              <a:ahLst/>
              <a:cxnLst/>
              <a:rect l="l" t="t" r="r" b="b"/>
              <a:pathLst>
                <a:path w="3508" h="3165" extrusionOk="0">
                  <a:moveTo>
                    <a:pt x="3165" y="1"/>
                  </a:moveTo>
                  <a:lnTo>
                    <a:pt x="1" y="3165"/>
                  </a:lnTo>
                  <a:lnTo>
                    <a:pt x="686" y="3165"/>
                  </a:lnTo>
                  <a:lnTo>
                    <a:pt x="3508" y="344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5406900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3841300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5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4363375" y="32217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0"/>
                  </a:moveTo>
                  <a:lnTo>
                    <a:pt x="1" y="20488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5406900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645107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4884825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69" y="20884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5928975" y="26996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6972500" y="1759600"/>
              <a:ext cx="409375" cy="417300"/>
            </a:xfrm>
            <a:custGeom>
              <a:avLst/>
              <a:gdLst/>
              <a:ahLst/>
              <a:cxnLst/>
              <a:rect l="l" t="t" r="r" b="b"/>
              <a:pathLst>
                <a:path w="16375" h="16692" extrusionOk="0">
                  <a:moveTo>
                    <a:pt x="16375" y="0"/>
                  </a:moveTo>
                  <a:lnTo>
                    <a:pt x="0" y="16348"/>
                  </a:lnTo>
                  <a:lnTo>
                    <a:pt x="370" y="16691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4363375" y="42652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4274400" y="4787275"/>
              <a:ext cx="88350" cy="79125"/>
            </a:xfrm>
            <a:custGeom>
              <a:avLst/>
              <a:gdLst/>
              <a:ahLst/>
              <a:cxnLst/>
              <a:rect l="l" t="t" r="r" b="b"/>
              <a:pathLst>
                <a:path w="3534" h="3165" extrusionOk="0">
                  <a:moveTo>
                    <a:pt x="3191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5928975" y="3743125"/>
              <a:ext cx="521475" cy="522100"/>
            </a:xfrm>
            <a:custGeom>
              <a:avLst/>
              <a:gdLst/>
              <a:ahLst/>
              <a:cxnLst/>
              <a:rect l="l" t="t" r="r" b="b"/>
              <a:pathLst>
                <a:path w="20859" h="20884" extrusionOk="0">
                  <a:moveTo>
                    <a:pt x="20515" y="0"/>
                  </a:moveTo>
                  <a:lnTo>
                    <a:pt x="1" y="20514"/>
                  </a:lnTo>
                  <a:lnTo>
                    <a:pt x="344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645107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6972500" y="2803100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16375" y="1"/>
                  </a:moveTo>
                  <a:lnTo>
                    <a:pt x="0" y="16375"/>
                  </a:lnTo>
                  <a:lnTo>
                    <a:pt x="370" y="16718"/>
                  </a:lnTo>
                  <a:lnTo>
                    <a:pt x="16375" y="713"/>
                  </a:lnTo>
                  <a:lnTo>
                    <a:pt x="1637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5406900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5318575" y="4787275"/>
              <a:ext cx="88350" cy="79125"/>
            </a:xfrm>
            <a:custGeom>
              <a:avLst/>
              <a:gdLst/>
              <a:ahLst/>
              <a:cxnLst/>
              <a:rect l="l" t="t" r="r" b="b"/>
              <a:pathLst>
                <a:path w="3534" h="3165" extrusionOk="0">
                  <a:moveTo>
                    <a:pt x="3164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3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6972500" y="3847275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16375" y="0"/>
                  </a:moveTo>
                  <a:lnTo>
                    <a:pt x="0" y="16348"/>
                  </a:lnTo>
                  <a:lnTo>
                    <a:pt x="370" y="16718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6362075" y="4787275"/>
              <a:ext cx="88375" cy="79125"/>
            </a:xfrm>
            <a:custGeom>
              <a:avLst/>
              <a:gdLst/>
              <a:ahLst/>
              <a:cxnLst/>
              <a:rect l="l" t="t" r="r" b="b"/>
              <a:pathLst>
                <a:path w="3535" h="3165" extrusionOk="0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645107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6972500" y="1133350"/>
              <a:ext cx="409375" cy="418625"/>
            </a:xfrm>
            <a:custGeom>
              <a:avLst/>
              <a:gdLst/>
              <a:ahLst/>
              <a:cxnLst/>
              <a:rect l="l" t="t" r="r" b="b"/>
              <a:pathLst>
                <a:path w="16375" h="16745" extrusionOk="0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667850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0" y="0"/>
                  </a:moveTo>
                  <a:lnTo>
                    <a:pt x="11418" y="11391"/>
                  </a:lnTo>
                  <a:lnTo>
                    <a:pt x="11760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696392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43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5634325" y="848600"/>
              <a:ext cx="294675" cy="284775"/>
            </a:xfrm>
            <a:custGeom>
              <a:avLst/>
              <a:gdLst/>
              <a:ahLst/>
              <a:cxnLst/>
              <a:rect l="l" t="t" r="r" b="b"/>
              <a:pathLst>
                <a:path w="11787" h="11391" extrusionOk="0">
                  <a:moveTo>
                    <a:pt x="0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6972500" y="2176875"/>
              <a:ext cx="409375" cy="418600"/>
            </a:xfrm>
            <a:custGeom>
              <a:avLst/>
              <a:gdLst/>
              <a:ahLst/>
              <a:cxnLst/>
              <a:rect l="l" t="t" r="r" b="b"/>
              <a:pathLst>
                <a:path w="16375" h="16744" extrusionOk="0">
                  <a:moveTo>
                    <a:pt x="370" y="0"/>
                  </a:moveTo>
                  <a:lnTo>
                    <a:pt x="0" y="369"/>
                  </a:lnTo>
                  <a:lnTo>
                    <a:pt x="16375" y="16744"/>
                  </a:lnTo>
                  <a:lnTo>
                    <a:pt x="16375" y="1603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5928325" y="1133350"/>
              <a:ext cx="522775" cy="522125"/>
            </a:xfrm>
            <a:custGeom>
              <a:avLst/>
              <a:gdLst/>
              <a:ahLst/>
              <a:cxnLst/>
              <a:rect l="l" t="t" r="r" b="b"/>
              <a:pathLst>
                <a:path w="20911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6450425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5919750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644185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696392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6450425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883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5406900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5928325" y="2176875"/>
              <a:ext cx="522775" cy="522750"/>
            </a:xfrm>
            <a:custGeom>
              <a:avLst/>
              <a:gdLst/>
              <a:ahLst/>
              <a:cxnLst/>
              <a:rect l="l" t="t" r="r" b="b"/>
              <a:pathLst>
                <a:path w="20911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6972500" y="3221025"/>
              <a:ext cx="409375" cy="418625"/>
            </a:xfrm>
            <a:custGeom>
              <a:avLst/>
              <a:gdLst/>
              <a:ahLst/>
              <a:cxnLst/>
              <a:rect l="l" t="t" r="r" b="b"/>
              <a:pathLst>
                <a:path w="16375" h="16745" extrusionOk="0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4590800" y="848600"/>
              <a:ext cx="294050" cy="284775"/>
            </a:xfrm>
            <a:custGeom>
              <a:avLst/>
              <a:gdLst/>
              <a:ahLst/>
              <a:cxnLst/>
              <a:rect l="l" t="t" r="r" b="b"/>
              <a:pathLst>
                <a:path w="11762" h="11391" extrusionOk="0">
                  <a:moveTo>
                    <a:pt x="1" y="0"/>
                  </a:moveTo>
                  <a:lnTo>
                    <a:pt x="11392" y="11391"/>
                  </a:lnTo>
                  <a:lnTo>
                    <a:pt x="11761" y="11048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4884825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4875575" y="1124800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53976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5919750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644185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696392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69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4362725" y="165545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3840650" y="1133350"/>
              <a:ext cx="522750" cy="522125"/>
            </a:xfrm>
            <a:custGeom>
              <a:avLst/>
              <a:gdLst/>
              <a:ahLst/>
              <a:cxnLst/>
              <a:rect l="l" t="t" r="r" b="b"/>
              <a:pathLst>
                <a:path w="20910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5406900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43" y="1"/>
                  </a:moveTo>
                  <a:lnTo>
                    <a:pt x="0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3546625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6450425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5928325" y="3221025"/>
              <a:ext cx="522775" cy="522125"/>
            </a:xfrm>
            <a:custGeom>
              <a:avLst/>
              <a:gdLst/>
              <a:ahLst/>
              <a:cxnLst/>
              <a:rect l="l" t="t" r="r" b="b"/>
              <a:pathLst>
                <a:path w="20911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6972500" y="4265200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370" y="1"/>
                  </a:moveTo>
                  <a:lnTo>
                    <a:pt x="0" y="343"/>
                  </a:lnTo>
                  <a:lnTo>
                    <a:pt x="16375" y="16718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4884825" y="2176875"/>
              <a:ext cx="522100" cy="522750"/>
            </a:xfrm>
            <a:custGeom>
              <a:avLst/>
              <a:gdLst/>
              <a:ahLst/>
              <a:cxnLst/>
              <a:rect l="l" t="t" r="r" b="b"/>
              <a:pathLst>
                <a:path w="20884" h="20910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3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383207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43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8"/>
            <p:cNvSpPr/>
            <p:nvPr/>
          </p:nvSpPr>
          <p:spPr>
            <a:xfrm>
              <a:off x="435415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8"/>
            <p:cNvSpPr/>
            <p:nvPr/>
          </p:nvSpPr>
          <p:spPr>
            <a:xfrm>
              <a:off x="4875575" y="2168300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53976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5919750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644185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696392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7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6450425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4362725" y="2698950"/>
              <a:ext cx="522125" cy="522775"/>
            </a:xfrm>
            <a:custGeom>
              <a:avLst/>
              <a:gdLst/>
              <a:ahLst/>
              <a:cxnLst/>
              <a:rect l="l" t="t" r="r" b="b"/>
              <a:pathLst>
                <a:path w="20885" h="20911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5928325" y="426520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3318550" y="165545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4884825" y="3221025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3840650" y="2176875"/>
              <a:ext cx="522750" cy="522750"/>
            </a:xfrm>
            <a:custGeom>
              <a:avLst/>
              <a:gdLst/>
              <a:ahLst/>
              <a:cxnLst/>
              <a:rect l="l" t="t" r="r" b="b"/>
              <a:pathLst>
                <a:path w="20910" h="20910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25031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0" y="0"/>
                  </a:moveTo>
                  <a:lnTo>
                    <a:pt x="11391" y="11391"/>
                  </a:lnTo>
                  <a:lnTo>
                    <a:pt x="11761" y="11048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5406900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2797125" y="1133350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2787900" y="1124800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33099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383207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435415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4875575" y="3212475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53976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919750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644185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8"/>
            <p:cNvSpPr/>
            <p:nvPr/>
          </p:nvSpPr>
          <p:spPr>
            <a:xfrm>
              <a:off x="1458950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8"/>
            <p:cNvSpPr/>
            <p:nvPr/>
          </p:nvSpPr>
          <p:spPr>
            <a:xfrm>
              <a:off x="1752950" y="1133350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3840650" y="3221025"/>
              <a:ext cx="522750" cy="522125"/>
            </a:xfrm>
            <a:custGeom>
              <a:avLst/>
              <a:gdLst/>
              <a:ahLst/>
              <a:cxnLst/>
              <a:rect l="l" t="t" r="r" b="b"/>
              <a:pathLst>
                <a:path w="20910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2797125" y="2176875"/>
              <a:ext cx="522125" cy="522750"/>
            </a:xfrm>
            <a:custGeom>
              <a:avLst/>
              <a:gdLst/>
              <a:ahLst/>
              <a:cxnLst/>
              <a:rect l="l" t="t" r="r" b="b"/>
              <a:pathLst>
                <a:path w="20885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8"/>
            <p:cNvSpPr/>
            <p:nvPr/>
          </p:nvSpPr>
          <p:spPr>
            <a:xfrm>
              <a:off x="5406900" y="4786625"/>
              <a:ext cx="88350" cy="79775"/>
            </a:xfrm>
            <a:custGeom>
              <a:avLst/>
              <a:gdLst/>
              <a:ahLst/>
              <a:cxnLst/>
              <a:rect l="l" t="t" r="r" b="b"/>
              <a:pathLst>
                <a:path w="3534" h="3191" extrusionOk="0">
                  <a:moveTo>
                    <a:pt x="343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34" y="319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8"/>
            <p:cNvSpPr/>
            <p:nvPr/>
          </p:nvSpPr>
          <p:spPr>
            <a:xfrm>
              <a:off x="4362725" y="3743125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2275050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884825" y="426520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3318550" y="2698950"/>
              <a:ext cx="522775" cy="522775"/>
            </a:xfrm>
            <a:custGeom>
              <a:avLst/>
              <a:gdLst/>
              <a:ahLst/>
              <a:cxnLst/>
              <a:rect l="l" t="t" r="r" b="b"/>
              <a:pathLst>
                <a:path w="20911" h="20911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174437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22664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2787900" y="2168300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33099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8"/>
            <p:cNvSpPr/>
            <p:nvPr/>
          </p:nvSpPr>
          <p:spPr>
            <a:xfrm>
              <a:off x="383207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8"/>
            <p:cNvSpPr/>
            <p:nvPr/>
          </p:nvSpPr>
          <p:spPr>
            <a:xfrm>
              <a:off x="435415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4875575" y="4255975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53976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1230875" y="165545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414775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3318550" y="3743125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1752950" y="2176875"/>
              <a:ext cx="522125" cy="522750"/>
            </a:xfrm>
            <a:custGeom>
              <a:avLst/>
              <a:gdLst/>
              <a:ahLst/>
              <a:cxnLst/>
              <a:rect l="l" t="t" r="r" b="b"/>
              <a:pathLst>
                <a:path w="20885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2797125" y="3221025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8"/>
            <p:cNvSpPr/>
            <p:nvPr/>
          </p:nvSpPr>
          <p:spPr>
            <a:xfrm>
              <a:off x="4362725" y="4786625"/>
              <a:ext cx="89025" cy="79775"/>
            </a:xfrm>
            <a:custGeom>
              <a:avLst/>
              <a:gdLst/>
              <a:ahLst/>
              <a:cxnLst/>
              <a:rect l="l" t="t" r="r" b="b"/>
              <a:pathLst>
                <a:path w="3561" h="3191" extrusionOk="0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8"/>
            <p:cNvSpPr/>
            <p:nvPr/>
          </p:nvSpPr>
          <p:spPr>
            <a:xfrm>
              <a:off x="3840650" y="4265200"/>
              <a:ext cx="522750" cy="522100"/>
            </a:xfrm>
            <a:custGeom>
              <a:avLst/>
              <a:gdLst/>
              <a:ahLst/>
              <a:cxnLst/>
              <a:rect l="l" t="t" r="r" b="b"/>
              <a:pathLst>
                <a:path w="20910" h="20884" extrusionOk="0">
                  <a:moveTo>
                    <a:pt x="369" y="1"/>
                  </a:moveTo>
                  <a:lnTo>
                    <a:pt x="0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2275050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709450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700200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122230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174437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22664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2787900" y="3212475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33099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383207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7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8"/>
            <p:cNvSpPr/>
            <p:nvPr/>
          </p:nvSpPr>
          <p:spPr>
            <a:xfrm>
              <a:off x="435415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8"/>
            <p:cNvSpPr/>
            <p:nvPr/>
          </p:nvSpPr>
          <p:spPr>
            <a:xfrm>
              <a:off x="2797125" y="426520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3318550" y="4786625"/>
              <a:ext cx="89025" cy="79775"/>
            </a:xfrm>
            <a:custGeom>
              <a:avLst/>
              <a:gdLst/>
              <a:ahLst/>
              <a:cxnLst/>
              <a:rect l="l" t="t" r="r" b="b"/>
              <a:pathLst>
                <a:path w="3561" h="3191" extrusionOk="0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8"/>
            <p:cNvSpPr/>
            <p:nvPr/>
          </p:nvSpPr>
          <p:spPr>
            <a:xfrm>
              <a:off x="238125" y="1696975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8"/>
            <p:cNvSpPr/>
            <p:nvPr/>
          </p:nvSpPr>
          <p:spPr>
            <a:xfrm>
              <a:off x="2275050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1230875" y="2698950"/>
              <a:ext cx="522775" cy="522775"/>
            </a:xfrm>
            <a:custGeom>
              <a:avLst/>
              <a:gdLst/>
              <a:ahLst/>
              <a:cxnLst/>
              <a:rect l="l" t="t" r="r" b="b"/>
              <a:pathLst>
                <a:path w="20911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709450" y="2176875"/>
              <a:ext cx="522100" cy="522750"/>
            </a:xfrm>
            <a:custGeom>
              <a:avLst/>
              <a:gdLst/>
              <a:ahLst/>
              <a:cxnLst/>
              <a:rect l="l" t="t" r="r" b="b"/>
              <a:pathLst>
                <a:path w="20884" h="20910" extrusionOk="0">
                  <a:moveTo>
                    <a:pt x="343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1752950" y="3221025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8"/>
            <p:cNvSpPr/>
            <p:nvPr/>
          </p:nvSpPr>
          <p:spPr>
            <a:xfrm>
              <a:off x="700200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8"/>
            <p:cNvSpPr/>
            <p:nvPr/>
          </p:nvSpPr>
          <p:spPr>
            <a:xfrm>
              <a:off x="122230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74437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22664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2787900" y="4255975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33099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752950" y="426520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230875" y="3743125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709450" y="3221025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238125" y="2741150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8"/>
                  </a:lnTo>
                  <a:lnTo>
                    <a:pt x="18484" y="19222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2275050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700200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122230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174437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22664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709450" y="426520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1230875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238125" y="3784650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700200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122230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5" name="Google Shape;1325;p8"/>
          <p:cNvSpPr txBox="1">
            <a:spLocks noGrp="1"/>
          </p:cNvSpPr>
          <p:nvPr>
            <p:ph type="title"/>
          </p:nvPr>
        </p:nvSpPr>
        <p:spPr>
          <a:xfrm>
            <a:off x="713250" y="1460400"/>
            <a:ext cx="7717500" cy="22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26" name="Google Shape;1326;p8"/>
          <p:cNvSpPr/>
          <p:nvPr/>
        </p:nvSpPr>
        <p:spPr>
          <a:xfrm>
            <a:off x="3726450" y="114072"/>
            <a:ext cx="1691100" cy="3153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7" name="Google Shape;1327;p8"/>
          <p:cNvGrpSpPr/>
          <p:nvPr/>
        </p:nvGrpSpPr>
        <p:grpSpPr>
          <a:xfrm>
            <a:off x="8606882" y="3870225"/>
            <a:ext cx="315300" cy="1105725"/>
            <a:chOff x="215450" y="125575"/>
            <a:chExt cx="315300" cy="1105725"/>
          </a:xfrm>
        </p:grpSpPr>
        <p:sp>
          <p:nvSpPr>
            <p:cNvPr id="1328" name="Google Shape;1328;p8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1" name="Google Shape;1331;p8"/>
          <p:cNvGrpSpPr/>
          <p:nvPr/>
        </p:nvGrpSpPr>
        <p:grpSpPr>
          <a:xfrm>
            <a:off x="215450" y="125575"/>
            <a:ext cx="315300" cy="1105725"/>
            <a:chOff x="215450" y="125575"/>
            <a:chExt cx="315300" cy="1105725"/>
          </a:xfrm>
        </p:grpSpPr>
        <p:sp>
          <p:nvSpPr>
            <p:cNvPr id="1332" name="Google Shape;1332;p8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6" name="Google Shape;1336;p9"/>
          <p:cNvGrpSpPr/>
          <p:nvPr/>
        </p:nvGrpSpPr>
        <p:grpSpPr>
          <a:xfrm>
            <a:off x="5" y="18"/>
            <a:ext cx="9145429" cy="5143588"/>
            <a:chOff x="238125" y="848600"/>
            <a:chExt cx="7143750" cy="4017800"/>
          </a:xfrm>
        </p:grpSpPr>
        <p:sp>
          <p:nvSpPr>
            <p:cNvPr id="1337" name="Google Shape;1337;p9"/>
            <p:cNvSpPr/>
            <p:nvPr/>
          </p:nvSpPr>
          <p:spPr>
            <a:xfrm>
              <a:off x="70945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9"/>
            <p:cNvSpPr/>
            <p:nvPr/>
          </p:nvSpPr>
          <p:spPr>
            <a:xfrm>
              <a:off x="238125" y="1133350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5"/>
                  </a:lnTo>
                  <a:lnTo>
                    <a:pt x="0" y="19197"/>
                  </a:lnTo>
                  <a:lnTo>
                    <a:pt x="18853" y="370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9"/>
            <p:cNvSpPr/>
            <p:nvPr/>
          </p:nvSpPr>
          <p:spPr>
            <a:xfrm>
              <a:off x="709450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9"/>
            <p:cNvSpPr/>
            <p:nvPr/>
          </p:nvSpPr>
          <p:spPr>
            <a:xfrm>
              <a:off x="1753625" y="848600"/>
              <a:ext cx="293350" cy="284775"/>
            </a:xfrm>
            <a:custGeom>
              <a:avLst/>
              <a:gdLst/>
              <a:ahLst/>
              <a:cxnLst/>
              <a:rect l="l" t="t" r="r" b="b"/>
              <a:pathLst>
                <a:path w="11734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9"/>
            <p:cNvSpPr/>
            <p:nvPr/>
          </p:nvSpPr>
          <p:spPr>
            <a:xfrm>
              <a:off x="238125" y="2177525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9"/>
            <p:cNvSpPr/>
            <p:nvPr/>
          </p:nvSpPr>
          <p:spPr>
            <a:xfrm>
              <a:off x="123152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9"/>
            <p:cNvSpPr/>
            <p:nvPr/>
          </p:nvSpPr>
          <p:spPr>
            <a:xfrm>
              <a:off x="2275050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84"/>
                  </a:lnTo>
                  <a:lnTo>
                    <a:pt x="20884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9"/>
            <p:cNvSpPr/>
            <p:nvPr/>
          </p:nvSpPr>
          <p:spPr>
            <a:xfrm>
              <a:off x="123152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9"/>
            <p:cNvSpPr/>
            <p:nvPr/>
          </p:nvSpPr>
          <p:spPr>
            <a:xfrm>
              <a:off x="709450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9"/>
            <p:cNvSpPr/>
            <p:nvPr/>
          </p:nvSpPr>
          <p:spPr>
            <a:xfrm>
              <a:off x="238125" y="3221700"/>
              <a:ext cx="471350" cy="479250"/>
            </a:xfrm>
            <a:custGeom>
              <a:avLst/>
              <a:gdLst/>
              <a:ahLst/>
              <a:cxnLst/>
              <a:rect l="l" t="t" r="r" b="b"/>
              <a:pathLst>
                <a:path w="18854" h="19170" extrusionOk="0">
                  <a:moveTo>
                    <a:pt x="18484" y="0"/>
                  </a:moveTo>
                  <a:lnTo>
                    <a:pt x="0" y="18458"/>
                  </a:lnTo>
                  <a:lnTo>
                    <a:pt x="0" y="19170"/>
                  </a:lnTo>
                  <a:lnTo>
                    <a:pt x="18853" y="343"/>
                  </a:lnTo>
                  <a:lnTo>
                    <a:pt x="184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9"/>
            <p:cNvSpPr/>
            <p:nvPr/>
          </p:nvSpPr>
          <p:spPr>
            <a:xfrm>
              <a:off x="1753625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9"/>
            <p:cNvSpPr/>
            <p:nvPr/>
          </p:nvSpPr>
          <p:spPr>
            <a:xfrm>
              <a:off x="27971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9" y="0"/>
                  </a:moveTo>
                  <a:lnTo>
                    <a:pt x="1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9"/>
            <p:cNvSpPr/>
            <p:nvPr/>
          </p:nvSpPr>
          <p:spPr>
            <a:xfrm>
              <a:off x="238125" y="4265200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9"/>
            <p:cNvSpPr/>
            <p:nvPr/>
          </p:nvSpPr>
          <p:spPr>
            <a:xfrm>
              <a:off x="331922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9"/>
            <p:cNvSpPr/>
            <p:nvPr/>
          </p:nvSpPr>
          <p:spPr>
            <a:xfrm>
              <a:off x="3841300" y="848600"/>
              <a:ext cx="293375" cy="284775"/>
            </a:xfrm>
            <a:custGeom>
              <a:avLst/>
              <a:gdLst/>
              <a:ahLst/>
              <a:cxnLst/>
              <a:rect l="l" t="t" r="r" b="b"/>
              <a:pathLst>
                <a:path w="11735" h="11391" extrusionOk="0">
                  <a:moveTo>
                    <a:pt x="11049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9"/>
            <p:cNvSpPr/>
            <p:nvPr/>
          </p:nvSpPr>
          <p:spPr>
            <a:xfrm>
              <a:off x="2797125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1" y="20514"/>
                  </a:lnTo>
                  <a:lnTo>
                    <a:pt x="370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9"/>
            <p:cNvSpPr/>
            <p:nvPr/>
          </p:nvSpPr>
          <p:spPr>
            <a:xfrm>
              <a:off x="123152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1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9"/>
            <p:cNvSpPr/>
            <p:nvPr/>
          </p:nvSpPr>
          <p:spPr>
            <a:xfrm>
              <a:off x="2275050" y="2177525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9"/>
            <p:cNvSpPr/>
            <p:nvPr/>
          </p:nvSpPr>
          <p:spPr>
            <a:xfrm>
              <a:off x="1753625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9"/>
            <p:cNvSpPr/>
            <p:nvPr/>
          </p:nvSpPr>
          <p:spPr>
            <a:xfrm>
              <a:off x="709450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9"/>
            <p:cNvSpPr/>
            <p:nvPr/>
          </p:nvSpPr>
          <p:spPr>
            <a:xfrm>
              <a:off x="1753625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9"/>
            <p:cNvSpPr/>
            <p:nvPr/>
          </p:nvSpPr>
          <p:spPr>
            <a:xfrm>
              <a:off x="2275050" y="32217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0"/>
                  </a:moveTo>
                  <a:lnTo>
                    <a:pt x="0" y="20488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9"/>
            <p:cNvSpPr/>
            <p:nvPr/>
          </p:nvSpPr>
          <p:spPr>
            <a:xfrm>
              <a:off x="48848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69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9"/>
            <p:cNvSpPr/>
            <p:nvPr/>
          </p:nvSpPr>
          <p:spPr>
            <a:xfrm>
              <a:off x="331922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9"/>
            <p:cNvSpPr/>
            <p:nvPr/>
          </p:nvSpPr>
          <p:spPr>
            <a:xfrm>
              <a:off x="123152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9"/>
            <p:cNvSpPr/>
            <p:nvPr/>
          </p:nvSpPr>
          <p:spPr>
            <a:xfrm>
              <a:off x="3841300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9"/>
            <p:cNvSpPr/>
            <p:nvPr/>
          </p:nvSpPr>
          <p:spPr>
            <a:xfrm>
              <a:off x="2797125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70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9"/>
            <p:cNvSpPr/>
            <p:nvPr/>
          </p:nvSpPr>
          <p:spPr>
            <a:xfrm>
              <a:off x="1143200" y="4787275"/>
              <a:ext cx="87700" cy="79125"/>
            </a:xfrm>
            <a:custGeom>
              <a:avLst/>
              <a:gdLst/>
              <a:ahLst/>
              <a:cxnLst/>
              <a:rect l="l" t="t" r="r" b="b"/>
              <a:pathLst>
                <a:path w="3508" h="3165" extrusionOk="0">
                  <a:moveTo>
                    <a:pt x="3164" y="1"/>
                  </a:moveTo>
                  <a:lnTo>
                    <a:pt x="0" y="3165"/>
                  </a:lnTo>
                  <a:lnTo>
                    <a:pt x="686" y="3165"/>
                  </a:lnTo>
                  <a:lnTo>
                    <a:pt x="3507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9"/>
            <p:cNvSpPr/>
            <p:nvPr/>
          </p:nvSpPr>
          <p:spPr>
            <a:xfrm>
              <a:off x="4363375" y="1133350"/>
              <a:ext cx="521475" cy="522125"/>
            </a:xfrm>
            <a:custGeom>
              <a:avLst/>
              <a:gdLst/>
              <a:ahLst/>
              <a:cxnLst/>
              <a:rect l="l" t="t" r="r" b="b"/>
              <a:pathLst>
                <a:path w="20859" h="20885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84"/>
                  </a:lnTo>
                  <a:lnTo>
                    <a:pt x="20858" y="370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9"/>
            <p:cNvSpPr/>
            <p:nvPr/>
          </p:nvSpPr>
          <p:spPr>
            <a:xfrm>
              <a:off x="331922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9"/>
            <p:cNvSpPr/>
            <p:nvPr/>
          </p:nvSpPr>
          <p:spPr>
            <a:xfrm>
              <a:off x="2275050" y="42652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9"/>
            <p:cNvSpPr/>
            <p:nvPr/>
          </p:nvSpPr>
          <p:spPr>
            <a:xfrm>
              <a:off x="2797125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5" y="0"/>
                  </a:moveTo>
                  <a:lnTo>
                    <a:pt x="1" y="20514"/>
                  </a:lnTo>
                  <a:lnTo>
                    <a:pt x="370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9"/>
            <p:cNvSpPr/>
            <p:nvPr/>
          </p:nvSpPr>
          <p:spPr>
            <a:xfrm>
              <a:off x="3841300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9"/>
            <p:cNvSpPr/>
            <p:nvPr/>
          </p:nvSpPr>
          <p:spPr>
            <a:xfrm>
              <a:off x="5928975" y="848600"/>
              <a:ext cx="294050" cy="284775"/>
            </a:xfrm>
            <a:custGeom>
              <a:avLst/>
              <a:gdLst/>
              <a:ahLst/>
              <a:cxnLst/>
              <a:rect l="l" t="t" r="r" b="b"/>
              <a:pathLst>
                <a:path w="11762" h="11391" extrusionOk="0">
                  <a:moveTo>
                    <a:pt x="11049" y="0"/>
                  </a:moveTo>
                  <a:lnTo>
                    <a:pt x="1" y="11048"/>
                  </a:lnTo>
                  <a:lnTo>
                    <a:pt x="344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9"/>
            <p:cNvSpPr/>
            <p:nvPr/>
          </p:nvSpPr>
          <p:spPr>
            <a:xfrm>
              <a:off x="4363375" y="2177525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9"/>
            <p:cNvSpPr/>
            <p:nvPr/>
          </p:nvSpPr>
          <p:spPr>
            <a:xfrm>
              <a:off x="2186700" y="4787275"/>
              <a:ext cx="88375" cy="79125"/>
            </a:xfrm>
            <a:custGeom>
              <a:avLst/>
              <a:gdLst/>
              <a:ahLst/>
              <a:cxnLst/>
              <a:rect l="l" t="t" r="r" b="b"/>
              <a:pathLst>
                <a:path w="3535" h="3165" extrusionOk="0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9"/>
            <p:cNvSpPr/>
            <p:nvPr/>
          </p:nvSpPr>
          <p:spPr>
            <a:xfrm>
              <a:off x="5406900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9"/>
            <p:cNvSpPr/>
            <p:nvPr/>
          </p:nvSpPr>
          <p:spPr>
            <a:xfrm>
              <a:off x="4884825" y="165545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69" y="20857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9"/>
            <p:cNvSpPr/>
            <p:nvPr/>
          </p:nvSpPr>
          <p:spPr>
            <a:xfrm>
              <a:off x="645107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9"/>
            <p:cNvSpPr/>
            <p:nvPr/>
          </p:nvSpPr>
          <p:spPr>
            <a:xfrm>
              <a:off x="5928975" y="165545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515" y="0"/>
                  </a:moveTo>
                  <a:lnTo>
                    <a:pt x="1" y="20514"/>
                  </a:lnTo>
                  <a:lnTo>
                    <a:pt x="344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9"/>
            <p:cNvSpPr/>
            <p:nvPr/>
          </p:nvSpPr>
          <p:spPr>
            <a:xfrm>
              <a:off x="331922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9"/>
            <p:cNvSpPr/>
            <p:nvPr/>
          </p:nvSpPr>
          <p:spPr>
            <a:xfrm>
              <a:off x="4884825" y="26996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3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9"/>
            <p:cNvSpPr/>
            <p:nvPr/>
          </p:nvSpPr>
          <p:spPr>
            <a:xfrm>
              <a:off x="697250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9" y="0"/>
                  </a:moveTo>
                  <a:lnTo>
                    <a:pt x="0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9"/>
            <p:cNvSpPr/>
            <p:nvPr/>
          </p:nvSpPr>
          <p:spPr>
            <a:xfrm>
              <a:off x="3230875" y="4787275"/>
              <a:ext cx="87700" cy="79125"/>
            </a:xfrm>
            <a:custGeom>
              <a:avLst/>
              <a:gdLst/>
              <a:ahLst/>
              <a:cxnLst/>
              <a:rect l="l" t="t" r="r" b="b"/>
              <a:pathLst>
                <a:path w="3508" h="3165" extrusionOk="0">
                  <a:moveTo>
                    <a:pt x="3165" y="1"/>
                  </a:moveTo>
                  <a:lnTo>
                    <a:pt x="1" y="3165"/>
                  </a:lnTo>
                  <a:lnTo>
                    <a:pt x="686" y="3165"/>
                  </a:lnTo>
                  <a:lnTo>
                    <a:pt x="3508" y="344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9"/>
            <p:cNvSpPr/>
            <p:nvPr/>
          </p:nvSpPr>
          <p:spPr>
            <a:xfrm>
              <a:off x="5406900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9"/>
            <p:cNvSpPr/>
            <p:nvPr/>
          </p:nvSpPr>
          <p:spPr>
            <a:xfrm>
              <a:off x="3841300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5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9"/>
            <p:cNvSpPr/>
            <p:nvPr/>
          </p:nvSpPr>
          <p:spPr>
            <a:xfrm>
              <a:off x="4363375" y="32217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0"/>
                  </a:moveTo>
                  <a:lnTo>
                    <a:pt x="1" y="20488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9"/>
            <p:cNvSpPr/>
            <p:nvPr/>
          </p:nvSpPr>
          <p:spPr>
            <a:xfrm>
              <a:off x="5406900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9"/>
            <p:cNvSpPr/>
            <p:nvPr/>
          </p:nvSpPr>
          <p:spPr>
            <a:xfrm>
              <a:off x="645107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9"/>
            <p:cNvSpPr/>
            <p:nvPr/>
          </p:nvSpPr>
          <p:spPr>
            <a:xfrm>
              <a:off x="4884825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69" y="20884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9"/>
            <p:cNvSpPr/>
            <p:nvPr/>
          </p:nvSpPr>
          <p:spPr>
            <a:xfrm>
              <a:off x="5928975" y="26996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9"/>
            <p:cNvSpPr/>
            <p:nvPr/>
          </p:nvSpPr>
          <p:spPr>
            <a:xfrm>
              <a:off x="6972500" y="1759600"/>
              <a:ext cx="409375" cy="417300"/>
            </a:xfrm>
            <a:custGeom>
              <a:avLst/>
              <a:gdLst/>
              <a:ahLst/>
              <a:cxnLst/>
              <a:rect l="l" t="t" r="r" b="b"/>
              <a:pathLst>
                <a:path w="16375" h="16692" extrusionOk="0">
                  <a:moveTo>
                    <a:pt x="16375" y="0"/>
                  </a:moveTo>
                  <a:lnTo>
                    <a:pt x="0" y="16348"/>
                  </a:lnTo>
                  <a:lnTo>
                    <a:pt x="370" y="16691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9"/>
            <p:cNvSpPr/>
            <p:nvPr/>
          </p:nvSpPr>
          <p:spPr>
            <a:xfrm>
              <a:off x="4363375" y="42652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9"/>
            <p:cNvSpPr/>
            <p:nvPr/>
          </p:nvSpPr>
          <p:spPr>
            <a:xfrm>
              <a:off x="4274400" y="4787275"/>
              <a:ext cx="88350" cy="79125"/>
            </a:xfrm>
            <a:custGeom>
              <a:avLst/>
              <a:gdLst/>
              <a:ahLst/>
              <a:cxnLst/>
              <a:rect l="l" t="t" r="r" b="b"/>
              <a:pathLst>
                <a:path w="3534" h="3165" extrusionOk="0">
                  <a:moveTo>
                    <a:pt x="3191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9"/>
            <p:cNvSpPr/>
            <p:nvPr/>
          </p:nvSpPr>
          <p:spPr>
            <a:xfrm>
              <a:off x="5928975" y="3743125"/>
              <a:ext cx="521475" cy="522100"/>
            </a:xfrm>
            <a:custGeom>
              <a:avLst/>
              <a:gdLst/>
              <a:ahLst/>
              <a:cxnLst/>
              <a:rect l="l" t="t" r="r" b="b"/>
              <a:pathLst>
                <a:path w="20859" h="20884" extrusionOk="0">
                  <a:moveTo>
                    <a:pt x="20515" y="0"/>
                  </a:moveTo>
                  <a:lnTo>
                    <a:pt x="1" y="20514"/>
                  </a:lnTo>
                  <a:lnTo>
                    <a:pt x="344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9"/>
            <p:cNvSpPr/>
            <p:nvPr/>
          </p:nvSpPr>
          <p:spPr>
            <a:xfrm>
              <a:off x="645107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9"/>
            <p:cNvSpPr/>
            <p:nvPr/>
          </p:nvSpPr>
          <p:spPr>
            <a:xfrm>
              <a:off x="6972500" y="2803100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16375" y="1"/>
                  </a:moveTo>
                  <a:lnTo>
                    <a:pt x="0" y="16375"/>
                  </a:lnTo>
                  <a:lnTo>
                    <a:pt x="370" y="16718"/>
                  </a:lnTo>
                  <a:lnTo>
                    <a:pt x="16375" y="713"/>
                  </a:lnTo>
                  <a:lnTo>
                    <a:pt x="1637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9"/>
            <p:cNvSpPr/>
            <p:nvPr/>
          </p:nvSpPr>
          <p:spPr>
            <a:xfrm>
              <a:off x="5406900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9"/>
            <p:cNvSpPr/>
            <p:nvPr/>
          </p:nvSpPr>
          <p:spPr>
            <a:xfrm>
              <a:off x="5318575" y="4787275"/>
              <a:ext cx="88350" cy="79125"/>
            </a:xfrm>
            <a:custGeom>
              <a:avLst/>
              <a:gdLst/>
              <a:ahLst/>
              <a:cxnLst/>
              <a:rect l="l" t="t" r="r" b="b"/>
              <a:pathLst>
                <a:path w="3534" h="3165" extrusionOk="0">
                  <a:moveTo>
                    <a:pt x="3164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3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9"/>
            <p:cNvSpPr/>
            <p:nvPr/>
          </p:nvSpPr>
          <p:spPr>
            <a:xfrm>
              <a:off x="6972500" y="3847275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16375" y="0"/>
                  </a:moveTo>
                  <a:lnTo>
                    <a:pt x="0" y="16348"/>
                  </a:lnTo>
                  <a:lnTo>
                    <a:pt x="370" y="16718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9"/>
            <p:cNvSpPr/>
            <p:nvPr/>
          </p:nvSpPr>
          <p:spPr>
            <a:xfrm>
              <a:off x="6362075" y="4787275"/>
              <a:ext cx="88375" cy="79125"/>
            </a:xfrm>
            <a:custGeom>
              <a:avLst/>
              <a:gdLst/>
              <a:ahLst/>
              <a:cxnLst/>
              <a:rect l="l" t="t" r="r" b="b"/>
              <a:pathLst>
                <a:path w="3535" h="3165" extrusionOk="0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9"/>
            <p:cNvSpPr/>
            <p:nvPr/>
          </p:nvSpPr>
          <p:spPr>
            <a:xfrm>
              <a:off x="645107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9"/>
            <p:cNvSpPr/>
            <p:nvPr/>
          </p:nvSpPr>
          <p:spPr>
            <a:xfrm>
              <a:off x="6972500" y="1133350"/>
              <a:ext cx="409375" cy="418625"/>
            </a:xfrm>
            <a:custGeom>
              <a:avLst/>
              <a:gdLst/>
              <a:ahLst/>
              <a:cxnLst/>
              <a:rect l="l" t="t" r="r" b="b"/>
              <a:pathLst>
                <a:path w="16375" h="16745" extrusionOk="0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9"/>
            <p:cNvSpPr/>
            <p:nvPr/>
          </p:nvSpPr>
          <p:spPr>
            <a:xfrm>
              <a:off x="667850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0" y="0"/>
                  </a:moveTo>
                  <a:lnTo>
                    <a:pt x="11418" y="11391"/>
                  </a:lnTo>
                  <a:lnTo>
                    <a:pt x="11760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9"/>
            <p:cNvSpPr/>
            <p:nvPr/>
          </p:nvSpPr>
          <p:spPr>
            <a:xfrm>
              <a:off x="696392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43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9"/>
            <p:cNvSpPr/>
            <p:nvPr/>
          </p:nvSpPr>
          <p:spPr>
            <a:xfrm>
              <a:off x="5634325" y="848600"/>
              <a:ext cx="294675" cy="284775"/>
            </a:xfrm>
            <a:custGeom>
              <a:avLst/>
              <a:gdLst/>
              <a:ahLst/>
              <a:cxnLst/>
              <a:rect l="l" t="t" r="r" b="b"/>
              <a:pathLst>
                <a:path w="11787" h="11391" extrusionOk="0">
                  <a:moveTo>
                    <a:pt x="0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9"/>
            <p:cNvSpPr/>
            <p:nvPr/>
          </p:nvSpPr>
          <p:spPr>
            <a:xfrm>
              <a:off x="6972500" y="2176875"/>
              <a:ext cx="409375" cy="418600"/>
            </a:xfrm>
            <a:custGeom>
              <a:avLst/>
              <a:gdLst/>
              <a:ahLst/>
              <a:cxnLst/>
              <a:rect l="l" t="t" r="r" b="b"/>
              <a:pathLst>
                <a:path w="16375" h="16744" extrusionOk="0">
                  <a:moveTo>
                    <a:pt x="370" y="0"/>
                  </a:moveTo>
                  <a:lnTo>
                    <a:pt x="0" y="369"/>
                  </a:lnTo>
                  <a:lnTo>
                    <a:pt x="16375" y="16744"/>
                  </a:lnTo>
                  <a:lnTo>
                    <a:pt x="16375" y="1603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9"/>
            <p:cNvSpPr/>
            <p:nvPr/>
          </p:nvSpPr>
          <p:spPr>
            <a:xfrm>
              <a:off x="5928325" y="1133350"/>
              <a:ext cx="522775" cy="522125"/>
            </a:xfrm>
            <a:custGeom>
              <a:avLst/>
              <a:gdLst/>
              <a:ahLst/>
              <a:cxnLst/>
              <a:rect l="l" t="t" r="r" b="b"/>
              <a:pathLst>
                <a:path w="20911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9"/>
            <p:cNvSpPr/>
            <p:nvPr/>
          </p:nvSpPr>
          <p:spPr>
            <a:xfrm>
              <a:off x="6450425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9"/>
            <p:cNvSpPr/>
            <p:nvPr/>
          </p:nvSpPr>
          <p:spPr>
            <a:xfrm>
              <a:off x="5919750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9"/>
            <p:cNvSpPr/>
            <p:nvPr/>
          </p:nvSpPr>
          <p:spPr>
            <a:xfrm>
              <a:off x="644185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9"/>
            <p:cNvSpPr/>
            <p:nvPr/>
          </p:nvSpPr>
          <p:spPr>
            <a:xfrm>
              <a:off x="696392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9"/>
            <p:cNvSpPr/>
            <p:nvPr/>
          </p:nvSpPr>
          <p:spPr>
            <a:xfrm>
              <a:off x="6450425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883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9"/>
            <p:cNvSpPr/>
            <p:nvPr/>
          </p:nvSpPr>
          <p:spPr>
            <a:xfrm>
              <a:off x="5406900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9"/>
            <p:cNvSpPr/>
            <p:nvPr/>
          </p:nvSpPr>
          <p:spPr>
            <a:xfrm>
              <a:off x="5928325" y="2176875"/>
              <a:ext cx="522775" cy="522750"/>
            </a:xfrm>
            <a:custGeom>
              <a:avLst/>
              <a:gdLst/>
              <a:ahLst/>
              <a:cxnLst/>
              <a:rect l="l" t="t" r="r" b="b"/>
              <a:pathLst>
                <a:path w="20911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9"/>
            <p:cNvSpPr/>
            <p:nvPr/>
          </p:nvSpPr>
          <p:spPr>
            <a:xfrm>
              <a:off x="6972500" y="3221025"/>
              <a:ext cx="409375" cy="418625"/>
            </a:xfrm>
            <a:custGeom>
              <a:avLst/>
              <a:gdLst/>
              <a:ahLst/>
              <a:cxnLst/>
              <a:rect l="l" t="t" r="r" b="b"/>
              <a:pathLst>
                <a:path w="16375" h="16745" extrusionOk="0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9"/>
            <p:cNvSpPr/>
            <p:nvPr/>
          </p:nvSpPr>
          <p:spPr>
            <a:xfrm>
              <a:off x="4590800" y="848600"/>
              <a:ext cx="294050" cy="284775"/>
            </a:xfrm>
            <a:custGeom>
              <a:avLst/>
              <a:gdLst/>
              <a:ahLst/>
              <a:cxnLst/>
              <a:rect l="l" t="t" r="r" b="b"/>
              <a:pathLst>
                <a:path w="11762" h="11391" extrusionOk="0">
                  <a:moveTo>
                    <a:pt x="1" y="0"/>
                  </a:moveTo>
                  <a:lnTo>
                    <a:pt x="11392" y="11391"/>
                  </a:lnTo>
                  <a:lnTo>
                    <a:pt x="11761" y="11048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9"/>
            <p:cNvSpPr/>
            <p:nvPr/>
          </p:nvSpPr>
          <p:spPr>
            <a:xfrm>
              <a:off x="4884825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9"/>
            <p:cNvSpPr/>
            <p:nvPr/>
          </p:nvSpPr>
          <p:spPr>
            <a:xfrm>
              <a:off x="4875575" y="1124800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9"/>
            <p:cNvSpPr/>
            <p:nvPr/>
          </p:nvSpPr>
          <p:spPr>
            <a:xfrm>
              <a:off x="53976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9"/>
            <p:cNvSpPr/>
            <p:nvPr/>
          </p:nvSpPr>
          <p:spPr>
            <a:xfrm>
              <a:off x="5919750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9"/>
            <p:cNvSpPr/>
            <p:nvPr/>
          </p:nvSpPr>
          <p:spPr>
            <a:xfrm>
              <a:off x="644185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9"/>
            <p:cNvSpPr/>
            <p:nvPr/>
          </p:nvSpPr>
          <p:spPr>
            <a:xfrm>
              <a:off x="696392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69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9"/>
            <p:cNvSpPr/>
            <p:nvPr/>
          </p:nvSpPr>
          <p:spPr>
            <a:xfrm>
              <a:off x="4362725" y="165545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9"/>
            <p:cNvSpPr/>
            <p:nvPr/>
          </p:nvSpPr>
          <p:spPr>
            <a:xfrm>
              <a:off x="3840650" y="1133350"/>
              <a:ext cx="522750" cy="522125"/>
            </a:xfrm>
            <a:custGeom>
              <a:avLst/>
              <a:gdLst/>
              <a:ahLst/>
              <a:cxnLst/>
              <a:rect l="l" t="t" r="r" b="b"/>
              <a:pathLst>
                <a:path w="20910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9"/>
            <p:cNvSpPr/>
            <p:nvPr/>
          </p:nvSpPr>
          <p:spPr>
            <a:xfrm>
              <a:off x="5406900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43" y="1"/>
                  </a:moveTo>
                  <a:lnTo>
                    <a:pt x="0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9"/>
            <p:cNvSpPr/>
            <p:nvPr/>
          </p:nvSpPr>
          <p:spPr>
            <a:xfrm>
              <a:off x="3546625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9"/>
            <p:cNvSpPr/>
            <p:nvPr/>
          </p:nvSpPr>
          <p:spPr>
            <a:xfrm>
              <a:off x="6450425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9"/>
            <p:cNvSpPr/>
            <p:nvPr/>
          </p:nvSpPr>
          <p:spPr>
            <a:xfrm>
              <a:off x="5928325" y="3221025"/>
              <a:ext cx="522775" cy="522125"/>
            </a:xfrm>
            <a:custGeom>
              <a:avLst/>
              <a:gdLst/>
              <a:ahLst/>
              <a:cxnLst/>
              <a:rect l="l" t="t" r="r" b="b"/>
              <a:pathLst>
                <a:path w="20911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9"/>
            <p:cNvSpPr/>
            <p:nvPr/>
          </p:nvSpPr>
          <p:spPr>
            <a:xfrm>
              <a:off x="6972500" y="4265200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370" y="1"/>
                  </a:moveTo>
                  <a:lnTo>
                    <a:pt x="0" y="343"/>
                  </a:lnTo>
                  <a:lnTo>
                    <a:pt x="16375" y="16718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9"/>
            <p:cNvSpPr/>
            <p:nvPr/>
          </p:nvSpPr>
          <p:spPr>
            <a:xfrm>
              <a:off x="4884825" y="2176875"/>
              <a:ext cx="522100" cy="522750"/>
            </a:xfrm>
            <a:custGeom>
              <a:avLst/>
              <a:gdLst/>
              <a:ahLst/>
              <a:cxnLst/>
              <a:rect l="l" t="t" r="r" b="b"/>
              <a:pathLst>
                <a:path w="20884" h="20910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3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9"/>
            <p:cNvSpPr/>
            <p:nvPr/>
          </p:nvSpPr>
          <p:spPr>
            <a:xfrm>
              <a:off x="383207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43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9"/>
            <p:cNvSpPr/>
            <p:nvPr/>
          </p:nvSpPr>
          <p:spPr>
            <a:xfrm>
              <a:off x="435415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9"/>
            <p:cNvSpPr/>
            <p:nvPr/>
          </p:nvSpPr>
          <p:spPr>
            <a:xfrm>
              <a:off x="4875575" y="2168300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9"/>
            <p:cNvSpPr/>
            <p:nvPr/>
          </p:nvSpPr>
          <p:spPr>
            <a:xfrm>
              <a:off x="53976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9"/>
            <p:cNvSpPr/>
            <p:nvPr/>
          </p:nvSpPr>
          <p:spPr>
            <a:xfrm>
              <a:off x="5919750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9"/>
            <p:cNvSpPr/>
            <p:nvPr/>
          </p:nvSpPr>
          <p:spPr>
            <a:xfrm>
              <a:off x="644185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9"/>
            <p:cNvSpPr/>
            <p:nvPr/>
          </p:nvSpPr>
          <p:spPr>
            <a:xfrm>
              <a:off x="696392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7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9"/>
            <p:cNvSpPr/>
            <p:nvPr/>
          </p:nvSpPr>
          <p:spPr>
            <a:xfrm>
              <a:off x="6450425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9"/>
            <p:cNvSpPr/>
            <p:nvPr/>
          </p:nvSpPr>
          <p:spPr>
            <a:xfrm>
              <a:off x="4362725" y="2698950"/>
              <a:ext cx="522125" cy="522775"/>
            </a:xfrm>
            <a:custGeom>
              <a:avLst/>
              <a:gdLst/>
              <a:ahLst/>
              <a:cxnLst/>
              <a:rect l="l" t="t" r="r" b="b"/>
              <a:pathLst>
                <a:path w="20885" h="20911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9"/>
            <p:cNvSpPr/>
            <p:nvPr/>
          </p:nvSpPr>
          <p:spPr>
            <a:xfrm>
              <a:off x="5928325" y="426520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9"/>
            <p:cNvSpPr/>
            <p:nvPr/>
          </p:nvSpPr>
          <p:spPr>
            <a:xfrm>
              <a:off x="3318550" y="165545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9"/>
            <p:cNvSpPr/>
            <p:nvPr/>
          </p:nvSpPr>
          <p:spPr>
            <a:xfrm>
              <a:off x="4884825" y="3221025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9"/>
            <p:cNvSpPr/>
            <p:nvPr/>
          </p:nvSpPr>
          <p:spPr>
            <a:xfrm>
              <a:off x="3840650" y="2176875"/>
              <a:ext cx="522750" cy="522750"/>
            </a:xfrm>
            <a:custGeom>
              <a:avLst/>
              <a:gdLst/>
              <a:ahLst/>
              <a:cxnLst/>
              <a:rect l="l" t="t" r="r" b="b"/>
              <a:pathLst>
                <a:path w="20910" h="20910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25031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0" y="0"/>
                  </a:moveTo>
                  <a:lnTo>
                    <a:pt x="11391" y="11391"/>
                  </a:lnTo>
                  <a:lnTo>
                    <a:pt x="11761" y="11048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5406900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9"/>
            <p:cNvSpPr/>
            <p:nvPr/>
          </p:nvSpPr>
          <p:spPr>
            <a:xfrm>
              <a:off x="2797125" y="1133350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9"/>
            <p:cNvSpPr/>
            <p:nvPr/>
          </p:nvSpPr>
          <p:spPr>
            <a:xfrm>
              <a:off x="2787900" y="1124800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9"/>
            <p:cNvSpPr/>
            <p:nvPr/>
          </p:nvSpPr>
          <p:spPr>
            <a:xfrm>
              <a:off x="33099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383207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435415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4875575" y="3212475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53976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5919750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644185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1458950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1752950" y="1133350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9"/>
            <p:cNvSpPr/>
            <p:nvPr/>
          </p:nvSpPr>
          <p:spPr>
            <a:xfrm>
              <a:off x="3840650" y="3221025"/>
              <a:ext cx="522750" cy="522125"/>
            </a:xfrm>
            <a:custGeom>
              <a:avLst/>
              <a:gdLst/>
              <a:ahLst/>
              <a:cxnLst/>
              <a:rect l="l" t="t" r="r" b="b"/>
              <a:pathLst>
                <a:path w="20910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9"/>
            <p:cNvSpPr/>
            <p:nvPr/>
          </p:nvSpPr>
          <p:spPr>
            <a:xfrm>
              <a:off x="2797125" y="2176875"/>
              <a:ext cx="522125" cy="522750"/>
            </a:xfrm>
            <a:custGeom>
              <a:avLst/>
              <a:gdLst/>
              <a:ahLst/>
              <a:cxnLst/>
              <a:rect l="l" t="t" r="r" b="b"/>
              <a:pathLst>
                <a:path w="20885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5406900" y="4786625"/>
              <a:ext cx="88350" cy="79775"/>
            </a:xfrm>
            <a:custGeom>
              <a:avLst/>
              <a:gdLst/>
              <a:ahLst/>
              <a:cxnLst/>
              <a:rect l="l" t="t" r="r" b="b"/>
              <a:pathLst>
                <a:path w="3534" h="3191" extrusionOk="0">
                  <a:moveTo>
                    <a:pt x="343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34" y="319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4362725" y="3743125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2275050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4884825" y="426520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3318550" y="2698950"/>
              <a:ext cx="522775" cy="522775"/>
            </a:xfrm>
            <a:custGeom>
              <a:avLst/>
              <a:gdLst/>
              <a:ahLst/>
              <a:cxnLst/>
              <a:rect l="l" t="t" r="r" b="b"/>
              <a:pathLst>
                <a:path w="20911" h="20911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174437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22664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2787900" y="2168300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33099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383207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435415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4875575" y="4255975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53976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9"/>
            <p:cNvSpPr/>
            <p:nvPr/>
          </p:nvSpPr>
          <p:spPr>
            <a:xfrm>
              <a:off x="1230875" y="165545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9"/>
            <p:cNvSpPr/>
            <p:nvPr/>
          </p:nvSpPr>
          <p:spPr>
            <a:xfrm>
              <a:off x="414775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3318550" y="3743125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1752950" y="2176875"/>
              <a:ext cx="522125" cy="522750"/>
            </a:xfrm>
            <a:custGeom>
              <a:avLst/>
              <a:gdLst/>
              <a:ahLst/>
              <a:cxnLst/>
              <a:rect l="l" t="t" r="r" b="b"/>
              <a:pathLst>
                <a:path w="20885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9"/>
            <p:cNvSpPr/>
            <p:nvPr/>
          </p:nvSpPr>
          <p:spPr>
            <a:xfrm>
              <a:off x="2797125" y="3221025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9"/>
            <p:cNvSpPr/>
            <p:nvPr/>
          </p:nvSpPr>
          <p:spPr>
            <a:xfrm>
              <a:off x="4362725" y="4786625"/>
              <a:ext cx="89025" cy="79775"/>
            </a:xfrm>
            <a:custGeom>
              <a:avLst/>
              <a:gdLst/>
              <a:ahLst/>
              <a:cxnLst/>
              <a:rect l="l" t="t" r="r" b="b"/>
              <a:pathLst>
                <a:path w="3561" h="3191" extrusionOk="0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3840650" y="4265200"/>
              <a:ext cx="522750" cy="522100"/>
            </a:xfrm>
            <a:custGeom>
              <a:avLst/>
              <a:gdLst/>
              <a:ahLst/>
              <a:cxnLst/>
              <a:rect l="l" t="t" r="r" b="b"/>
              <a:pathLst>
                <a:path w="20910" h="20884" extrusionOk="0">
                  <a:moveTo>
                    <a:pt x="369" y="1"/>
                  </a:moveTo>
                  <a:lnTo>
                    <a:pt x="0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2275050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709450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700200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122230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174437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22664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2787900" y="3212475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9"/>
            <p:cNvSpPr/>
            <p:nvPr/>
          </p:nvSpPr>
          <p:spPr>
            <a:xfrm>
              <a:off x="33099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9"/>
            <p:cNvSpPr/>
            <p:nvPr/>
          </p:nvSpPr>
          <p:spPr>
            <a:xfrm>
              <a:off x="383207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7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9"/>
            <p:cNvSpPr/>
            <p:nvPr/>
          </p:nvSpPr>
          <p:spPr>
            <a:xfrm>
              <a:off x="435415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9"/>
            <p:cNvSpPr/>
            <p:nvPr/>
          </p:nvSpPr>
          <p:spPr>
            <a:xfrm>
              <a:off x="2797125" y="426520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3318550" y="4786625"/>
              <a:ext cx="89025" cy="79775"/>
            </a:xfrm>
            <a:custGeom>
              <a:avLst/>
              <a:gdLst/>
              <a:ahLst/>
              <a:cxnLst/>
              <a:rect l="l" t="t" r="r" b="b"/>
              <a:pathLst>
                <a:path w="3561" h="3191" extrusionOk="0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238125" y="1696975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2275050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1230875" y="2698950"/>
              <a:ext cx="522775" cy="522775"/>
            </a:xfrm>
            <a:custGeom>
              <a:avLst/>
              <a:gdLst/>
              <a:ahLst/>
              <a:cxnLst/>
              <a:rect l="l" t="t" r="r" b="b"/>
              <a:pathLst>
                <a:path w="20911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709450" y="2176875"/>
              <a:ext cx="522100" cy="522750"/>
            </a:xfrm>
            <a:custGeom>
              <a:avLst/>
              <a:gdLst/>
              <a:ahLst/>
              <a:cxnLst/>
              <a:rect l="l" t="t" r="r" b="b"/>
              <a:pathLst>
                <a:path w="20884" h="20910" extrusionOk="0">
                  <a:moveTo>
                    <a:pt x="343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9"/>
            <p:cNvSpPr/>
            <p:nvPr/>
          </p:nvSpPr>
          <p:spPr>
            <a:xfrm>
              <a:off x="1752950" y="3221025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9"/>
            <p:cNvSpPr/>
            <p:nvPr/>
          </p:nvSpPr>
          <p:spPr>
            <a:xfrm>
              <a:off x="700200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9"/>
            <p:cNvSpPr/>
            <p:nvPr/>
          </p:nvSpPr>
          <p:spPr>
            <a:xfrm>
              <a:off x="122230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9"/>
            <p:cNvSpPr/>
            <p:nvPr/>
          </p:nvSpPr>
          <p:spPr>
            <a:xfrm>
              <a:off x="174437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9"/>
            <p:cNvSpPr/>
            <p:nvPr/>
          </p:nvSpPr>
          <p:spPr>
            <a:xfrm>
              <a:off x="22664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9"/>
            <p:cNvSpPr/>
            <p:nvPr/>
          </p:nvSpPr>
          <p:spPr>
            <a:xfrm>
              <a:off x="2787900" y="4255975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33099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1752950" y="426520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1230875" y="3743125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709450" y="3221025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238125" y="2741150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8"/>
                  </a:lnTo>
                  <a:lnTo>
                    <a:pt x="18484" y="19222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9"/>
            <p:cNvSpPr/>
            <p:nvPr/>
          </p:nvSpPr>
          <p:spPr>
            <a:xfrm>
              <a:off x="2275050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9"/>
            <p:cNvSpPr/>
            <p:nvPr/>
          </p:nvSpPr>
          <p:spPr>
            <a:xfrm>
              <a:off x="700200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9"/>
            <p:cNvSpPr/>
            <p:nvPr/>
          </p:nvSpPr>
          <p:spPr>
            <a:xfrm>
              <a:off x="122230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9"/>
            <p:cNvSpPr/>
            <p:nvPr/>
          </p:nvSpPr>
          <p:spPr>
            <a:xfrm>
              <a:off x="174437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9"/>
            <p:cNvSpPr/>
            <p:nvPr/>
          </p:nvSpPr>
          <p:spPr>
            <a:xfrm>
              <a:off x="22664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9"/>
            <p:cNvSpPr/>
            <p:nvPr/>
          </p:nvSpPr>
          <p:spPr>
            <a:xfrm>
              <a:off x="709450" y="426520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9"/>
            <p:cNvSpPr/>
            <p:nvPr/>
          </p:nvSpPr>
          <p:spPr>
            <a:xfrm>
              <a:off x="1230875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9"/>
            <p:cNvSpPr/>
            <p:nvPr/>
          </p:nvSpPr>
          <p:spPr>
            <a:xfrm>
              <a:off x="238125" y="3784650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700200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9"/>
            <p:cNvSpPr/>
            <p:nvPr/>
          </p:nvSpPr>
          <p:spPr>
            <a:xfrm>
              <a:off x="122230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3" name="Google Shape;1513;p9"/>
          <p:cNvSpPr txBox="1">
            <a:spLocks noGrp="1"/>
          </p:cNvSpPr>
          <p:nvPr>
            <p:ph type="title"/>
          </p:nvPr>
        </p:nvSpPr>
        <p:spPr>
          <a:xfrm>
            <a:off x="1355250" y="1702502"/>
            <a:ext cx="6433500" cy="82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14" name="Google Shape;1514;p9"/>
          <p:cNvSpPr txBox="1">
            <a:spLocks noGrp="1"/>
          </p:cNvSpPr>
          <p:nvPr>
            <p:ph type="subTitle" idx="1"/>
          </p:nvPr>
        </p:nvSpPr>
        <p:spPr>
          <a:xfrm>
            <a:off x="1355250" y="2526598"/>
            <a:ext cx="64335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15" name="Google Shape;1515;p9"/>
          <p:cNvSpPr/>
          <p:nvPr/>
        </p:nvSpPr>
        <p:spPr>
          <a:xfrm>
            <a:off x="3726450" y="114072"/>
            <a:ext cx="1691100" cy="3153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6" name="Google Shape;1516;p9"/>
          <p:cNvGrpSpPr/>
          <p:nvPr/>
        </p:nvGrpSpPr>
        <p:grpSpPr>
          <a:xfrm>
            <a:off x="8606882" y="125575"/>
            <a:ext cx="315300" cy="1105725"/>
            <a:chOff x="215450" y="125575"/>
            <a:chExt cx="315300" cy="1105725"/>
          </a:xfrm>
        </p:grpSpPr>
        <p:sp>
          <p:nvSpPr>
            <p:cNvPr id="1517" name="Google Shape;1517;p9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9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0" name="Google Shape;1520;p9"/>
          <p:cNvGrpSpPr/>
          <p:nvPr/>
        </p:nvGrpSpPr>
        <p:grpSpPr>
          <a:xfrm>
            <a:off x="174575" y="4704094"/>
            <a:ext cx="1077300" cy="315300"/>
            <a:chOff x="4414350" y="4673200"/>
            <a:chExt cx="1077300" cy="315300"/>
          </a:xfrm>
        </p:grpSpPr>
        <p:sp>
          <p:nvSpPr>
            <p:cNvPr id="1521" name="Google Shape;1521;p9"/>
            <p:cNvSpPr/>
            <p:nvPr/>
          </p:nvSpPr>
          <p:spPr>
            <a:xfrm>
              <a:off x="4414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9"/>
            <p:cNvSpPr/>
            <p:nvPr/>
          </p:nvSpPr>
          <p:spPr>
            <a:xfrm>
              <a:off x="4795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9"/>
            <p:cNvSpPr/>
            <p:nvPr/>
          </p:nvSpPr>
          <p:spPr>
            <a:xfrm>
              <a:off x="5176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10"/>
          <p:cNvSpPr txBox="1">
            <a:spLocks noGrp="1"/>
          </p:cNvSpPr>
          <p:nvPr>
            <p:ph type="title"/>
          </p:nvPr>
        </p:nvSpPr>
        <p:spPr>
          <a:xfrm>
            <a:off x="4073425" y="2183850"/>
            <a:ext cx="4357500" cy="240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26" name="Google Shape;1526;p10"/>
          <p:cNvSpPr/>
          <p:nvPr/>
        </p:nvSpPr>
        <p:spPr>
          <a:xfrm>
            <a:off x="3726450" y="114072"/>
            <a:ext cx="1691100" cy="3153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7" name="Google Shape;1527;p10"/>
          <p:cNvGrpSpPr/>
          <p:nvPr/>
        </p:nvGrpSpPr>
        <p:grpSpPr>
          <a:xfrm>
            <a:off x="215450" y="125575"/>
            <a:ext cx="315300" cy="1105725"/>
            <a:chOff x="215450" y="125575"/>
            <a:chExt cx="315300" cy="1105725"/>
          </a:xfrm>
        </p:grpSpPr>
        <p:sp>
          <p:nvSpPr>
            <p:cNvPr id="1528" name="Google Shape;1528;p10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0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0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1" name="Google Shape;1531;p10"/>
          <p:cNvGrpSpPr/>
          <p:nvPr/>
        </p:nvGrpSpPr>
        <p:grpSpPr>
          <a:xfrm>
            <a:off x="8606882" y="125575"/>
            <a:ext cx="315300" cy="1105725"/>
            <a:chOff x="215450" y="125575"/>
            <a:chExt cx="315300" cy="1105725"/>
          </a:xfrm>
        </p:grpSpPr>
        <p:sp>
          <p:nvSpPr>
            <p:cNvPr id="1532" name="Google Shape;1532;p10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0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0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11"/>
          <p:cNvGrpSpPr/>
          <p:nvPr/>
        </p:nvGrpSpPr>
        <p:grpSpPr>
          <a:xfrm>
            <a:off x="5" y="18"/>
            <a:ext cx="9145429" cy="5143588"/>
            <a:chOff x="238125" y="848600"/>
            <a:chExt cx="7143750" cy="4017800"/>
          </a:xfrm>
        </p:grpSpPr>
        <p:sp>
          <p:nvSpPr>
            <p:cNvPr id="1537" name="Google Shape;1537;p11"/>
            <p:cNvSpPr/>
            <p:nvPr/>
          </p:nvSpPr>
          <p:spPr>
            <a:xfrm>
              <a:off x="70945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1"/>
            <p:cNvSpPr/>
            <p:nvPr/>
          </p:nvSpPr>
          <p:spPr>
            <a:xfrm>
              <a:off x="238125" y="1133350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5"/>
                  </a:lnTo>
                  <a:lnTo>
                    <a:pt x="0" y="19197"/>
                  </a:lnTo>
                  <a:lnTo>
                    <a:pt x="18853" y="370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1"/>
            <p:cNvSpPr/>
            <p:nvPr/>
          </p:nvSpPr>
          <p:spPr>
            <a:xfrm>
              <a:off x="709450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1"/>
            <p:cNvSpPr/>
            <p:nvPr/>
          </p:nvSpPr>
          <p:spPr>
            <a:xfrm>
              <a:off x="1753625" y="848600"/>
              <a:ext cx="293350" cy="284775"/>
            </a:xfrm>
            <a:custGeom>
              <a:avLst/>
              <a:gdLst/>
              <a:ahLst/>
              <a:cxnLst/>
              <a:rect l="l" t="t" r="r" b="b"/>
              <a:pathLst>
                <a:path w="11734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1"/>
            <p:cNvSpPr/>
            <p:nvPr/>
          </p:nvSpPr>
          <p:spPr>
            <a:xfrm>
              <a:off x="238125" y="2177525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1"/>
            <p:cNvSpPr/>
            <p:nvPr/>
          </p:nvSpPr>
          <p:spPr>
            <a:xfrm>
              <a:off x="123152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1"/>
            <p:cNvSpPr/>
            <p:nvPr/>
          </p:nvSpPr>
          <p:spPr>
            <a:xfrm>
              <a:off x="2275050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84"/>
                  </a:lnTo>
                  <a:lnTo>
                    <a:pt x="20884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1"/>
            <p:cNvSpPr/>
            <p:nvPr/>
          </p:nvSpPr>
          <p:spPr>
            <a:xfrm>
              <a:off x="123152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1"/>
            <p:cNvSpPr/>
            <p:nvPr/>
          </p:nvSpPr>
          <p:spPr>
            <a:xfrm>
              <a:off x="709450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1"/>
            <p:cNvSpPr/>
            <p:nvPr/>
          </p:nvSpPr>
          <p:spPr>
            <a:xfrm>
              <a:off x="238125" y="3221700"/>
              <a:ext cx="471350" cy="479250"/>
            </a:xfrm>
            <a:custGeom>
              <a:avLst/>
              <a:gdLst/>
              <a:ahLst/>
              <a:cxnLst/>
              <a:rect l="l" t="t" r="r" b="b"/>
              <a:pathLst>
                <a:path w="18854" h="19170" extrusionOk="0">
                  <a:moveTo>
                    <a:pt x="18484" y="0"/>
                  </a:moveTo>
                  <a:lnTo>
                    <a:pt x="0" y="18458"/>
                  </a:lnTo>
                  <a:lnTo>
                    <a:pt x="0" y="19170"/>
                  </a:lnTo>
                  <a:lnTo>
                    <a:pt x="18853" y="343"/>
                  </a:lnTo>
                  <a:lnTo>
                    <a:pt x="184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1"/>
            <p:cNvSpPr/>
            <p:nvPr/>
          </p:nvSpPr>
          <p:spPr>
            <a:xfrm>
              <a:off x="1753625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1"/>
            <p:cNvSpPr/>
            <p:nvPr/>
          </p:nvSpPr>
          <p:spPr>
            <a:xfrm>
              <a:off x="27971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9" y="0"/>
                  </a:moveTo>
                  <a:lnTo>
                    <a:pt x="1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1"/>
            <p:cNvSpPr/>
            <p:nvPr/>
          </p:nvSpPr>
          <p:spPr>
            <a:xfrm>
              <a:off x="238125" y="4265200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1"/>
            <p:cNvSpPr/>
            <p:nvPr/>
          </p:nvSpPr>
          <p:spPr>
            <a:xfrm>
              <a:off x="331922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1"/>
            <p:cNvSpPr/>
            <p:nvPr/>
          </p:nvSpPr>
          <p:spPr>
            <a:xfrm>
              <a:off x="3841300" y="848600"/>
              <a:ext cx="293375" cy="284775"/>
            </a:xfrm>
            <a:custGeom>
              <a:avLst/>
              <a:gdLst/>
              <a:ahLst/>
              <a:cxnLst/>
              <a:rect l="l" t="t" r="r" b="b"/>
              <a:pathLst>
                <a:path w="11735" h="11391" extrusionOk="0">
                  <a:moveTo>
                    <a:pt x="11049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1"/>
            <p:cNvSpPr/>
            <p:nvPr/>
          </p:nvSpPr>
          <p:spPr>
            <a:xfrm>
              <a:off x="2797125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1" y="20514"/>
                  </a:lnTo>
                  <a:lnTo>
                    <a:pt x="370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1"/>
            <p:cNvSpPr/>
            <p:nvPr/>
          </p:nvSpPr>
          <p:spPr>
            <a:xfrm>
              <a:off x="123152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1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1"/>
            <p:cNvSpPr/>
            <p:nvPr/>
          </p:nvSpPr>
          <p:spPr>
            <a:xfrm>
              <a:off x="2275050" y="2177525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1"/>
            <p:cNvSpPr/>
            <p:nvPr/>
          </p:nvSpPr>
          <p:spPr>
            <a:xfrm>
              <a:off x="1753625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1"/>
            <p:cNvSpPr/>
            <p:nvPr/>
          </p:nvSpPr>
          <p:spPr>
            <a:xfrm>
              <a:off x="709450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1"/>
            <p:cNvSpPr/>
            <p:nvPr/>
          </p:nvSpPr>
          <p:spPr>
            <a:xfrm>
              <a:off x="1753625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1"/>
            <p:cNvSpPr/>
            <p:nvPr/>
          </p:nvSpPr>
          <p:spPr>
            <a:xfrm>
              <a:off x="2275050" y="32217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0"/>
                  </a:moveTo>
                  <a:lnTo>
                    <a:pt x="0" y="20488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1"/>
            <p:cNvSpPr/>
            <p:nvPr/>
          </p:nvSpPr>
          <p:spPr>
            <a:xfrm>
              <a:off x="48848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69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1"/>
            <p:cNvSpPr/>
            <p:nvPr/>
          </p:nvSpPr>
          <p:spPr>
            <a:xfrm>
              <a:off x="331922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1"/>
            <p:cNvSpPr/>
            <p:nvPr/>
          </p:nvSpPr>
          <p:spPr>
            <a:xfrm>
              <a:off x="123152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1"/>
            <p:cNvSpPr/>
            <p:nvPr/>
          </p:nvSpPr>
          <p:spPr>
            <a:xfrm>
              <a:off x="3841300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1"/>
            <p:cNvSpPr/>
            <p:nvPr/>
          </p:nvSpPr>
          <p:spPr>
            <a:xfrm>
              <a:off x="2797125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70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1"/>
            <p:cNvSpPr/>
            <p:nvPr/>
          </p:nvSpPr>
          <p:spPr>
            <a:xfrm>
              <a:off x="1143200" y="4787275"/>
              <a:ext cx="87700" cy="79125"/>
            </a:xfrm>
            <a:custGeom>
              <a:avLst/>
              <a:gdLst/>
              <a:ahLst/>
              <a:cxnLst/>
              <a:rect l="l" t="t" r="r" b="b"/>
              <a:pathLst>
                <a:path w="3508" h="3165" extrusionOk="0">
                  <a:moveTo>
                    <a:pt x="3164" y="1"/>
                  </a:moveTo>
                  <a:lnTo>
                    <a:pt x="0" y="3165"/>
                  </a:lnTo>
                  <a:lnTo>
                    <a:pt x="686" y="3165"/>
                  </a:lnTo>
                  <a:lnTo>
                    <a:pt x="3507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1"/>
            <p:cNvSpPr/>
            <p:nvPr/>
          </p:nvSpPr>
          <p:spPr>
            <a:xfrm>
              <a:off x="4363375" y="1133350"/>
              <a:ext cx="521475" cy="522125"/>
            </a:xfrm>
            <a:custGeom>
              <a:avLst/>
              <a:gdLst/>
              <a:ahLst/>
              <a:cxnLst/>
              <a:rect l="l" t="t" r="r" b="b"/>
              <a:pathLst>
                <a:path w="20859" h="20885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84"/>
                  </a:lnTo>
                  <a:lnTo>
                    <a:pt x="20858" y="370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1"/>
            <p:cNvSpPr/>
            <p:nvPr/>
          </p:nvSpPr>
          <p:spPr>
            <a:xfrm>
              <a:off x="331922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1"/>
            <p:cNvSpPr/>
            <p:nvPr/>
          </p:nvSpPr>
          <p:spPr>
            <a:xfrm>
              <a:off x="2275050" y="42652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1"/>
            <p:cNvSpPr/>
            <p:nvPr/>
          </p:nvSpPr>
          <p:spPr>
            <a:xfrm>
              <a:off x="2797125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5" y="0"/>
                  </a:moveTo>
                  <a:lnTo>
                    <a:pt x="1" y="20514"/>
                  </a:lnTo>
                  <a:lnTo>
                    <a:pt x="370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1"/>
            <p:cNvSpPr/>
            <p:nvPr/>
          </p:nvSpPr>
          <p:spPr>
            <a:xfrm>
              <a:off x="3841300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1"/>
            <p:cNvSpPr/>
            <p:nvPr/>
          </p:nvSpPr>
          <p:spPr>
            <a:xfrm>
              <a:off x="5928975" y="848600"/>
              <a:ext cx="294050" cy="284775"/>
            </a:xfrm>
            <a:custGeom>
              <a:avLst/>
              <a:gdLst/>
              <a:ahLst/>
              <a:cxnLst/>
              <a:rect l="l" t="t" r="r" b="b"/>
              <a:pathLst>
                <a:path w="11762" h="11391" extrusionOk="0">
                  <a:moveTo>
                    <a:pt x="11049" y="0"/>
                  </a:moveTo>
                  <a:lnTo>
                    <a:pt x="1" y="11048"/>
                  </a:lnTo>
                  <a:lnTo>
                    <a:pt x="344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1"/>
            <p:cNvSpPr/>
            <p:nvPr/>
          </p:nvSpPr>
          <p:spPr>
            <a:xfrm>
              <a:off x="4363375" y="2177525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1"/>
            <p:cNvSpPr/>
            <p:nvPr/>
          </p:nvSpPr>
          <p:spPr>
            <a:xfrm>
              <a:off x="2186700" y="4787275"/>
              <a:ext cx="88375" cy="79125"/>
            </a:xfrm>
            <a:custGeom>
              <a:avLst/>
              <a:gdLst/>
              <a:ahLst/>
              <a:cxnLst/>
              <a:rect l="l" t="t" r="r" b="b"/>
              <a:pathLst>
                <a:path w="3535" h="3165" extrusionOk="0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1"/>
            <p:cNvSpPr/>
            <p:nvPr/>
          </p:nvSpPr>
          <p:spPr>
            <a:xfrm>
              <a:off x="5406900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1"/>
            <p:cNvSpPr/>
            <p:nvPr/>
          </p:nvSpPr>
          <p:spPr>
            <a:xfrm>
              <a:off x="4884825" y="165545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69" y="20857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1"/>
            <p:cNvSpPr/>
            <p:nvPr/>
          </p:nvSpPr>
          <p:spPr>
            <a:xfrm>
              <a:off x="645107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1"/>
            <p:cNvSpPr/>
            <p:nvPr/>
          </p:nvSpPr>
          <p:spPr>
            <a:xfrm>
              <a:off x="5928975" y="165545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515" y="0"/>
                  </a:moveTo>
                  <a:lnTo>
                    <a:pt x="1" y="20514"/>
                  </a:lnTo>
                  <a:lnTo>
                    <a:pt x="344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1"/>
            <p:cNvSpPr/>
            <p:nvPr/>
          </p:nvSpPr>
          <p:spPr>
            <a:xfrm>
              <a:off x="331922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1"/>
            <p:cNvSpPr/>
            <p:nvPr/>
          </p:nvSpPr>
          <p:spPr>
            <a:xfrm>
              <a:off x="4884825" y="26996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3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1"/>
            <p:cNvSpPr/>
            <p:nvPr/>
          </p:nvSpPr>
          <p:spPr>
            <a:xfrm>
              <a:off x="697250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9" y="0"/>
                  </a:moveTo>
                  <a:lnTo>
                    <a:pt x="0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1"/>
            <p:cNvSpPr/>
            <p:nvPr/>
          </p:nvSpPr>
          <p:spPr>
            <a:xfrm>
              <a:off x="3230875" y="4787275"/>
              <a:ext cx="87700" cy="79125"/>
            </a:xfrm>
            <a:custGeom>
              <a:avLst/>
              <a:gdLst/>
              <a:ahLst/>
              <a:cxnLst/>
              <a:rect l="l" t="t" r="r" b="b"/>
              <a:pathLst>
                <a:path w="3508" h="3165" extrusionOk="0">
                  <a:moveTo>
                    <a:pt x="3165" y="1"/>
                  </a:moveTo>
                  <a:lnTo>
                    <a:pt x="1" y="3165"/>
                  </a:lnTo>
                  <a:lnTo>
                    <a:pt x="686" y="3165"/>
                  </a:lnTo>
                  <a:lnTo>
                    <a:pt x="3508" y="344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1"/>
            <p:cNvSpPr/>
            <p:nvPr/>
          </p:nvSpPr>
          <p:spPr>
            <a:xfrm>
              <a:off x="5406900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1"/>
            <p:cNvSpPr/>
            <p:nvPr/>
          </p:nvSpPr>
          <p:spPr>
            <a:xfrm>
              <a:off x="3841300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5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1"/>
            <p:cNvSpPr/>
            <p:nvPr/>
          </p:nvSpPr>
          <p:spPr>
            <a:xfrm>
              <a:off x="4363375" y="32217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0"/>
                  </a:moveTo>
                  <a:lnTo>
                    <a:pt x="1" y="20488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1"/>
            <p:cNvSpPr/>
            <p:nvPr/>
          </p:nvSpPr>
          <p:spPr>
            <a:xfrm>
              <a:off x="5406900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1"/>
            <p:cNvSpPr/>
            <p:nvPr/>
          </p:nvSpPr>
          <p:spPr>
            <a:xfrm>
              <a:off x="645107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1"/>
            <p:cNvSpPr/>
            <p:nvPr/>
          </p:nvSpPr>
          <p:spPr>
            <a:xfrm>
              <a:off x="4884825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69" y="20884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1"/>
            <p:cNvSpPr/>
            <p:nvPr/>
          </p:nvSpPr>
          <p:spPr>
            <a:xfrm>
              <a:off x="5928975" y="26996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1"/>
            <p:cNvSpPr/>
            <p:nvPr/>
          </p:nvSpPr>
          <p:spPr>
            <a:xfrm>
              <a:off x="6972500" y="1759600"/>
              <a:ext cx="409375" cy="417300"/>
            </a:xfrm>
            <a:custGeom>
              <a:avLst/>
              <a:gdLst/>
              <a:ahLst/>
              <a:cxnLst/>
              <a:rect l="l" t="t" r="r" b="b"/>
              <a:pathLst>
                <a:path w="16375" h="16692" extrusionOk="0">
                  <a:moveTo>
                    <a:pt x="16375" y="0"/>
                  </a:moveTo>
                  <a:lnTo>
                    <a:pt x="0" y="16348"/>
                  </a:lnTo>
                  <a:lnTo>
                    <a:pt x="370" y="16691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1"/>
            <p:cNvSpPr/>
            <p:nvPr/>
          </p:nvSpPr>
          <p:spPr>
            <a:xfrm>
              <a:off x="4363375" y="42652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1"/>
            <p:cNvSpPr/>
            <p:nvPr/>
          </p:nvSpPr>
          <p:spPr>
            <a:xfrm>
              <a:off x="4274400" y="4787275"/>
              <a:ext cx="88350" cy="79125"/>
            </a:xfrm>
            <a:custGeom>
              <a:avLst/>
              <a:gdLst/>
              <a:ahLst/>
              <a:cxnLst/>
              <a:rect l="l" t="t" r="r" b="b"/>
              <a:pathLst>
                <a:path w="3534" h="3165" extrusionOk="0">
                  <a:moveTo>
                    <a:pt x="3191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1"/>
            <p:cNvSpPr/>
            <p:nvPr/>
          </p:nvSpPr>
          <p:spPr>
            <a:xfrm>
              <a:off x="5928975" y="3743125"/>
              <a:ext cx="521475" cy="522100"/>
            </a:xfrm>
            <a:custGeom>
              <a:avLst/>
              <a:gdLst/>
              <a:ahLst/>
              <a:cxnLst/>
              <a:rect l="l" t="t" r="r" b="b"/>
              <a:pathLst>
                <a:path w="20859" h="20884" extrusionOk="0">
                  <a:moveTo>
                    <a:pt x="20515" y="0"/>
                  </a:moveTo>
                  <a:lnTo>
                    <a:pt x="1" y="20514"/>
                  </a:lnTo>
                  <a:lnTo>
                    <a:pt x="344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1"/>
            <p:cNvSpPr/>
            <p:nvPr/>
          </p:nvSpPr>
          <p:spPr>
            <a:xfrm>
              <a:off x="645107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1"/>
            <p:cNvSpPr/>
            <p:nvPr/>
          </p:nvSpPr>
          <p:spPr>
            <a:xfrm>
              <a:off x="6972500" y="2803100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16375" y="1"/>
                  </a:moveTo>
                  <a:lnTo>
                    <a:pt x="0" y="16375"/>
                  </a:lnTo>
                  <a:lnTo>
                    <a:pt x="370" y="16718"/>
                  </a:lnTo>
                  <a:lnTo>
                    <a:pt x="16375" y="713"/>
                  </a:lnTo>
                  <a:lnTo>
                    <a:pt x="1637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1"/>
            <p:cNvSpPr/>
            <p:nvPr/>
          </p:nvSpPr>
          <p:spPr>
            <a:xfrm>
              <a:off x="5406900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1"/>
            <p:cNvSpPr/>
            <p:nvPr/>
          </p:nvSpPr>
          <p:spPr>
            <a:xfrm>
              <a:off x="5318575" y="4787275"/>
              <a:ext cx="88350" cy="79125"/>
            </a:xfrm>
            <a:custGeom>
              <a:avLst/>
              <a:gdLst/>
              <a:ahLst/>
              <a:cxnLst/>
              <a:rect l="l" t="t" r="r" b="b"/>
              <a:pathLst>
                <a:path w="3534" h="3165" extrusionOk="0">
                  <a:moveTo>
                    <a:pt x="3164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3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1"/>
            <p:cNvSpPr/>
            <p:nvPr/>
          </p:nvSpPr>
          <p:spPr>
            <a:xfrm>
              <a:off x="6972500" y="3847275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16375" y="0"/>
                  </a:moveTo>
                  <a:lnTo>
                    <a:pt x="0" y="16348"/>
                  </a:lnTo>
                  <a:lnTo>
                    <a:pt x="370" y="16718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1"/>
            <p:cNvSpPr/>
            <p:nvPr/>
          </p:nvSpPr>
          <p:spPr>
            <a:xfrm>
              <a:off x="6362075" y="4787275"/>
              <a:ext cx="88375" cy="79125"/>
            </a:xfrm>
            <a:custGeom>
              <a:avLst/>
              <a:gdLst/>
              <a:ahLst/>
              <a:cxnLst/>
              <a:rect l="l" t="t" r="r" b="b"/>
              <a:pathLst>
                <a:path w="3535" h="3165" extrusionOk="0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1"/>
            <p:cNvSpPr/>
            <p:nvPr/>
          </p:nvSpPr>
          <p:spPr>
            <a:xfrm>
              <a:off x="645107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1"/>
            <p:cNvSpPr/>
            <p:nvPr/>
          </p:nvSpPr>
          <p:spPr>
            <a:xfrm>
              <a:off x="6972500" y="1133350"/>
              <a:ext cx="409375" cy="418625"/>
            </a:xfrm>
            <a:custGeom>
              <a:avLst/>
              <a:gdLst/>
              <a:ahLst/>
              <a:cxnLst/>
              <a:rect l="l" t="t" r="r" b="b"/>
              <a:pathLst>
                <a:path w="16375" h="16745" extrusionOk="0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1"/>
            <p:cNvSpPr/>
            <p:nvPr/>
          </p:nvSpPr>
          <p:spPr>
            <a:xfrm>
              <a:off x="667850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0" y="0"/>
                  </a:moveTo>
                  <a:lnTo>
                    <a:pt x="11418" y="11391"/>
                  </a:lnTo>
                  <a:lnTo>
                    <a:pt x="11760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1"/>
            <p:cNvSpPr/>
            <p:nvPr/>
          </p:nvSpPr>
          <p:spPr>
            <a:xfrm>
              <a:off x="696392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43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1"/>
            <p:cNvSpPr/>
            <p:nvPr/>
          </p:nvSpPr>
          <p:spPr>
            <a:xfrm>
              <a:off x="5634325" y="848600"/>
              <a:ext cx="294675" cy="284775"/>
            </a:xfrm>
            <a:custGeom>
              <a:avLst/>
              <a:gdLst/>
              <a:ahLst/>
              <a:cxnLst/>
              <a:rect l="l" t="t" r="r" b="b"/>
              <a:pathLst>
                <a:path w="11787" h="11391" extrusionOk="0">
                  <a:moveTo>
                    <a:pt x="0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1"/>
            <p:cNvSpPr/>
            <p:nvPr/>
          </p:nvSpPr>
          <p:spPr>
            <a:xfrm>
              <a:off x="6972500" y="2176875"/>
              <a:ext cx="409375" cy="418600"/>
            </a:xfrm>
            <a:custGeom>
              <a:avLst/>
              <a:gdLst/>
              <a:ahLst/>
              <a:cxnLst/>
              <a:rect l="l" t="t" r="r" b="b"/>
              <a:pathLst>
                <a:path w="16375" h="16744" extrusionOk="0">
                  <a:moveTo>
                    <a:pt x="370" y="0"/>
                  </a:moveTo>
                  <a:lnTo>
                    <a:pt x="0" y="369"/>
                  </a:lnTo>
                  <a:lnTo>
                    <a:pt x="16375" y="16744"/>
                  </a:lnTo>
                  <a:lnTo>
                    <a:pt x="16375" y="1603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1"/>
            <p:cNvSpPr/>
            <p:nvPr/>
          </p:nvSpPr>
          <p:spPr>
            <a:xfrm>
              <a:off x="5928325" y="1133350"/>
              <a:ext cx="522775" cy="522125"/>
            </a:xfrm>
            <a:custGeom>
              <a:avLst/>
              <a:gdLst/>
              <a:ahLst/>
              <a:cxnLst/>
              <a:rect l="l" t="t" r="r" b="b"/>
              <a:pathLst>
                <a:path w="20911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1"/>
            <p:cNvSpPr/>
            <p:nvPr/>
          </p:nvSpPr>
          <p:spPr>
            <a:xfrm>
              <a:off x="6450425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1"/>
            <p:cNvSpPr/>
            <p:nvPr/>
          </p:nvSpPr>
          <p:spPr>
            <a:xfrm>
              <a:off x="5919750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1"/>
            <p:cNvSpPr/>
            <p:nvPr/>
          </p:nvSpPr>
          <p:spPr>
            <a:xfrm>
              <a:off x="644185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1"/>
            <p:cNvSpPr/>
            <p:nvPr/>
          </p:nvSpPr>
          <p:spPr>
            <a:xfrm>
              <a:off x="696392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1"/>
            <p:cNvSpPr/>
            <p:nvPr/>
          </p:nvSpPr>
          <p:spPr>
            <a:xfrm>
              <a:off x="6450425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883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1"/>
            <p:cNvSpPr/>
            <p:nvPr/>
          </p:nvSpPr>
          <p:spPr>
            <a:xfrm>
              <a:off x="5406900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1"/>
            <p:cNvSpPr/>
            <p:nvPr/>
          </p:nvSpPr>
          <p:spPr>
            <a:xfrm>
              <a:off x="5928325" y="2176875"/>
              <a:ext cx="522775" cy="522750"/>
            </a:xfrm>
            <a:custGeom>
              <a:avLst/>
              <a:gdLst/>
              <a:ahLst/>
              <a:cxnLst/>
              <a:rect l="l" t="t" r="r" b="b"/>
              <a:pathLst>
                <a:path w="20911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1"/>
            <p:cNvSpPr/>
            <p:nvPr/>
          </p:nvSpPr>
          <p:spPr>
            <a:xfrm>
              <a:off x="6972500" y="3221025"/>
              <a:ext cx="409375" cy="418625"/>
            </a:xfrm>
            <a:custGeom>
              <a:avLst/>
              <a:gdLst/>
              <a:ahLst/>
              <a:cxnLst/>
              <a:rect l="l" t="t" r="r" b="b"/>
              <a:pathLst>
                <a:path w="16375" h="16745" extrusionOk="0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1"/>
            <p:cNvSpPr/>
            <p:nvPr/>
          </p:nvSpPr>
          <p:spPr>
            <a:xfrm>
              <a:off x="4590800" y="848600"/>
              <a:ext cx="294050" cy="284775"/>
            </a:xfrm>
            <a:custGeom>
              <a:avLst/>
              <a:gdLst/>
              <a:ahLst/>
              <a:cxnLst/>
              <a:rect l="l" t="t" r="r" b="b"/>
              <a:pathLst>
                <a:path w="11762" h="11391" extrusionOk="0">
                  <a:moveTo>
                    <a:pt x="1" y="0"/>
                  </a:moveTo>
                  <a:lnTo>
                    <a:pt x="11392" y="11391"/>
                  </a:lnTo>
                  <a:lnTo>
                    <a:pt x="11761" y="11048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1"/>
            <p:cNvSpPr/>
            <p:nvPr/>
          </p:nvSpPr>
          <p:spPr>
            <a:xfrm>
              <a:off x="4884825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1"/>
            <p:cNvSpPr/>
            <p:nvPr/>
          </p:nvSpPr>
          <p:spPr>
            <a:xfrm>
              <a:off x="4875575" y="1124800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1"/>
            <p:cNvSpPr/>
            <p:nvPr/>
          </p:nvSpPr>
          <p:spPr>
            <a:xfrm>
              <a:off x="53976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1"/>
            <p:cNvSpPr/>
            <p:nvPr/>
          </p:nvSpPr>
          <p:spPr>
            <a:xfrm>
              <a:off x="5919750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1"/>
            <p:cNvSpPr/>
            <p:nvPr/>
          </p:nvSpPr>
          <p:spPr>
            <a:xfrm>
              <a:off x="644185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1"/>
            <p:cNvSpPr/>
            <p:nvPr/>
          </p:nvSpPr>
          <p:spPr>
            <a:xfrm>
              <a:off x="696392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69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1"/>
            <p:cNvSpPr/>
            <p:nvPr/>
          </p:nvSpPr>
          <p:spPr>
            <a:xfrm>
              <a:off x="4362725" y="165545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1"/>
            <p:cNvSpPr/>
            <p:nvPr/>
          </p:nvSpPr>
          <p:spPr>
            <a:xfrm>
              <a:off x="3840650" y="1133350"/>
              <a:ext cx="522750" cy="522125"/>
            </a:xfrm>
            <a:custGeom>
              <a:avLst/>
              <a:gdLst/>
              <a:ahLst/>
              <a:cxnLst/>
              <a:rect l="l" t="t" r="r" b="b"/>
              <a:pathLst>
                <a:path w="20910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1"/>
            <p:cNvSpPr/>
            <p:nvPr/>
          </p:nvSpPr>
          <p:spPr>
            <a:xfrm>
              <a:off x="5406900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43" y="1"/>
                  </a:moveTo>
                  <a:lnTo>
                    <a:pt x="0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1"/>
            <p:cNvSpPr/>
            <p:nvPr/>
          </p:nvSpPr>
          <p:spPr>
            <a:xfrm>
              <a:off x="3546625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1"/>
            <p:cNvSpPr/>
            <p:nvPr/>
          </p:nvSpPr>
          <p:spPr>
            <a:xfrm>
              <a:off x="6450425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1"/>
            <p:cNvSpPr/>
            <p:nvPr/>
          </p:nvSpPr>
          <p:spPr>
            <a:xfrm>
              <a:off x="5928325" y="3221025"/>
              <a:ext cx="522775" cy="522125"/>
            </a:xfrm>
            <a:custGeom>
              <a:avLst/>
              <a:gdLst/>
              <a:ahLst/>
              <a:cxnLst/>
              <a:rect l="l" t="t" r="r" b="b"/>
              <a:pathLst>
                <a:path w="20911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1"/>
            <p:cNvSpPr/>
            <p:nvPr/>
          </p:nvSpPr>
          <p:spPr>
            <a:xfrm>
              <a:off x="6972500" y="4265200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370" y="1"/>
                  </a:moveTo>
                  <a:lnTo>
                    <a:pt x="0" y="343"/>
                  </a:lnTo>
                  <a:lnTo>
                    <a:pt x="16375" y="16718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1"/>
            <p:cNvSpPr/>
            <p:nvPr/>
          </p:nvSpPr>
          <p:spPr>
            <a:xfrm>
              <a:off x="4884825" y="2176875"/>
              <a:ext cx="522100" cy="522750"/>
            </a:xfrm>
            <a:custGeom>
              <a:avLst/>
              <a:gdLst/>
              <a:ahLst/>
              <a:cxnLst/>
              <a:rect l="l" t="t" r="r" b="b"/>
              <a:pathLst>
                <a:path w="20884" h="20910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3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1"/>
            <p:cNvSpPr/>
            <p:nvPr/>
          </p:nvSpPr>
          <p:spPr>
            <a:xfrm>
              <a:off x="383207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43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1"/>
            <p:cNvSpPr/>
            <p:nvPr/>
          </p:nvSpPr>
          <p:spPr>
            <a:xfrm>
              <a:off x="435415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1"/>
            <p:cNvSpPr/>
            <p:nvPr/>
          </p:nvSpPr>
          <p:spPr>
            <a:xfrm>
              <a:off x="4875575" y="2168300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1"/>
            <p:cNvSpPr/>
            <p:nvPr/>
          </p:nvSpPr>
          <p:spPr>
            <a:xfrm>
              <a:off x="53976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1"/>
            <p:cNvSpPr/>
            <p:nvPr/>
          </p:nvSpPr>
          <p:spPr>
            <a:xfrm>
              <a:off x="5919750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1"/>
            <p:cNvSpPr/>
            <p:nvPr/>
          </p:nvSpPr>
          <p:spPr>
            <a:xfrm>
              <a:off x="644185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1"/>
            <p:cNvSpPr/>
            <p:nvPr/>
          </p:nvSpPr>
          <p:spPr>
            <a:xfrm>
              <a:off x="696392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7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1"/>
            <p:cNvSpPr/>
            <p:nvPr/>
          </p:nvSpPr>
          <p:spPr>
            <a:xfrm>
              <a:off x="6450425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1"/>
            <p:cNvSpPr/>
            <p:nvPr/>
          </p:nvSpPr>
          <p:spPr>
            <a:xfrm>
              <a:off x="4362725" y="2698950"/>
              <a:ext cx="522125" cy="522775"/>
            </a:xfrm>
            <a:custGeom>
              <a:avLst/>
              <a:gdLst/>
              <a:ahLst/>
              <a:cxnLst/>
              <a:rect l="l" t="t" r="r" b="b"/>
              <a:pathLst>
                <a:path w="20885" h="20911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1"/>
            <p:cNvSpPr/>
            <p:nvPr/>
          </p:nvSpPr>
          <p:spPr>
            <a:xfrm>
              <a:off x="5928325" y="426520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1"/>
            <p:cNvSpPr/>
            <p:nvPr/>
          </p:nvSpPr>
          <p:spPr>
            <a:xfrm>
              <a:off x="3318550" y="165545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1"/>
            <p:cNvSpPr/>
            <p:nvPr/>
          </p:nvSpPr>
          <p:spPr>
            <a:xfrm>
              <a:off x="4884825" y="3221025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1"/>
            <p:cNvSpPr/>
            <p:nvPr/>
          </p:nvSpPr>
          <p:spPr>
            <a:xfrm>
              <a:off x="3840650" y="2176875"/>
              <a:ext cx="522750" cy="522750"/>
            </a:xfrm>
            <a:custGeom>
              <a:avLst/>
              <a:gdLst/>
              <a:ahLst/>
              <a:cxnLst/>
              <a:rect l="l" t="t" r="r" b="b"/>
              <a:pathLst>
                <a:path w="20910" h="20910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1"/>
            <p:cNvSpPr/>
            <p:nvPr/>
          </p:nvSpPr>
          <p:spPr>
            <a:xfrm>
              <a:off x="25031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0" y="0"/>
                  </a:moveTo>
                  <a:lnTo>
                    <a:pt x="11391" y="11391"/>
                  </a:lnTo>
                  <a:lnTo>
                    <a:pt x="11761" y="11048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1"/>
            <p:cNvSpPr/>
            <p:nvPr/>
          </p:nvSpPr>
          <p:spPr>
            <a:xfrm>
              <a:off x="5406900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1"/>
            <p:cNvSpPr/>
            <p:nvPr/>
          </p:nvSpPr>
          <p:spPr>
            <a:xfrm>
              <a:off x="2797125" y="1133350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1"/>
            <p:cNvSpPr/>
            <p:nvPr/>
          </p:nvSpPr>
          <p:spPr>
            <a:xfrm>
              <a:off x="2787900" y="1124800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1"/>
            <p:cNvSpPr/>
            <p:nvPr/>
          </p:nvSpPr>
          <p:spPr>
            <a:xfrm>
              <a:off x="33099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1"/>
            <p:cNvSpPr/>
            <p:nvPr/>
          </p:nvSpPr>
          <p:spPr>
            <a:xfrm>
              <a:off x="383207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1"/>
            <p:cNvSpPr/>
            <p:nvPr/>
          </p:nvSpPr>
          <p:spPr>
            <a:xfrm>
              <a:off x="435415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1"/>
            <p:cNvSpPr/>
            <p:nvPr/>
          </p:nvSpPr>
          <p:spPr>
            <a:xfrm>
              <a:off x="4875575" y="3212475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1"/>
            <p:cNvSpPr/>
            <p:nvPr/>
          </p:nvSpPr>
          <p:spPr>
            <a:xfrm>
              <a:off x="53976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1"/>
            <p:cNvSpPr/>
            <p:nvPr/>
          </p:nvSpPr>
          <p:spPr>
            <a:xfrm>
              <a:off x="5919750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1"/>
            <p:cNvSpPr/>
            <p:nvPr/>
          </p:nvSpPr>
          <p:spPr>
            <a:xfrm>
              <a:off x="644185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1"/>
            <p:cNvSpPr/>
            <p:nvPr/>
          </p:nvSpPr>
          <p:spPr>
            <a:xfrm>
              <a:off x="1458950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1"/>
            <p:cNvSpPr/>
            <p:nvPr/>
          </p:nvSpPr>
          <p:spPr>
            <a:xfrm>
              <a:off x="1752950" y="1133350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1"/>
            <p:cNvSpPr/>
            <p:nvPr/>
          </p:nvSpPr>
          <p:spPr>
            <a:xfrm>
              <a:off x="3840650" y="3221025"/>
              <a:ext cx="522750" cy="522125"/>
            </a:xfrm>
            <a:custGeom>
              <a:avLst/>
              <a:gdLst/>
              <a:ahLst/>
              <a:cxnLst/>
              <a:rect l="l" t="t" r="r" b="b"/>
              <a:pathLst>
                <a:path w="20910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1"/>
            <p:cNvSpPr/>
            <p:nvPr/>
          </p:nvSpPr>
          <p:spPr>
            <a:xfrm>
              <a:off x="2797125" y="2176875"/>
              <a:ext cx="522125" cy="522750"/>
            </a:xfrm>
            <a:custGeom>
              <a:avLst/>
              <a:gdLst/>
              <a:ahLst/>
              <a:cxnLst/>
              <a:rect l="l" t="t" r="r" b="b"/>
              <a:pathLst>
                <a:path w="20885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1"/>
            <p:cNvSpPr/>
            <p:nvPr/>
          </p:nvSpPr>
          <p:spPr>
            <a:xfrm>
              <a:off x="5406900" y="4786625"/>
              <a:ext cx="88350" cy="79775"/>
            </a:xfrm>
            <a:custGeom>
              <a:avLst/>
              <a:gdLst/>
              <a:ahLst/>
              <a:cxnLst/>
              <a:rect l="l" t="t" r="r" b="b"/>
              <a:pathLst>
                <a:path w="3534" h="3191" extrusionOk="0">
                  <a:moveTo>
                    <a:pt x="343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34" y="319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1"/>
            <p:cNvSpPr/>
            <p:nvPr/>
          </p:nvSpPr>
          <p:spPr>
            <a:xfrm>
              <a:off x="4362725" y="3743125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1"/>
            <p:cNvSpPr/>
            <p:nvPr/>
          </p:nvSpPr>
          <p:spPr>
            <a:xfrm>
              <a:off x="2275050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1"/>
            <p:cNvSpPr/>
            <p:nvPr/>
          </p:nvSpPr>
          <p:spPr>
            <a:xfrm>
              <a:off x="4884825" y="426520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1"/>
            <p:cNvSpPr/>
            <p:nvPr/>
          </p:nvSpPr>
          <p:spPr>
            <a:xfrm>
              <a:off x="3318550" y="2698950"/>
              <a:ext cx="522775" cy="522775"/>
            </a:xfrm>
            <a:custGeom>
              <a:avLst/>
              <a:gdLst/>
              <a:ahLst/>
              <a:cxnLst/>
              <a:rect l="l" t="t" r="r" b="b"/>
              <a:pathLst>
                <a:path w="20911" h="20911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1"/>
            <p:cNvSpPr/>
            <p:nvPr/>
          </p:nvSpPr>
          <p:spPr>
            <a:xfrm>
              <a:off x="174437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1"/>
            <p:cNvSpPr/>
            <p:nvPr/>
          </p:nvSpPr>
          <p:spPr>
            <a:xfrm>
              <a:off x="22664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1"/>
            <p:cNvSpPr/>
            <p:nvPr/>
          </p:nvSpPr>
          <p:spPr>
            <a:xfrm>
              <a:off x="2787900" y="2168300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1"/>
            <p:cNvSpPr/>
            <p:nvPr/>
          </p:nvSpPr>
          <p:spPr>
            <a:xfrm>
              <a:off x="33099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1"/>
            <p:cNvSpPr/>
            <p:nvPr/>
          </p:nvSpPr>
          <p:spPr>
            <a:xfrm>
              <a:off x="383207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435415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4875575" y="4255975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1"/>
            <p:cNvSpPr/>
            <p:nvPr/>
          </p:nvSpPr>
          <p:spPr>
            <a:xfrm>
              <a:off x="53976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1"/>
            <p:cNvSpPr/>
            <p:nvPr/>
          </p:nvSpPr>
          <p:spPr>
            <a:xfrm>
              <a:off x="1230875" y="165545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1"/>
            <p:cNvSpPr/>
            <p:nvPr/>
          </p:nvSpPr>
          <p:spPr>
            <a:xfrm>
              <a:off x="414775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3318550" y="3743125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1752950" y="2176875"/>
              <a:ext cx="522125" cy="522750"/>
            </a:xfrm>
            <a:custGeom>
              <a:avLst/>
              <a:gdLst/>
              <a:ahLst/>
              <a:cxnLst/>
              <a:rect l="l" t="t" r="r" b="b"/>
              <a:pathLst>
                <a:path w="20885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2797125" y="3221025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4362725" y="4786625"/>
              <a:ext cx="89025" cy="79775"/>
            </a:xfrm>
            <a:custGeom>
              <a:avLst/>
              <a:gdLst/>
              <a:ahLst/>
              <a:cxnLst/>
              <a:rect l="l" t="t" r="r" b="b"/>
              <a:pathLst>
                <a:path w="3561" h="3191" extrusionOk="0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3840650" y="4265200"/>
              <a:ext cx="522750" cy="522100"/>
            </a:xfrm>
            <a:custGeom>
              <a:avLst/>
              <a:gdLst/>
              <a:ahLst/>
              <a:cxnLst/>
              <a:rect l="l" t="t" r="r" b="b"/>
              <a:pathLst>
                <a:path w="20910" h="20884" extrusionOk="0">
                  <a:moveTo>
                    <a:pt x="369" y="1"/>
                  </a:moveTo>
                  <a:lnTo>
                    <a:pt x="0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2275050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709450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700200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1"/>
            <p:cNvSpPr/>
            <p:nvPr/>
          </p:nvSpPr>
          <p:spPr>
            <a:xfrm>
              <a:off x="122230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1"/>
            <p:cNvSpPr/>
            <p:nvPr/>
          </p:nvSpPr>
          <p:spPr>
            <a:xfrm>
              <a:off x="174437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22664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2787900" y="3212475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33099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383207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7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435415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2797125" y="426520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3318550" y="4786625"/>
              <a:ext cx="89025" cy="79775"/>
            </a:xfrm>
            <a:custGeom>
              <a:avLst/>
              <a:gdLst/>
              <a:ahLst/>
              <a:cxnLst/>
              <a:rect l="l" t="t" r="r" b="b"/>
              <a:pathLst>
                <a:path w="3561" h="3191" extrusionOk="0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238125" y="1696975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2275050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1230875" y="2698950"/>
              <a:ext cx="522775" cy="522775"/>
            </a:xfrm>
            <a:custGeom>
              <a:avLst/>
              <a:gdLst/>
              <a:ahLst/>
              <a:cxnLst/>
              <a:rect l="l" t="t" r="r" b="b"/>
              <a:pathLst>
                <a:path w="20911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709450" y="2176875"/>
              <a:ext cx="522100" cy="522750"/>
            </a:xfrm>
            <a:custGeom>
              <a:avLst/>
              <a:gdLst/>
              <a:ahLst/>
              <a:cxnLst/>
              <a:rect l="l" t="t" r="r" b="b"/>
              <a:pathLst>
                <a:path w="20884" h="20910" extrusionOk="0">
                  <a:moveTo>
                    <a:pt x="343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1752950" y="3221025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700200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1"/>
            <p:cNvSpPr/>
            <p:nvPr/>
          </p:nvSpPr>
          <p:spPr>
            <a:xfrm>
              <a:off x="122230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1"/>
            <p:cNvSpPr/>
            <p:nvPr/>
          </p:nvSpPr>
          <p:spPr>
            <a:xfrm>
              <a:off x="174437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22664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2787900" y="4255975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1"/>
            <p:cNvSpPr/>
            <p:nvPr/>
          </p:nvSpPr>
          <p:spPr>
            <a:xfrm>
              <a:off x="33099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1"/>
            <p:cNvSpPr/>
            <p:nvPr/>
          </p:nvSpPr>
          <p:spPr>
            <a:xfrm>
              <a:off x="1752950" y="426520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1230875" y="3743125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709450" y="3221025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238125" y="2741150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8"/>
                  </a:lnTo>
                  <a:lnTo>
                    <a:pt x="18484" y="19222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2275050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700200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122230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174437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22664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709450" y="426520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1230875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238125" y="3784650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700200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122230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3" name="Google Shape;1713;p11"/>
          <p:cNvSpPr txBox="1">
            <a:spLocks noGrp="1"/>
          </p:cNvSpPr>
          <p:nvPr>
            <p:ph type="title" hasCustomPrompt="1"/>
          </p:nvPr>
        </p:nvSpPr>
        <p:spPr>
          <a:xfrm>
            <a:off x="998550" y="1668838"/>
            <a:ext cx="7146900" cy="13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14" name="Google Shape;1714;p11"/>
          <p:cNvSpPr txBox="1">
            <a:spLocks noGrp="1"/>
          </p:cNvSpPr>
          <p:nvPr>
            <p:ph type="subTitle" idx="1"/>
          </p:nvPr>
        </p:nvSpPr>
        <p:spPr>
          <a:xfrm>
            <a:off x="2333100" y="3108950"/>
            <a:ext cx="4477800" cy="365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15" name="Google Shape;1715;p11"/>
          <p:cNvSpPr/>
          <p:nvPr/>
        </p:nvSpPr>
        <p:spPr>
          <a:xfrm>
            <a:off x="3726450" y="114072"/>
            <a:ext cx="1691100" cy="3153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6" name="Google Shape;1716;p11"/>
          <p:cNvGrpSpPr/>
          <p:nvPr/>
        </p:nvGrpSpPr>
        <p:grpSpPr>
          <a:xfrm>
            <a:off x="8606882" y="125575"/>
            <a:ext cx="315300" cy="1105725"/>
            <a:chOff x="215450" y="125575"/>
            <a:chExt cx="315300" cy="1105725"/>
          </a:xfrm>
        </p:grpSpPr>
        <p:sp>
          <p:nvSpPr>
            <p:cNvPr id="1717" name="Google Shape;1717;p11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0" name="Google Shape;1720;p11"/>
          <p:cNvGrpSpPr/>
          <p:nvPr/>
        </p:nvGrpSpPr>
        <p:grpSpPr>
          <a:xfrm>
            <a:off x="174575" y="4704094"/>
            <a:ext cx="1077300" cy="315300"/>
            <a:chOff x="4414350" y="4673200"/>
            <a:chExt cx="1077300" cy="315300"/>
          </a:xfrm>
        </p:grpSpPr>
        <p:sp>
          <p:nvSpPr>
            <p:cNvPr id="1721" name="Google Shape;1721;p11"/>
            <p:cNvSpPr/>
            <p:nvPr/>
          </p:nvSpPr>
          <p:spPr>
            <a:xfrm>
              <a:off x="4414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4795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5176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6" name="Google Shape;1726;p13"/>
          <p:cNvGrpSpPr/>
          <p:nvPr/>
        </p:nvGrpSpPr>
        <p:grpSpPr>
          <a:xfrm>
            <a:off x="5" y="18"/>
            <a:ext cx="9145429" cy="5143588"/>
            <a:chOff x="238125" y="848600"/>
            <a:chExt cx="7143750" cy="4017800"/>
          </a:xfrm>
        </p:grpSpPr>
        <p:sp>
          <p:nvSpPr>
            <p:cNvPr id="1727" name="Google Shape;1727;p13"/>
            <p:cNvSpPr/>
            <p:nvPr/>
          </p:nvSpPr>
          <p:spPr>
            <a:xfrm>
              <a:off x="70945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3"/>
            <p:cNvSpPr/>
            <p:nvPr/>
          </p:nvSpPr>
          <p:spPr>
            <a:xfrm>
              <a:off x="238125" y="1133350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5"/>
                  </a:lnTo>
                  <a:lnTo>
                    <a:pt x="0" y="19197"/>
                  </a:lnTo>
                  <a:lnTo>
                    <a:pt x="18853" y="370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3"/>
            <p:cNvSpPr/>
            <p:nvPr/>
          </p:nvSpPr>
          <p:spPr>
            <a:xfrm>
              <a:off x="709450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3"/>
            <p:cNvSpPr/>
            <p:nvPr/>
          </p:nvSpPr>
          <p:spPr>
            <a:xfrm>
              <a:off x="1753625" y="848600"/>
              <a:ext cx="293350" cy="284775"/>
            </a:xfrm>
            <a:custGeom>
              <a:avLst/>
              <a:gdLst/>
              <a:ahLst/>
              <a:cxnLst/>
              <a:rect l="l" t="t" r="r" b="b"/>
              <a:pathLst>
                <a:path w="11734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3"/>
            <p:cNvSpPr/>
            <p:nvPr/>
          </p:nvSpPr>
          <p:spPr>
            <a:xfrm>
              <a:off x="238125" y="2177525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3"/>
            <p:cNvSpPr/>
            <p:nvPr/>
          </p:nvSpPr>
          <p:spPr>
            <a:xfrm>
              <a:off x="123152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3"/>
            <p:cNvSpPr/>
            <p:nvPr/>
          </p:nvSpPr>
          <p:spPr>
            <a:xfrm>
              <a:off x="2275050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84"/>
                  </a:lnTo>
                  <a:lnTo>
                    <a:pt x="20884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3"/>
            <p:cNvSpPr/>
            <p:nvPr/>
          </p:nvSpPr>
          <p:spPr>
            <a:xfrm>
              <a:off x="123152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3"/>
            <p:cNvSpPr/>
            <p:nvPr/>
          </p:nvSpPr>
          <p:spPr>
            <a:xfrm>
              <a:off x="709450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3"/>
            <p:cNvSpPr/>
            <p:nvPr/>
          </p:nvSpPr>
          <p:spPr>
            <a:xfrm>
              <a:off x="238125" y="3221700"/>
              <a:ext cx="471350" cy="479250"/>
            </a:xfrm>
            <a:custGeom>
              <a:avLst/>
              <a:gdLst/>
              <a:ahLst/>
              <a:cxnLst/>
              <a:rect l="l" t="t" r="r" b="b"/>
              <a:pathLst>
                <a:path w="18854" h="19170" extrusionOk="0">
                  <a:moveTo>
                    <a:pt x="18484" y="0"/>
                  </a:moveTo>
                  <a:lnTo>
                    <a:pt x="0" y="18458"/>
                  </a:lnTo>
                  <a:lnTo>
                    <a:pt x="0" y="19170"/>
                  </a:lnTo>
                  <a:lnTo>
                    <a:pt x="18853" y="343"/>
                  </a:lnTo>
                  <a:lnTo>
                    <a:pt x="184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3"/>
            <p:cNvSpPr/>
            <p:nvPr/>
          </p:nvSpPr>
          <p:spPr>
            <a:xfrm>
              <a:off x="1753625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3"/>
            <p:cNvSpPr/>
            <p:nvPr/>
          </p:nvSpPr>
          <p:spPr>
            <a:xfrm>
              <a:off x="27971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9" y="0"/>
                  </a:moveTo>
                  <a:lnTo>
                    <a:pt x="1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3"/>
            <p:cNvSpPr/>
            <p:nvPr/>
          </p:nvSpPr>
          <p:spPr>
            <a:xfrm>
              <a:off x="238125" y="4265200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3"/>
            <p:cNvSpPr/>
            <p:nvPr/>
          </p:nvSpPr>
          <p:spPr>
            <a:xfrm>
              <a:off x="331922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3"/>
            <p:cNvSpPr/>
            <p:nvPr/>
          </p:nvSpPr>
          <p:spPr>
            <a:xfrm>
              <a:off x="3841300" y="848600"/>
              <a:ext cx="293375" cy="284775"/>
            </a:xfrm>
            <a:custGeom>
              <a:avLst/>
              <a:gdLst/>
              <a:ahLst/>
              <a:cxnLst/>
              <a:rect l="l" t="t" r="r" b="b"/>
              <a:pathLst>
                <a:path w="11735" h="11391" extrusionOk="0">
                  <a:moveTo>
                    <a:pt x="11049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3"/>
            <p:cNvSpPr/>
            <p:nvPr/>
          </p:nvSpPr>
          <p:spPr>
            <a:xfrm>
              <a:off x="2797125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1" y="20514"/>
                  </a:lnTo>
                  <a:lnTo>
                    <a:pt x="370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3"/>
            <p:cNvSpPr/>
            <p:nvPr/>
          </p:nvSpPr>
          <p:spPr>
            <a:xfrm>
              <a:off x="123152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1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3"/>
            <p:cNvSpPr/>
            <p:nvPr/>
          </p:nvSpPr>
          <p:spPr>
            <a:xfrm>
              <a:off x="2275050" y="2177525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3"/>
            <p:cNvSpPr/>
            <p:nvPr/>
          </p:nvSpPr>
          <p:spPr>
            <a:xfrm>
              <a:off x="1753625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3"/>
            <p:cNvSpPr/>
            <p:nvPr/>
          </p:nvSpPr>
          <p:spPr>
            <a:xfrm>
              <a:off x="709450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3"/>
            <p:cNvSpPr/>
            <p:nvPr/>
          </p:nvSpPr>
          <p:spPr>
            <a:xfrm>
              <a:off x="1753625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3"/>
            <p:cNvSpPr/>
            <p:nvPr/>
          </p:nvSpPr>
          <p:spPr>
            <a:xfrm>
              <a:off x="2275050" y="32217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0"/>
                  </a:moveTo>
                  <a:lnTo>
                    <a:pt x="0" y="20488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3"/>
            <p:cNvSpPr/>
            <p:nvPr/>
          </p:nvSpPr>
          <p:spPr>
            <a:xfrm>
              <a:off x="48848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69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3"/>
            <p:cNvSpPr/>
            <p:nvPr/>
          </p:nvSpPr>
          <p:spPr>
            <a:xfrm>
              <a:off x="331922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3"/>
            <p:cNvSpPr/>
            <p:nvPr/>
          </p:nvSpPr>
          <p:spPr>
            <a:xfrm>
              <a:off x="123152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3"/>
            <p:cNvSpPr/>
            <p:nvPr/>
          </p:nvSpPr>
          <p:spPr>
            <a:xfrm>
              <a:off x="3841300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3"/>
            <p:cNvSpPr/>
            <p:nvPr/>
          </p:nvSpPr>
          <p:spPr>
            <a:xfrm>
              <a:off x="2797125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70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3"/>
            <p:cNvSpPr/>
            <p:nvPr/>
          </p:nvSpPr>
          <p:spPr>
            <a:xfrm>
              <a:off x="1143200" y="4787275"/>
              <a:ext cx="87700" cy="79125"/>
            </a:xfrm>
            <a:custGeom>
              <a:avLst/>
              <a:gdLst/>
              <a:ahLst/>
              <a:cxnLst/>
              <a:rect l="l" t="t" r="r" b="b"/>
              <a:pathLst>
                <a:path w="3508" h="3165" extrusionOk="0">
                  <a:moveTo>
                    <a:pt x="3164" y="1"/>
                  </a:moveTo>
                  <a:lnTo>
                    <a:pt x="0" y="3165"/>
                  </a:lnTo>
                  <a:lnTo>
                    <a:pt x="686" y="3165"/>
                  </a:lnTo>
                  <a:lnTo>
                    <a:pt x="3507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3"/>
            <p:cNvSpPr/>
            <p:nvPr/>
          </p:nvSpPr>
          <p:spPr>
            <a:xfrm>
              <a:off x="4363375" y="1133350"/>
              <a:ext cx="521475" cy="522125"/>
            </a:xfrm>
            <a:custGeom>
              <a:avLst/>
              <a:gdLst/>
              <a:ahLst/>
              <a:cxnLst/>
              <a:rect l="l" t="t" r="r" b="b"/>
              <a:pathLst>
                <a:path w="20859" h="20885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84"/>
                  </a:lnTo>
                  <a:lnTo>
                    <a:pt x="20858" y="370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3"/>
            <p:cNvSpPr/>
            <p:nvPr/>
          </p:nvSpPr>
          <p:spPr>
            <a:xfrm>
              <a:off x="331922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3"/>
            <p:cNvSpPr/>
            <p:nvPr/>
          </p:nvSpPr>
          <p:spPr>
            <a:xfrm>
              <a:off x="2275050" y="42652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3"/>
            <p:cNvSpPr/>
            <p:nvPr/>
          </p:nvSpPr>
          <p:spPr>
            <a:xfrm>
              <a:off x="2797125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5" y="0"/>
                  </a:moveTo>
                  <a:lnTo>
                    <a:pt x="1" y="20514"/>
                  </a:lnTo>
                  <a:lnTo>
                    <a:pt x="370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3"/>
            <p:cNvSpPr/>
            <p:nvPr/>
          </p:nvSpPr>
          <p:spPr>
            <a:xfrm>
              <a:off x="3841300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3"/>
            <p:cNvSpPr/>
            <p:nvPr/>
          </p:nvSpPr>
          <p:spPr>
            <a:xfrm>
              <a:off x="5928975" y="848600"/>
              <a:ext cx="294050" cy="284775"/>
            </a:xfrm>
            <a:custGeom>
              <a:avLst/>
              <a:gdLst/>
              <a:ahLst/>
              <a:cxnLst/>
              <a:rect l="l" t="t" r="r" b="b"/>
              <a:pathLst>
                <a:path w="11762" h="11391" extrusionOk="0">
                  <a:moveTo>
                    <a:pt x="11049" y="0"/>
                  </a:moveTo>
                  <a:lnTo>
                    <a:pt x="1" y="11048"/>
                  </a:lnTo>
                  <a:lnTo>
                    <a:pt x="344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3"/>
            <p:cNvSpPr/>
            <p:nvPr/>
          </p:nvSpPr>
          <p:spPr>
            <a:xfrm>
              <a:off x="4363375" y="2177525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3"/>
            <p:cNvSpPr/>
            <p:nvPr/>
          </p:nvSpPr>
          <p:spPr>
            <a:xfrm>
              <a:off x="2186700" y="4787275"/>
              <a:ext cx="88375" cy="79125"/>
            </a:xfrm>
            <a:custGeom>
              <a:avLst/>
              <a:gdLst/>
              <a:ahLst/>
              <a:cxnLst/>
              <a:rect l="l" t="t" r="r" b="b"/>
              <a:pathLst>
                <a:path w="3535" h="3165" extrusionOk="0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3"/>
            <p:cNvSpPr/>
            <p:nvPr/>
          </p:nvSpPr>
          <p:spPr>
            <a:xfrm>
              <a:off x="5406900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3"/>
            <p:cNvSpPr/>
            <p:nvPr/>
          </p:nvSpPr>
          <p:spPr>
            <a:xfrm>
              <a:off x="4884825" y="165545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69" y="20857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3"/>
            <p:cNvSpPr/>
            <p:nvPr/>
          </p:nvSpPr>
          <p:spPr>
            <a:xfrm>
              <a:off x="645107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3"/>
            <p:cNvSpPr/>
            <p:nvPr/>
          </p:nvSpPr>
          <p:spPr>
            <a:xfrm>
              <a:off x="5928975" y="165545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515" y="0"/>
                  </a:moveTo>
                  <a:lnTo>
                    <a:pt x="1" y="20514"/>
                  </a:lnTo>
                  <a:lnTo>
                    <a:pt x="344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3"/>
            <p:cNvSpPr/>
            <p:nvPr/>
          </p:nvSpPr>
          <p:spPr>
            <a:xfrm>
              <a:off x="331922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3"/>
            <p:cNvSpPr/>
            <p:nvPr/>
          </p:nvSpPr>
          <p:spPr>
            <a:xfrm>
              <a:off x="4884825" y="26996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3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3"/>
            <p:cNvSpPr/>
            <p:nvPr/>
          </p:nvSpPr>
          <p:spPr>
            <a:xfrm>
              <a:off x="697250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9" y="0"/>
                  </a:moveTo>
                  <a:lnTo>
                    <a:pt x="0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3"/>
            <p:cNvSpPr/>
            <p:nvPr/>
          </p:nvSpPr>
          <p:spPr>
            <a:xfrm>
              <a:off x="3230875" y="4787275"/>
              <a:ext cx="87700" cy="79125"/>
            </a:xfrm>
            <a:custGeom>
              <a:avLst/>
              <a:gdLst/>
              <a:ahLst/>
              <a:cxnLst/>
              <a:rect l="l" t="t" r="r" b="b"/>
              <a:pathLst>
                <a:path w="3508" h="3165" extrusionOk="0">
                  <a:moveTo>
                    <a:pt x="3165" y="1"/>
                  </a:moveTo>
                  <a:lnTo>
                    <a:pt x="1" y="3165"/>
                  </a:lnTo>
                  <a:lnTo>
                    <a:pt x="686" y="3165"/>
                  </a:lnTo>
                  <a:lnTo>
                    <a:pt x="3508" y="344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3"/>
            <p:cNvSpPr/>
            <p:nvPr/>
          </p:nvSpPr>
          <p:spPr>
            <a:xfrm>
              <a:off x="5406900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3"/>
            <p:cNvSpPr/>
            <p:nvPr/>
          </p:nvSpPr>
          <p:spPr>
            <a:xfrm>
              <a:off x="3841300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5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3"/>
            <p:cNvSpPr/>
            <p:nvPr/>
          </p:nvSpPr>
          <p:spPr>
            <a:xfrm>
              <a:off x="4363375" y="32217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0"/>
                  </a:moveTo>
                  <a:lnTo>
                    <a:pt x="1" y="20488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3"/>
            <p:cNvSpPr/>
            <p:nvPr/>
          </p:nvSpPr>
          <p:spPr>
            <a:xfrm>
              <a:off x="5406900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3"/>
            <p:cNvSpPr/>
            <p:nvPr/>
          </p:nvSpPr>
          <p:spPr>
            <a:xfrm>
              <a:off x="645107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3"/>
            <p:cNvSpPr/>
            <p:nvPr/>
          </p:nvSpPr>
          <p:spPr>
            <a:xfrm>
              <a:off x="4884825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69" y="20884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3"/>
            <p:cNvSpPr/>
            <p:nvPr/>
          </p:nvSpPr>
          <p:spPr>
            <a:xfrm>
              <a:off x="5928975" y="26996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3"/>
            <p:cNvSpPr/>
            <p:nvPr/>
          </p:nvSpPr>
          <p:spPr>
            <a:xfrm>
              <a:off x="6972500" y="1759600"/>
              <a:ext cx="409375" cy="417300"/>
            </a:xfrm>
            <a:custGeom>
              <a:avLst/>
              <a:gdLst/>
              <a:ahLst/>
              <a:cxnLst/>
              <a:rect l="l" t="t" r="r" b="b"/>
              <a:pathLst>
                <a:path w="16375" h="16692" extrusionOk="0">
                  <a:moveTo>
                    <a:pt x="16375" y="0"/>
                  </a:moveTo>
                  <a:lnTo>
                    <a:pt x="0" y="16348"/>
                  </a:lnTo>
                  <a:lnTo>
                    <a:pt x="370" y="16691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3"/>
            <p:cNvSpPr/>
            <p:nvPr/>
          </p:nvSpPr>
          <p:spPr>
            <a:xfrm>
              <a:off x="4363375" y="42652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3"/>
            <p:cNvSpPr/>
            <p:nvPr/>
          </p:nvSpPr>
          <p:spPr>
            <a:xfrm>
              <a:off x="4274400" y="4787275"/>
              <a:ext cx="88350" cy="79125"/>
            </a:xfrm>
            <a:custGeom>
              <a:avLst/>
              <a:gdLst/>
              <a:ahLst/>
              <a:cxnLst/>
              <a:rect l="l" t="t" r="r" b="b"/>
              <a:pathLst>
                <a:path w="3534" h="3165" extrusionOk="0">
                  <a:moveTo>
                    <a:pt x="3191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3"/>
            <p:cNvSpPr/>
            <p:nvPr/>
          </p:nvSpPr>
          <p:spPr>
            <a:xfrm>
              <a:off x="5928975" y="3743125"/>
              <a:ext cx="521475" cy="522100"/>
            </a:xfrm>
            <a:custGeom>
              <a:avLst/>
              <a:gdLst/>
              <a:ahLst/>
              <a:cxnLst/>
              <a:rect l="l" t="t" r="r" b="b"/>
              <a:pathLst>
                <a:path w="20859" h="20884" extrusionOk="0">
                  <a:moveTo>
                    <a:pt x="20515" y="0"/>
                  </a:moveTo>
                  <a:lnTo>
                    <a:pt x="1" y="20514"/>
                  </a:lnTo>
                  <a:lnTo>
                    <a:pt x="344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3"/>
            <p:cNvSpPr/>
            <p:nvPr/>
          </p:nvSpPr>
          <p:spPr>
            <a:xfrm>
              <a:off x="645107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3"/>
            <p:cNvSpPr/>
            <p:nvPr/>
          </p:nvSpPr>
          <p:spPr>
            <a:xfrm>
              <a:off x="6972500" y="2803100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16375" y="1"/>
                  </a:moveTo>
                  <a:lnTo>
                    <a:pt x="0" y="16375"/>
                  </a:lnTo>
                  <a:lnTo>
                    <a:pt x="370" y="16718"/>
                  </a:lnTo>
                  <a:lnTo>
                    <a:pt x="16375" y="713"/>
                  </a:lnTo>
                  <a:lnTo>
                    <a:pt x="1637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3"/>
            <p:cNvSpPr/>
            <p:nvPr/>
          </p:nvSpPr>
          <p:spPr>
            <a:xfrm>
              <a:off x="5406900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3"/>
            <p:cNvSpPr/>
            <p:nvPr/>
          </p:nvSpPr>
          <p:spPr>
            <a:xfrm>
              <a:off x="5318575" y="4787275"/>
              <a:ext cx="88350" cy="79125"/>
            </a:xfrm>
            <a:custGeom>
              <a:avLst/>
              <a:gdLst/>
              <a:ahLst/>
              <a:cxnLst/>
              <a:rect l="l" t="t" r="r" b="b"/>
              <a:pathLst>
                <a:path w="3534" h="3165" extrusionOk="0">
                  <a:moveTo>
                    <a:pt x="3164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3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3"/>
            <p:cNvSpPr/>
            <p:nvPr/>
          </p:nvSpPr>
          <p:spPr>
            <a:xfrm>
              <a:off x="6972500" y="3847275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16375" y="0"/>
                  </a:moveTo>
                  <a:lnTo>
                    <a:pt x="0" y="16348"/>
                  </a:lnTo>
                  <a:lnTo>
                    <a:pt x="370" y="16718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3"/>
            <p:cNvSpPr/>
            <p:nvPr/>
          </p:nvSpPr>
          <p:spPr>
            <a:xfrm>
              <a:off x="6362075" y="4787275"/>
              <a:ext cx="88375" cy="79125"/>
            </a:xfrm>
            <a:custGeom>
              <a:avLst/>
              <a:gdLst/>
              <a:ahLst/>
              <a:cxnLst/>
              <a:rect l="l" t="t" r="r" b="b"/>
              <a:pathLst>
                <a:path w="3535" h="3165" extrusionOk="0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3"/>
            <p:cNvSpPr/>
            <p:nvPr/>
          </p:nvSpPr>
          <p:spPr>
            <a:xfrm>
              <a:off x="645107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3"/>
            <p:cNvSpPr/>
            <p:nvPr/>
          </p:nvSpPr>
          <p:spPr>
            <a:xfrm>
              <a:off x="6972500" y="1133350"/>
              <a:ext cx="409375" cy="418625"/>
            </a:xfrm>
            <a:custGeom>
              <a:avLst/>
              <a:gdLst/>
              <a:ahLst/>
              <a:cxnLst/>
              <a:rect l="l" t="t" r="r" b="b"/>
              <a:pathLst>
                <a:path w="16375" h="16745" extrusionOk="0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3"/>
            <p:cNvSpPr/>
            <p:nvPr/>
          </p:nvSpPr>
          <p:spPr>
            <a:xfrm>
              <a:off x="667850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0" y="0"/>
                  </a:moveTo>
                  <a:lnTo>
                    <a:pt x="11418" y="11391"/>
                  </a:lnTo>
                  <a:lnTo>
                    <a:pt x="11760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3"/>
            <p:cNvSpPr/>
            <p:nvPr/>
          </p:nvSpPr>
          <p:spPr>
            <a:xfrm>
              <a:off x="696392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43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3"/>
            <p:cNvSpPr/>
            <p:nvPr/>
          </p:nvSpPr>
          <p:spPr>
            <a:xfrm>
              <a:off x="5634325" y="848600"/>
              <a:ext cx="294675" cy="284775"/>
            </a:xfrm>
            <a:custGeom>
              <a:avLst/>
              <a:gdLst/>
              <a:ahLst/>
              <a:cxnLst/>
              <a:rect l="l" t="t" r="r" b="b"/>
              <a:pathLst>
                <a:path w="11787" h="11391" extrusionOk="0">
                  <a:moveTo>
                    <a:pt x="0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3"/>
            <p:cNvSpPr/>
            <p:nvPr/>
          </p:nvSpPr>
          <p:spPr>
            <a:xfrm>
              <a:off x="6972500" y="2176875"/>
              <a:ext cx="409375" cy="418600"/>
            </a:xfrm>
            <a:custGeom>
              <a:avLst/>
              <a:gdLst/>
              <a:ahLst/>
              <a:cxnLst/>
              <a:rect l="l" t="t" r="r" b="b"/>
              <a:pathLst>
                <a:path w="16375" h="16744" extrusionOk="0">
                  <a:moveTo>
                    <a:pt x="370" y="0"/>
                  </a:moveTo>
                  <a:lnTo>
                    <a:pt x="0" y="369"/>
                  </a:lnTo>
                  <a:lnTo>
                    <a:pt x="16375" y="16744"/>
                  </a:lnTo>
                  <a:lnTo>
                    <a:pt x="16375" y="1603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3"/>
            <p:cNvSpPr/>
            <p:nvPr/>
          </p:nvSpPr>
          <p:spPr>
            <a:xfrm>
              <a:off x="5928325" y="1133350"/>
              <a:ext cx="522775" cy="522125"/>
            </a:xfrm>
            <a:custGeom>
              <a:avLst/>
              <a:gdLst/>
              <a:ahLst/>
              <a:cxnLst/>
              <a:rect l="l" t="t" r="r" b="b"/>
              <a:pathLst>
                <a:path w="20911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3"/>
            <p:cNvSpPr/>
            <p:nvPr/>
          </p:nvSpPr>
          <p:spPr>
            <a:xfrm>
              <a:off x="6450425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3"/>
            <p:cNvSpPr/>
            <p:nvPr/>
          </p:nvSpPr>
          <p:spPr>
            <a:xfrm>
              <a:off x="5919750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3"/>
            <p:cNvSpPr/>
            <p:nvPr/>
          </p:nvSpPr>
          <p:spPr>
            <a:xfrm>
              <a:off x="644185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3"/>
            <p:cNvSpPr/>
            <p:nvPr/>
          </p:nvSpPr>
          <p:spPr>
            <a:xfrm>
              <a:off x="696392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3"/>
            <p:cNvSpPr/>
            <p:nvPr/>
          </p:nvSpPr>
          <p:spPr>
            <a:xfrm>
              <a:off x="6450425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883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3"/>
            <p:cNvSpPr/>
            <p:nvPr/>
          </p:nvSpPr>
          <p:spPr>
            <a:xfrm>
              <a:off x="5406900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3"/>
            <p:cNvSpPr/>
            <p:nvPr/>
          </p:nvSpPr>
          <p:spPr>
            <a:xfrm>
              <a:off x="5928325" y="2176875"/>
              <a:ext cx="522775" cy="522750"/>
            </a:xfrm>
            <a:custGeom>
              <a:avLst/>
              <a:gdLst/>
              <a:ahLst/>
              <a:cxnLst/>
              <a:rect l="l" t="t" r="r" b="b"/>
              <a:pathLst>
                <a:path w="20911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3"/>
            <p:cNvSpPr/>
            <p:nvPr/>
          </p:nvSpPr>
          <p:spPr>
            <a:xfrm>
              <a:off x="6972500" y="3221025"/>
              <a:ext cx="409375" cy="418625"/>
            </a:xfrm>
            <a:custGeom>
              <a:avLst/>
              <a:gdLst/>
              <a:ahLst/>
              <a:cxnLst/>
              <a:rect l="l" t="t" r="r" b="b"/>
              <a:pathLst>
                <a:path w="16375" h="16745" extrusionOk="0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3"/>
            <p:cNvSpPr/>
            <p:nvPr/>
          </p:nvSpPr>
          <p:spPr>
            <a:xfrm>
              <a:off x="4590800" y="848600"/>
              <a:ext cx="294050" cy="284775"/>
            </a:xfrm>
            <a:custGeom>
              <a:avLst/>
              <a:gdLst/>
              <a:ahLst/>
              <a:cxnLst/>
              <a:rect l="l" t="t" r="r" b="b"/>
              <a:pathLst>
                <a:path w="11762" h="11391" extrusionOk="0">
                  <a:moveTo>
                    <a:pt x="1" y="0"/>
                  </a:moveTo>
                  <a:lnTo>
                    <a:pt x="11392" y="11391"/>
                  </a:lnTo>
                  <a:lnTo>
                    <a:pt x="11761" y="11048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3"/>
            <p:cNvSpPr/>
            <p:nvPr/>
          </p:nvSpPr>
          <p:spPr>
            <a:xfrm>
              <a:off x="4884825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3"/>
            <p:cNvSpPr/>
            <p:nvPr/>
          </p:nvSpPr>
          <p:spPr>
            <a:xfrm>
              <a:off x="4875575" y="1124800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3"/>
            <p:cNvSpPr/>
            <p:nvPr/>
          </p:nvSpPr>
          <p:spPr>
            <a:xfrm>
              <a:off x="53976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3"/>
            <p:cNvSpPr/>
            <p:nvPr/>
          </p:nvSpPr>
          <p:spPr>
            <a:xfrm>
              <a:off x="5919750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3"/>
            <p:cNvSpPr/>
            <p:nvPr/>
          </p:nvSpPr>
          <p:spPr>
            <a:xfrm>
              <a:off x="644185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3"/>
            <p:cNvSpPr/>
            <p:nvPr/>
          </p:nvSpPr>
          <p:spPr>
            <a:xfrm>
              <a:off x="696392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69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13"/>
            <p:cNvSpPr/>
            <p:nvPr/>
          </p:nvSpPr>
          <p:spPr>
            <a:xfrm>
              <a:off x="4362725" y="165545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13"/>
            <p:cNvSpPr/>
            <p:nvPr/>
          </p:nvSpPr>
          <p:spPr>
            <a:xfrm>
              <a:off x="3840650" y="1133350"/>
              <a:ext cx="522750" cy="522125"/>
            </a:xfrm>
            <a:custGeom>
              <a:avLst/>
              <a:gdLst/>
              <a:ahLst/>
              <a:cxnLst/>
              <a:rect l="l" t="t" r="r" b="b"/>
              <a:pathLst>
                <a:path w="20910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3"/>
            <p:cNvSpPr/>
            <p:nvPr/>
          </p:nvSpPr>
          <p:spPr>
            <a:xfrm>
              <a:off x="5406900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43" y="1"/>
                  </a:moveTo>
                  <a:lnTo>
                    <a:pt x="0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3"/>
            <p:cNvSpPr/>
            <p:nvPr/>
          </p:nvSpPr>
          <p:spPr>
            <a:xfrm>
              <a:off x="3546625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3"/>
            <p:cNvSpPr/>
            <p:nvPr/>
          </p:nvSpPr>
          <p:spPr>
            <a:xfrm>
              <a:off x="6450425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3"/>
            <p:cNvSpPr/>
            <p:nvPr/>
          </p:nvSpPr>
          <p:spPr>
            <a:xfrm>
              <a:off x="5928325" y="3221025"/>
              <a:ext cx="522775" cy="522125"/>
            </a:xfrm>
            <a:custGeom>
              <a:avLst/>
              <a:gdLst/>
              <a:ahLst/>
              <a:cxnLst/>
              <a:rect l="l" t="t" r="r" b="b"/>
              <a:pathLst>
                <a:path w="20911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3"/>
            <p:cNvSpPr/>
            <p:nvPr/>
          </p:nvSpPr>
          <p:spPr>
            <a:xfrm>
              <a:off x="6972500" y="4265200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370" y="1"/>
                  </a:moveTo>
                  <a:lnTo>
                    <a:pt x="0" y="343"/>
                  </a:lnTo>
                  <a:lnTo>
                    <a:pt x="16375" y="16718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3"/>
            <p:cNvSpPr/>
            <p:nvPr/>
          </p:nvSpPr>
          <p:spPr>
            <a:xfrm>
              <a:off x="4884825" y="2176875"/>
              <a:ext cx="522100" cy="522750"/>
            </a:xfrm>
            <a:custGeom>
              <a:avLst/>
              <a:gdLst/>
              <a:ahLst/>
              <a:cxnLst/>
              <a:rect l="l" t="t" r="r" b="b"/>
              <a:pathLst>
                <a:path w="20884" h="20910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3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3"/>
            <p:cNvSpPr/>
            <p:nvPr/>
          </p:nvSpPr>
          <p:spPr>
            <a:xfrm>
              <a:off x="383207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43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3"/>
            <p:cNvSpPr/>
            <p:nvPr/>
          </p:nvSpPr>
          <p:spPr>
            <a:xfrm>
              <a:off x="435415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3"/>
            <p:cNvSpPr/>
            <p:nvPr/>
          </p:nvSpPr>
          <p:spPr>
            <a:xfrm>
              <a:off x="4875575" y="2168300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3"/>
            <p:cNvSpPr/>
            <p:nvPr/>
          </p:nvSpPr>
          <p:spPr>
            <a:xfrm>
              <a:off x="53976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3"/>
            <p:cNvSpPr/>
            <p:nvPr/>
          </p:nvSpPr>
          <p:spPr>
            <a:xfrm>
              <a:off x="5919750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3"/>
            <p:cNvSpPr/>
            <p:nvPr/>
          </p:nvSpPr>
          <p:spPr>
            <a:xfrm>
              <a:off x="644185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3"/>
            <p:cNvSpPr/>
            <p:nvPr/>
          </p:nvSpPr>
          <p:spPr>
            <a:xfrm>
              <a:off x="696392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7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3"/>
            <p:cNvSpPr/>
            <p:nvPr/>
          </p:nvSpPr>
          <p:spPr>
            <a:xfrm>
              <a:off x="6450425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3"/>
            <p:cNvSpPr/>
            <p:nvPr/>
          </p:nvSpPr>
          <p:spPr>
            <a:xfrm>
              <a:off x="4362725" y="2698950"/>
              <a:ext cx="522125" cy="522775"/>
            </a:xfrm>
            <a:custGeom>
              <a:avLst/>
              <a:gdLst/>
              <a:ahLst/>
              <a:cxnLst/>
              <a:rect l="l" t="t" r="r" b="b"/>
              <a:pathLst>
                <a:path w="20885" h="20911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3"/>
            <p:cNvSpPr/>
            <p:nvPr/>
          </p:nvSpPr>
          <p:spPr>
            <a:xfrm>
              <a:off x="5928325" y="426520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3"/>
            <p:cNvSpPr/>
            <p:nvPr/>
          </p:nvSpPr>
          <p:spPr>
            <a:xfrm>
              <a:off x="3318550" y="165545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3"/>
            <p:cNvSpPr/>
            <p:nvPr/>
          </p:nvSpPr>
          <p:spPr>
            <a:xfrm>
              <a:off x="4884825" y="3221025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3"/>
            <p:cNvSpPr/>
            <p:nvPr/>
          </p:nvSpPr>
          <p:spPr>
            <a:xfrm>
              <a:off x="3840650" y="2176875"/>
              <a:ext cx="522750" cy="522750"/>
            </a:xfrm>
            <a:custGeom>
              <a:avLst/>
              <a:gdLst/>
              <a:ahLst/>
              <a:cxnLst/>
              <a:rect l="l" t="t" r="r" b="b"/>
              <a:pathLst>
                <a:path w="20910" h="20910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3"/>
            <p:cNvSpPr/>
            <p:nvPr/>
          </p:nvSpPr>
          <p:spPr>
            <a:xfrm>
              <a:off x="25031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0" y="0"/>
                  </a:moveTo>
                  <a:lnTo>
                    <a:pt x="11391" y="11391"/>
                  </a:lnTo>
                  <a:lnTo>
                    <a:pt x="11761" y="11048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3"/>
            <p:cNvSpPr/>
            <p:nvPr/>
          </p:nvSpPr>
          <p:spPr>
            <a:xfrm>
              <a:off x="5406900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3"/>
            <p:cNvSpPr/>
            <p:nvPr/>
          </p:nvSpPr>
          <p:spPr>
            <a:xfrm>
              <a:off x="2797125" y="1133350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3"/>
            <p:cNvSpPr/>
            <p:nvPr/>
          </p:nvSpPr>
          <p:spPr>
            <a:xfrm>
              <a:off x="2787900" y="1124800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3"/>
            <p:cNvSpPr/>
            <p:nvPr/>
          </p:nvSpPr>
          <p:spPr>
            <a:xfrm>
              <a:off x="33099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3"/>
            <p:cNvSpPr/>
            <p:nvPr/>
          </p:nvSpPr>
          <p:spPr>
            <a:xfrm>
              <a:off x="383207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3"/>
            <p:cNvSpPr/>
            <p:nvPr/>
          </p:nvSpPr>
          <p:spPr>
            <a:xfrm>
              <a:off x="435415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3"/>
            <p:cNvSpPr/>
            <p:nvPr/>
          </p:nvSpPr>
          <p:spPr>
            <a:xfrm>
              <a:off x="4875575" y="3212475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3"/>
            <p:cNvSpPr/>
            <p:nvPr/>
          </p:nvSpPr>
          <p:spPr>
            <a:xfrm>
              <a:off x="53976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3"/>
            <p:cNvSpPr/>
            <p:nvPr/>
          </p:nvSpPr>
          <p:spPr>
            <a:xfrm>
              <a:off x="5919750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3"/>
            <p:cNvSpPr/>
            <p:nvPr/>
          </p:nvSpPr>
          <p:spPr>
            <a:xfrm>
              <a:off x="644185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3"/>
            <p:cNvSpPr/>
            <p:nvPr/>
          </p:nvSpPr>
          <p:spPr>
            <a:xfrm>
              <a:off x="1458950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3"/>
            <p:cNvSpPr/>
            <p:nvPr/>
          </p:nvSpPr>
          <p:spPr>
            <a:xfrm>
              <a:off x="1752950" y="1133350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3"/>
            <p:cNvSpPr/>
            <p:nvPr/>
          </p:nvSpPr>
          <p:spPr>
            <a:xfrm>
              <a:off x="3840650" y="3221025"/>
              <a:ext cx="522750" cy="522125"/>
            </a:xfrm>
            <a:custGeom>
              <a:avLst/>
              <a:gdLst/>
              <a:ahLst/>
              <a:cxnLst/>
              <a:rect l="l" t="t" r="r" b="b"/>
              <a:pathLst>
                <a:path w="20910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3"/>
            <p:cNvSpPr/>
            <p:nvPr/>
          </p:nvSpPr>
          <p:spPr>
            <a:xfrm>
              <a:off x="2797125" y="2176875"/>
              <a:ext cx="522125" cy="522750"/>
            </a:xfrm>
            <a:custGeom>
              <a:avLst/>
              <a:gdLst/>
              <a:ahLst/>
              <a:cxnLst/>
              <a:rect l="l" t="t" r="r" b="b"/>
              <a:pathLst>
                <a:path w="20885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3"/>
            <p:cNvSpPr/>
            <p:nvPr/>
          </p:nvSpPr>
          <p:spPr>
            <a:xfrm>
              <a:off x="5406900" y="4786625"/>
              <a:ext cx="88350" cy="79775"/>
            </a:xfrm>
            <a:custGeom>
              <a:avLst/>
              <a:gdLst/>
              <a:ahLst/>
              <a:cxnLst/>
              <a:rect l="l" t="t" r="r" b="b"/>
              <a:pathLst>
                <a:path w="3534" h="3191" extrusionOk="0">
                  <a:moveTo>
                    <a:pt x="343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34" y="319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3"/>
            <p:cNvSpPr/>
            <p:nvPr/>
          </p:nvSpPr>
          <p:spPr>
            <a:xfrm>
              <a:off x="4362725" y="3743125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3"/>
            <p:cNvSpPr/>
            <p:nvPr/>
          </p:nvSpPr>
          <p:spPr>
            <a:xfrm>
              <a:off x="2275050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3"/>
            <p:cNvSpPr/>
            <p:nvPr/>
          </p:nvSpPr>
          <p:spPr>
            <a:xfrm>
              <a:off x="4884825" y="426520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3"/>
            <p:cNvSpPr/>
            <p:nvPr/>
          </p:nvSpPr>
          <p:spPr>
            <a:xfrm>
              <a:off x="3318550" y="2698950"/>
              <a:ext cx="522775" cy="522775"/>
            </a:xfrm>
            <a:custGeom>
              <a:avLst/>
              <a:gdLst/>
              <a:ahLst/>
              <a:cxnLst/>
              <a:rect l="l" t="t" r="r" b="b"/>
              <a:pathLst>
                <a:path w="20911" h="20911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3"/>
            <p:cNvSpPr/>
            <p:nvPr/>
          </p:nvSpPr>
          <p:spPr>
            <a:xfrm>
              <a:off x="174437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3"/>
            <p:cNvSpPr/>
            <p:nvPr/>
          </p:nvSpPr>
          <p:spPr>
            <a:xfrm>
              <a:off x="22664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3"/>
            <p:cNvSpPr/>
            <p:nvPr/>
          </p:nvSpPr>
          <p:spPr>
            <a:xfrm>
              <a:off x="2787900" y="2168300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3"/>
            <p:cNvSpPr/>
            <p:nvPr/>
          </p:nvSpPr>
          <p:spPr>
            <a:xfrm>
              <a:off x="33099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3"/>
            <p:cNvSpPr/>
            <p:nvPr/>
          </p:nvSpPr>
          <p:spPr>
            <a:xfrm>
              <a:off x="383207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3"/>
            <p:cNvSpPr/>
            <p:nvPr/>
          </p:nvSpPr>
          <p:spPr>
            <a:xfrm>
              <a:off x="435415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3"/>
            <p:cNvSpPr/>
            <p:nvPr/>
          </p:nvSpPr>
          <p:spPr>
            <a:xfrm>
              <a:off x="4875575" y="4255975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3"/>
            <p:cNvSpPr/>
            <p:nvPr/>
          </p:nvSpPr>
          <p:spPr>
            <a:xfrm>
              <a:off x="53976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3"/>
            <p:cNvSpPr/>
            <p:nvPr/>
          </p:nvSpPr>
          <p:spPr>
            <a:xfrm>
              <a:off x="1230875" y="165545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3"/>
            <p:cNvSpPr/>
            <p:nvPr/>
          </p:nvSpPr>
          <p:spPr>
            <a:xfrm>
              <a:off x="414775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3"/>
            <p:cNvSpPr/>
            <p:nvPr/>
          </p:nvSpPr>
          <p:spPr>
            <a:xfrm>
              <a:off x="3318550" y="3743125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3"/>
            <p:cNvSpPr/>
            <p:nvPr/>
          </p:nvSpPr>
          <p:spPr>
            <a:xfrm>
              <a:off x="1752950" y="2176875"/>
              <a:ext cx="522125" cy="522750"/>
            </a:xfrm>
            <a:custGeom>
              <a:avLst/>
              <a:gdLst/>
              <a:ahLst/>
              <a:cxnLst/>
              <a:rect l="l" t="t" r="r" b="b"/>
              <a:pathLst>
                <a:path w="20885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3"/>
            <p:cNvSpPr/>
            <p:nvPr/>
          </p:nvSpPr>
          <p:spPr>
            <a:xfrm>
              <a:off x="2797125" y="3221025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3"/>
            <p:cNvSpPr/>
            <p:nvPr/>
          </p:nvSpPr>
          <p:spPr>
            <a:xfrm>
              <a:off x="4362725" y="4786625"/>
              <a:ext cx="89025" cy="79775"/>
            </a:xfrm>
            <a:custGeom>
              <a:avLst/>
              <a:gdLst/>
              <a:ahLst/>
              <a:cxnLst/>
              <a:rect l="l" t="t" r="r" b="b"/>
              <a:pathLst>
                <a:path w="3561" h="3191" extrusionOk="0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3"/>
            <p:cNvSpPr/>
            <p:nvPr/>
          </p:nvSpPr>
          <p:spPr>
            <a:xfrm>
              <a:off x="3840650" y="4265200"/>
              <a:ext cx="522750" cy="522100"/>
            </a:xfrm>
            <a:custGeom>
              <a:avLst/>
              <a:gdLst/>
              <a:ahLst/>
              <a:cxnLst/>
              <a:rect l="l" t="t" r="r" b="b"/>
              <a:pathLst>
                <a:path w="20910" h="20884" extrusionOk="0">
                  <a:moveTo>
                    <a:pt x="369" y="1"/>
                  </a:moveTo>
                  <a:lnTo>
                    <a:pt x="0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3"/>
            <p:cNvSpPr/>
            <p:nvPr/>
          </p:nvSpPr>
          <p:spPr>
            <a:xfrm>
              <a:off x="2275050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3"/>
            <p:cNvSpPr/>
            <p:nvPr/>
          </p:nvSpPr>
          <p:spPr>
            <a:xfrm>
              <a:off x="709450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3"/>
            <p:cNvSpPr/>
            <p:nvPr/>
          </p:nvSpPr>
          <p:spPr>
            <a:xfrm>
              <a:off x="700200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3"/>
            <p:cNvSpPr/>
            <p:nvPr/>
          </p:nvSpPr>
          <p:spPr>
            <a:xfrm>
              <a:off x="122230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13"/>
            <p:cNvSpPr/>
            <p:nvPr/>
          </p:nvSpPr>
          <p:spPr>
            <a:xfrm>
              <a:off x="174437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13"/>
            <p:cNvSpPr/>
            <p:nvPr/>
          </p:nvSpPr>
          <p:spPr>
            <a:xfrm>
              <a:off x="22664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3"/>
            <p:cNvSpPr/>
            <p:nvPr/>
          </p:nvSpPr>
          <p:spPr>
            <a:xfrm>
              <a:off x="2787900" y="3212475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3"/>
            <p:cNvSpPr/>
            <p:nvPr/>
          </p:nvSpPr>
          <p:spPr>
            <a:xfrm>
              <a:off x="33099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3"/>
            <p:cNvSpPr/>
            <p:nvPr/>
          </p:nvSpPr>
          <p:spPr>
            <a:xfrm>
              <a:off x="383207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7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3"/>
            <p:cNvSpPr/>
            <p:nvPr/>
          </p:nvSpPr>
          <p:spPr>
            <a:xfrm>
              <a:off x="435415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3"/>
            <p:cNvSpPr/>
            <p:nvPr/>
          </p:nvSpPr>
          <p:spPr>
            <a:xfrm>
              <a:off x="2797125" y="426520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3"/>
            <p:cNvSpPr/>
            <p:nvPr/>
          </p:nvSpPr>
          <p:spPr>
            <a:xfrm>
              <a:off x="3318550" y="4786625"/>
              <a:ext cx="89025" cy="79775"/>
            </a:xfrm>
            <a:custGeom>
              <a:avLst/>
              <a:gdLst/>
              <a:ahLst/>
              <a:cxnLst/>
              <a:rect l="l" t="t" r="r" b="b"/>
              <a:pathLst>
                <a:path w="3561" h="3191" extrusionOk="0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3"/>
            <p:cNvSpPr/>
            <p:nvPr/>
          </p:nvSpPr>
          <p:spPr>
            <a:xfrm>
              <a:off x="238125" y="1696975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3"/>
            <p:cNvSpPr/>
            <p:nvPr/>
          </p:nvSpPr>
          <p:spPr>
            <a:xfrm>
              <a:off x="2275050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3"/>
            <p:cNvSpPr/>
            <p:nvPr/>
          </p:nvSpPr>
          <p:spPr>
            <a:xfrm>
              <a:off x="1230875" y="2698950"/>
              <a:ext cx="522775" cy="522775"/>
            </a:xfrm>
            <a:custGeom>
              <a:avLst/>
              <a:gdLst/>
              <a:ahLst/>
              <a:cxnLst/>
              <a:rect l="l" t="t" r="r" b="b"/>
              <a:pathLst>
                <a:path w="20911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3"/>
            <p:cNvSpPr/>
            <p:nvPr/>
          </p:nvSpPr>
          <p:spPr>
            <a:xfrm>
              <a:off x="709450" y="2176875"/>
              <a:ext cx="522100" cy="522750"/>
            </a:xfrm>
            <a:custGeom>
              <a:avLst/>
              <a:gdLst/>
              <a:ahLst/>
              <a:cxnLst/>
              <a:rect l="l" t="t" r="r" b="b"/>
              <a:pathLst>
                <a:path w="20884" h="20910" extrusionOk="0">
                  <a:moveTo>
                    <a:pt x="343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3"/>
            <p:cNvSpPr/>
            <p:nvPr/>
          </p:nvSpPr>
          <p:spPr>
            <a:xfrm>
              <a:off x="1752950" y="3221025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3"/>
            <p:cNvSpPr/>
            <p:nvPr/>
          </p:nvSpPr>
          <p:spPr>
            <a:xfrm>
              <a:off x="700200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3"/>
            <p:cNvSpPr/>
            <p:nvPr/>
          </p:nvSpPr>
          <p:spPr>
            <a:xfrm>
              <a:off x="122230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3"/>
            <p:cNvSpPr/>
            <p:nvPr/>
          </p:nvSpPr>
          <p:spPr>
            <a:xfrm>
              <a:off x="174437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13"/>
            <p:cNvSpPr/>
            <p:nvPr/>
          </p:nvSpPr>
          <p:spPr>
            <a:xfrm>
              <a:off x="22664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13"/>
            <p:cNvSpPr/>
            <p:nvPr/>
          </p:nvSpPr>
          <p:spPr>
            <a:xfrm>
              <a:off x="2787900" y="4255975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13"/>
            <p:cNvSpPr/>
            <p:nvPr/>
          </p:nvSpPr>
          <p:spPr>
            <a:xfrm>
              <a:off x="33099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13"/>
            <p:cNvSpPr/>
            <p:nvPr/>
          </p:nvSpPr>
          <p:spPr>
            <a:xfrm>
              <a:off x="1752950" y="426520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13"/>
            <p:cNvSpPr/>
            <p:nvPr/>
          </p:nvSpPr>
          <p:spPr>
            <a:xfrm>
              <a:off x="1230875" y="3743125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13"/>
            <p:cNvSpPr/>
            <p:nvPr/>
          </p:nvSpPr>
          <p:spPr>
            <a:xfrm>
              <a:off x="709450" y="3221025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13"/>
            <p:cNvSpPr/>
            <p:nvPr/>
          </p:nvSpPr>
          <p:spPr>
            <a:xfrm>
              <a:off x="238125" y="2741150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8"/>
                  </a:lnTo>
                  <a:lnTo>
                    <a:pt x="18484" y="19222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13"/>
            <p:cNvSpPr/>
            <p:nvPr/>
          </p:nvSpPr>
          <p:spPr>
            <a:xfrm>
              <a:off x="2275050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13"/>
            <p:cNvSpPr/>
            <p:nvPr/>
          </p:nvSpPr>
          <p:spPr>
            <a:xfrm>
              <a:off x="700200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13"/>
            <p:cNvSpPr/>
            <p:nvPr/>
          </p:nvSpPr>
          <p:spPr>
            <a:xfrm>
              <a:off x="122230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13"/>
            <p:cNvSpPr/>
            <p:nvPr/>
          </p:nvSpPr>
          <p:spPr>
            <a:xfrm>
              <a:off x="174437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13"/>
            <p:cNvSpPr/>
            <p:nvPr/>
          </p:nvSpPr>
          <p:spPr>
            <a:xfrm>
              <a:off x="22664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13"/>
            <p:cNvSpPr/>
            <p:nvPr/>
          </p:nvSpPr>
          <p:spPr>
            <a:xfrm>
              <a:off x="709450" y="426520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13"/>
            <p:cNvSpPr/>
            <p:nvPr/>
          </p:nvSpPr>
          <p:spPr>
            <a:xfrm>
              <a:off x="1230875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13"/>
            <p:cNvSpPr/>
            <p:nvPr/>
          </p:nvSpPr>
          <p:spPr>
            <a:xfrm>
              <a:off x="238125" y="3784650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13"/>
            <p:cNvSpPr/>
            <p:nvPr/>
          </p:nvSpPr>
          <p:spPr>
            <a:xfrm>
              <a:off x="700200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13"/>
            <p:cNvSpPr/>
            <p:nvPr/>
          </p:nvSpPr>
          <p:spPr>
            <a:xfrm>
              <a:off x="122230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3" name="Google Shape;1903;p13"/>
          <p:cNvSpPr txBox="1">
            <a:spLocks noGrp="1"/>
          </p:cNvSpPr>
          <p:nvPr>
            <p:ph type="title"/>
          </p:nvPr>
        </p:nvSpPr>
        <p:spPr>
          <a:xfrm>
            <a:off x="1543137" y="1537464"/>
            <a:ext cx="2994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04" name="Google Shape;1904;p13"/>
          <p:cNvSpPr txBox="1">
            <a:spLocks noGrp="1"/>
          </p:cNvSpPr>
          <p:nvPr>
            <p:ph type="subTitle" idx="1"/>
          </p:nvPr>
        </p:nvSpPr>
        <p:spPr>
          <a:xfrm>
            <a:off x="1543137" y="1903603"/>
            <a:ext cx="2994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05" name="Google Shape;1905;p13"/>
          <p:cNvSpPr txBox="1">
            <a:spLocks noGrp="1"/>
          </p:cNvSpPr>
          <p:nvPr>
            <p:ph type="title" idx="2"/>
          </p:nvPr>
        </p:nvSpPr>
        <p:spPr>
          <a:xfrm flipH="1">
            <a:off x="5414943" y="1537468"/>
            <a:ext cx="2994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06" name="Google Shape;1906;p13"/>
          <p:cNvSpPr txBox="1">
            <a:spLocks noGrp="1"/>
          </p:cNvSpPr>
          <p:nvPr>
            <p:ph type="subTitle" idx="3"/>
          </p:nvPr>
        </p:nvSpPr>
        <p:spPr>
          <a:xfrm flipH="1">
            <a:off x="5414943" y="1903610"/>
            <a:ext cx="2994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07" name="Google Shape;1907;p13"/>
          <p:cNvSpPr txBox="1">
            <a:spLocks noGrp="1"/>
          </p:cNvSpPr>
          <p:nvPr>
            <p:ph type="title" idx="4" hasCustomPrompt="1"/>
          </p:nvPr>
        </p:nvSpPr>
        <p:spPr>
          <a:xfrm>
            <a:off x="734157" y="1781598"/>
            <a:ext cx="7347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8" name="Google Shape;1908;p13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4609132" y="1781598"/>
            <a:ext cx="7347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9" name="Google Shape;1909;p13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10" name="Google Shape;1910;p13"/>
          <p:cNvSpPr txBox="1">
            <a:spLocks noGrp="1"/>
          </p:cNvSpPr>
          <p:nvPr>
            <p:ph type="title" idx="7"/>
          </p:nvPr>
        </p:nvSpPr>
        <p:spPr>
          <a:xfrm>
            <a:off x="1543137" y="3070574"/>
            <a:ext cx="2994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11" name="Google Shape;1911;p13"/>
          <p:cNvSpPr txBox="1">
            <a:spLocks noGrp="1"/>
          </p:cNvSpPr>
          <p:nvPr>
            <p:ph type="subTitle" idx="8"/>
          </p:nvPr>
        </p:nvSpPr>
        <p:spPr>
          <a:xfrm>
            <a:off x="1543137" y="3437951"/>
            <a:ext cx="2995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12" name="Google Shape;1912;p13"/>
          <p:cNvSpPr txBox="1">
            <a:spLocks noGrp="1"/>
          </p:cNvSpPr>
          <p:nvPr>
            <p:ph type="title" idx="9"/>
          </p:nvPr>
        </p:nvSpPr>
        <p:spPr>
          <a:xfrm flipH="1">
            <a:off x="5414943" y="3070574"/>
            <a:ext cx="2994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13" name="Google Shape;1913;p13"/>
          <p:cNvSpPr txBox="1">
            <a:spLocks noGrp="1"/>
          </p:cNvSpPr>
          <p:nvPr>
            <p:ph type="subTitle" idx="13"/>
          </p:nvPr>
        </p:nvSpPr>
        <p:spPr>
          <a:xfrm flipH="1">
            <a:off x="5414943" y="3437951"/>
            <a:ext cx="2994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14" name="Google Shape;1914;p13"/>
          <p:cNvSpPr txBox="1">
            <a:spLocks noGrp="1"/>
          </p:cNvSpPr>
          <p:nvPr>
            <p:ph type="title" idx="14" hasCustomPrompt="1"/>
          </p:nvPr>
        </p:nvSpPr>
        <p:spPr>
          <a:xfrm>
            <a:off x="735745" y="3344247"/>
            <a:ext cx="734700" cy="36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15" name="Google Shape;1915;p13"/>
          <p:cNvSpPr txBox="1">
            <a:spLocks noGrp="1"/>
          </p:cNvSpPr>
          <p:nvPr>
            <p:ph type="title" idx="15" hasCustomPrompt="1"/>
          </p:nvPr>
        </p:nvSpPr>
        <p:spPr>
          <a:xfrm flipH="1">
            <a:off x="4610719" y="3342841"/>
            <a:ext cx="734700" cy="36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16" name="Google Shape;1916;p13"/>
          <p:cNvSpPr/>
          <p:nvPr/>
        </p:nvSpPr>
        <p:spPr>
          <a:xfrm>
            <a:off x="3726450" y="114072"/>
            <a:ext cx="1691100" cy="3153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7" name="Google Shape;1917;p13"/>
          <p:cNvGrpSpPr/>
          <p:nvPr/>
        </p:nvGrpSpPr>
        <p:grpSpPr>
          <a:xfrm>
            <a:off x="220032" y="3881150"/>
            <a:ext cx="315300" cy="1105725"/>
            <a:chOff x="215450" y="125575"/>
            <a:chExt cx="315300" cy="1105725"/>
          </a:xfrm>
        </p:grpSpPr>
        <p:sp>
          <p:nvSpPr>
            <p:cNvPr id="1918" name="Google Shape;1918;p13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13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13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1" name="Google Shape;1921;p13"/>
          <p:cNvGrpSpPr/>
          <p:nvPr/>
        </p:nvGrpSpPr>
        <p:grpSpPr>
          <a:xfrm>
            <a:off x="7892125" y="114080"/>
            <a:ext cx="1077300" cy="315300"/>
            <a:chOff x="4414350" y="4673200"/>
            <a:chExt cx="1077300" cy="315300"/>
          </a:xfrm>
        </p:grpSpPr>
        <p:sp>
          <p:nvSpPr>
            <p:cNvPr id="1922" name="Google Shape;1922;p13"/>
            <p:cNvSpPr/>
            <p:nvPr/>
          </p:nvSpPr>
          <p:spPr>
            <a:xfrm>
              <a:off x="4414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13"/>
            <p:cNvSpPr/>
            <p:nvPr/>
          </p:nvSpPr>
          <p:spPr>
            <a:xfrm>
              <a:off x="4795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13"/>
            <p:cNvSpPr/>
            <p:nvPr/>
          </p:nvSpPr>
          <p:spPr>
            <a:xfrm>
              <a:off x="5176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3"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6" name="Google Shape;1926;p14"/>
          <p:cNvGrpSpPr/>
          <p:nvPr/>
        </p:nvGrpSpPr>
        <p:grpSpPr>
          <a:xfrm>
            <a:off x="5" y="18"/>
            <a:ext cx="9145429" cy="5143588"/>
            <a:chOff x="238125" y="848600"/>
            <a:chExt cx="7143750" cy="4017800"/>
          </a:xfrm>
        </p:grpSpPr>
        <p:sp>
          <p:nvSpPr>
            <p:cNvPr id="1927" name="Google Shape;1927;p14"/>
            <p:cNvSpPr/>
            <p:nvPr/>
          </p:nvSpPr>
          <p:spPr>
            <a:xfrm>
              <a:off x="70945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14"/>
            <p:cNvSpPr/>
            <p:nvPr/>
          </p:nvSpPr>
          <p:spPr>
            <a:xfrm>
              <a:off x="238125" y="1133350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5"/>
                  </a:lnTo>
                  <a:lnTo>
                    <a:pt x="0" y="19197"/>
                  </a:lnTo>
                  <a:lnTo>
                    <a:pt x="18853" y="370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14"/>
            <p:cNvSpPr/>
            <p:nvPr/>
          </p:nvSpPr>
          <p:spPr>
            <a:xfrm>
              <a:off x="709450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14"/>
            <p:cNvSpPr/>
            <p:nvPr/>
          </p:nvSpPr>
          <p:spPr>
            <a:xfrm>
              <a:off x="1753625" y="848600"/>
              <a:ext cx="293350" cy="284775"/>
            </a:xfrm>
            <a:custGeom>
              <a:avLst/>
              <a:gdLst/>
              <a:ahLst/>
              <a:cxnLst/>
              <a:rect l="l" t="t" r="r" b="b"/>
              <a:pathLst>
                <a:path w="11734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14"/>
            <p:cNvSpPr/>
            <p:nvPr/>
          </p:nvSpPr>
          <p:spPr>
            <a:xfrm>
              <a:off x="238125" y="2177525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14"/>
            <p:cNvSpPr/>
            <p:nvPr/>
          </p:nvSpPr>
          <p:spPr>
            <a:xfrm>
              <a:off x="123152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14"/>
            <p:cNvSpPr/>
            <p:nvPr/>
          </p:nvSpPr>
          <p:spPr>
            <a:xfrm>
              <a:off x="2275050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84"/>
                  </a:lnTo>
                  <a:lnTo>
                    <a:pt x="20884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14"/>
            <p:cNvSpPr/>
            <p:nvPr/>
          </p:nvSpPr>
          <p:spPr>
            <a:xfrm>
              <a:off x="123152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14"/>
            <p:cNvSpPr/>
            <p:nvPr/>
          </p:nvSpPr>
          <p:spPr>
            <a:xfrm>
              <a:off x="709450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14"/>
            <p:cNvSpPr/>
            <p:nvPr/>
          </p:nvSpPr>
          <p:spPr>
            <a:xfrm>
              <a:off x="238125" y="3221700"/>
              <a:ext cx="471350" cy="479250"/>
            </a:xfrm>
            <a:custGeom>
              <a:avLst/>
              <a:gdLst/>
              <a:ahLst/>
              <a:cxnLst/>
              <a:rect l="l" t="t" r="r" b="b"/>
              <a:pathLst>
                <a:path w="18854" h="19170" extrusionOk="0">
                  <a:moveTo>
                    <a:pt x="18484" y="0"/>
                  </a:moveTo>
                  <a:lnTo>
                    <a:pt x="0" y="18458"/>
                  </a:lnTo>
                  <a:lnTo>
                    <a:pt x="0" y="19170"/>
                  </a:lnTo>
                  <a:lnTo>
                    <a:pt x="18853" y="343"/>
                  </a:lnTo>
                  <a:lnTo>
                    <a:pt x="184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14"/>
            <p:cNvSpPr/>
            <p:nvPr/>
          </p:nvSpPr>
          <p:spPr>
            <a:xfrm>
              <a:off x="1753625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14"/>
            <p:cNvSpPr/>
            <p:nvPr/>
          </p:nvSpPr>
          <p:spPr>
            <a:xfrm>
              <a:off x="27971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9" y="0"/>
                  </a:moveTo>
                  <a:lnTo>
                    <a:pt x="1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14"/>
            <p:cNvSpPr/>
            <p:nvPr/>
          </p:nvSpPr>
          <p:spPr>
            <a:xfrm>
              <a:off x="238125" y="4265200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14"/>
            <p:cNvSpPr/>
            <p:nvPr/>
          </p:nvSpPr>
          <p:spPr>
            <a:xfrm>
              <a:off x="331922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14"/>
            <p:cNvSpPr/>
            <p:nvPr/>
          </p:nvSpPr>
          <p:spPr>
            <a:xfrm>
              <a:off x="3841300" y="848600"/>
              <a:ext cx="293375" cy="284775"/>
            </a:xfrm>
            <a:custGeom>
              <a:avLst/>
              <a:gdLst/>
              <a:ahLst/>
              <a:cxnLst/>
              <a:rect l="l" t="t" r="r" b="b"/>
              <a:pathLst>
                <a:path w="11735" h="11391" extrusionOk="0">
                  <a:moveTo>
                    <a:pt x="11049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14"/>
            <p:cNvSpPr/>
            <p:nvPr/>
          </p:nvSpPr>
          <p:spPr>
            <a:xfrm>
              <a:off x="2797125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1" y="20514"/>
                  </a:lnTo>
                  <a:lnTo>
                    <a:pt x="370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14"/>
            <p:cNvSpPr/>
            <p:nvPr/>
          </p:nvSpPr>
          <p:spPr>
            <a:xfrm>
              <a:off x="123152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1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14"/>
            <p:cNvSpPr/>
            <p:nvPr/>
          </p:nvSpPr>
          <p:spPr>
            <a:xfrm>
              <a:off x="2275050" y="2177525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14"/>
            <p:cNvSpPr/>
            <p:nvPr/>
          </p:nvSpPr>
          <p:spPr>
            <a:xfrm>
              <a:off x="1753625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14"/>
            <p:cNvSpPr/>
            <p:nvPr/>
          </p:nvSpPr>
          <p:spPr>
            <a:xfrm>
              <a:off x="709450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14"/>
            <p:cNvSpPr/>
            <p:nvPr/>
          </p:nvSpPr>
          <p:spPr>
            <a:xfrm>
              <a:off x="1753625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14"/>
            <p:cNvSpPr/>
            <p:nvPr/>
          </p:nvSpPr>
          <p:spPr>
            <a:xfrm>
              <a:off x="2275050" y="32217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0"/>
                  </a:moveTo>
                  <a:lnTo>
                    <a:pt x="0" y="20488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4"/>
            <p:cNvSpPr/>
            <p:nvPr/>
          </p:nvSpPr>
          <p:spPr>
            <a:xfrm>
              <a:off x="48848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69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14"/>
            <p:cNvSpPr/>
            <p:nvPr/>
          </p:nvSpPr>
          <p:spPr>
            <a:xfrm>
              <a:off x="331922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4"/>
            <p:cNvSpPr/>
            <p:nvPr/>
          </p:nvSpPr>
          <p:spPr>
            <a:xfrm>
              <a:off x="123152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14"/>
            <p:cNvSpPr/>
            <p:nvPr/>
          </p:nvSpPr>
          <p:spPr>
            <a:xfrm>
              <a:off x="3841300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14"/>
            <p:cNvSpPr/>
            <p:nvPr/>
          </p:nvSpPr>
          <p:spPr>
            <a:xfrm>
              <a:off x="2797125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70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14"/>
            <p:cNvSpPr/>
            <p:nvPr/>
          </p:nvSpPr>
          <p:spPr>
            <a:xfrm>
              <a:off x="1143200" y="4787275"/>
              <a:ext cx="87700" cy="79125"/>
            </a:xfrm>
            <a:custGeom>
              <a:avLst/>
              <a:gdLst/>
              <a:ahLst/>
              <a:cxnLst/>
              <a:rect l="l" t="t" r="r" b="b"/>
              <a:pathLst>
                <a:path w="3508" h="3165" extrusionOk="0">
                  <a:moveTo>
                    <a:pt x="3164" y="1"/>
                  </a:moveTo>
                  <a:lnTo>
                    <a:pt x="0" y="3165"/>
                  </a:lnTo>
                  <a:lnTo>
                    <a:pt x="686" y="3165"/>
                  </a:lnTo>
                  <a:lnTo>
                    <a:pt x="3507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14"/>
            <p:cNvSpPr/>
            <p:nvPr/>
          </p:nvSpPr>
          <p:spPr>
            <a:xfrm>
              <a:off x="4363375" y="1133350"/>
              <a:ext cx="521475" cy="522125"/>
            </a:xfrm>
            <a:custGeom>
              <a:avLst/>
              <a:gdLst/>
              <a:ahLst/>
              <a:cxnLst/>
              <a:rect l="l" t="t" r="r" b="b"/>
              <a:pathLst>
                <a:path w="20859" h="20885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84"/>
                  </a:lnTo>
                  <a:lnTo>
                    <a:pt x="20858" y="370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14"/>
            <p:cNvSpPr/>
            <p:nvPr/>
          </p:nvSpPr>
          <p:spPr>
            <a:xfrm>
              <a:off x="331922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14"/>
            <p:cNvSpPr/>
            <p:nvPr/>
          </p:nvSpPr>
          <p:spPr>
            <a:xfrm>
              <a:off x="2275050" y="42652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14"/>
            <p:cNvSpPr/>
            <p:nvPr/>
          </p:nvSpPr>
          <p:spPr>
            <a:xfrm>
              <a:off x="2797125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5" y="0"/>
                  </a:moveTo>
                  <a:lnTo>
                    <a:pt x="1" y="20514"/>
                  </a:lnTo>
                  <a:lnTo>
                    <a:pt x="370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14"/>
            <p:cNvSpPr/>
            <p:nvPr/>
          </p:nvSpPr>
          <p:spPr>
            <a:xfrm>
              <a:off x="3841300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14"/>
            <p:cNvSpPr/>
            <p:nvPr/>
          </p:nvSpPr>
          <p:spPr>
            <a:xfrm>
              <a:off x="5928975" y="848600"/>
              <a:ext cx="294050" cy="284775"/>
            </a:xfrm>
            <a:custGeom>
              <a:avLst/>
              <a:gdLst/>
              <a:ahLst/>
              <a:cxnLst/>
              <a:rect l="l" t="t" r="r" b="b"/>
              <a:pathLst>
                <a:path w="11762" h="11391" extrusionOk="0">
                  <a:moveTo>
                    <a:pt x="11049" y="0"/>
                  </a:moveTo>
                  <a:lnTo>
                    <a:pt x="1" y="11048"/>
                  </a:lnTo>
                  <a:lnTo>
                    <a:pt x="344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14"/>
            <p:cNvSpPr/>
            <p:nvPr/>
          </p:nvSpPr>
          <p:spPr>
            <a:xfrm>
              <a:off x="4363375" y="2177525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14"/>
            <p:cNvSpPr/>
            <p:nvPr/>
          </p:nvSpPr>
          <p:spPr>
            <a:xfrm>
              <a:off x="2186700" y="4787275"/>
              <a:ext cx="88375" cy="79125"/>
            </a:xfrm>
            <a:custGeom>
              <a:avLst/>
              <a:gdLst/>
              <a:ahLst/>
              <a:cxnLst/>
              <a:rect l="l" t="t" r="r" b="b"/>
              <a:pathLst>
                <a:path w="3535" h="3165" extrusionOk="0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14"/>
            <p:cNvSpPr/>
            <p:nvPr/>
          </p:nvSpPr>
          <p:spPr>
            <a:xfrm>
              <a:off x="5406900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14"/>
            <p:cNvSpPr/>
            <p:nvPr/>
          </p:nvSpPr>
          <p:spPr>
            <a:xfrm>
              <a:off x="4884825" y="165545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69" y="20857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14"/>
            <p:cNvSpPr/>
            <p:nvPr/>
          </p:nvSpPr>
          <p:spPr>
            <a:xfrm>
              <a:off x="645107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14"/>
            <p:cNvSpPr/>
            <p:nvPr/>
          </p:nvSpPr>
          <p:spPr>
            <a:xfrm>
              <a:off x="5928975" y="165545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515" y="0"/>
                  </a:moveTo>
                  <a:lnTo>
                    <a:pt x="1" y="20514"/>
                  </a:lnTo>
                  <a:lnTo>
                    <a:pt x="344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14"/>
            <p:cNvSpPr/>
            <p:nvPr/>
          </p:nvSpPr>
          <p:spPr>
            <a:xfrm>
              <a:off x="331922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14"/>
            <p:cNvSpPr/>
            <p:nvPr/>
          </p:nvSpPr>
          <p:spPr>
            <a:xfrm>
              <a:off x="4884825" y="26996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3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14"/>
            <p:cNvSpPr/>
            <p:nvPr/>
          </p:nvSpPr>
          <p:spPr>
            <a:xfrm>
              <a:off x="697250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9" y="0"/>
                  </a:moveTo>
                  <a:lnTo>
                    <a:pt x="0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14"/>
            <p:cNvSpPr/>
            <p:nvPr/>
          </p:nvSpPr>
          <p:spPr>
            <a:xfrm>
              <a:off x="3230875" y="4787275"/>
              <a:ext cx="87700" cy="79125"/>
            </a:xfrm>
            <a:custGeom>
              <a:avLst/>
              <a:gdLst/>
              <a:ahLst/>
              <a:cxnLst/>
              <a:rect l="l" t="t" r="r" b="b"/>
              <a:pathLst>
                <a:path w="3508" h="3165" extrusionOk="0">
                  <a:moveTo>
                    <a:pt x="3165" y="1"/>
                  </a:moveTo>
                  <a:lnTo>
                    <a:pt x="1" y="3165"/>
                  </a:lnTo>
                  <a:lnTo>
                    <a:pt x="686" y="3165"/>
                  </a:lnTo>
                  <a:lnTo>
                    <a:pt x="3508" y="344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14"/>
            <p:cNvSpPr/>
            <p:nvPr/>
          </p:nvSpPr>
          <p:spPr>
            <a:xfrm>
              <a:off x="5406900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14"/>
            <p:cNvSpPr/>
            <p:nvPr/>
          </p:nvSpPr>
          <p:spPr>
            <a:xfrm>
              <a:off x="3841300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5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14"/>
            <p:cNvSpPr/>
            <p:nvPr/>
          </p:nvSpPr>
          <p:spPr>
            <a:xfrm>
              <a:off x="4363375" y="32217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0"/>
                  </a:moveTo>
                  <a:lnTo>
                    <a:pt x="1" y="20488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14"/>
            <p:cNvSpPr/>
            <p:nvPr/>
          </p:nvSpPr>
          <p:spPr>
            <a:xfrm>
              <a:off x="5406900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14"/>
            <p:cNvSpPr/>
            <p:nvPr/>
          </p:nvSpPr>
          <p:spPr>
            <a:xfrm>
              <a:off x="645107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14"/>
            <p:cNvSpPr/>
            <p:nvPr/>
          </p:nvSpPr>
          <p:spPr>
            <a:xfrm>
              <a:off x="4884825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69" y="20884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14"/>
            <p:cNvSpPr/>
            <p:nvPr/>
          </p:nvSpPr>
          <p:spPr>
            <a:xfrm>
              <a:off x="5928975" y="26996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14"/>
            <p:cNvSpPr/>
            <p:nvPr/>
          </p:nvSpPr>
          <p:spPr>
            <a:xfrm>
              <a:off x="6972500" y="1759600"/>
              <a:ext cx="409375" cy="417300"/>
            </a:xfrm>
            <a:custGeom>
              <a:avLst/>
              <a:gdLst/>
              <a:ahLst/>
              <a:cxnLst/>
              <a:rect l="l" t="t" r="r" b="b"/>
              <a:pathLst>
                <a:path w="16375" h="16692" extrusionOk="0">
                  <a:moveTo>
                    <a:pt x="16375" y="0"/>
                  </a:moveTo>
                  <a:lnTo>
                    <a:pt x="0" y="16348"/>
                  </a:lnTo>
                  <a:lnTo>
                    <a:pt x="370" y="16691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14"/>
            <p:cNvSpPr/>
            <p:nvPr/>
          </p:nvSpPr>
          <p:spPr>
            <a:xfrm>
              <a:off x="4363375" y="42652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14"/>
            <p:cNvSpPr/>
            <p:nvPr/>
          </p:nvSpPr>
          <p:spPr>
            <a:xfrm>
              <a:off x="4274400" y="4787275"/>
              <a:ext cx="88350" cy="79125"/>
            </a:xfrm>
            <a:custGeom>
              <a:avLst/>
              <a:gdLst/>
              <a:ahLst/>
              <a:cxnLst/>
              <a:rect l="l" t="t" r="r" b="b"/>
              <a:pathLst>
                <a:path w="3534" h="3165" extrusionOk="0">
                  <a:moveTo>
                    <a:pt x="3191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14"/>
            <p:cNvSpPr/>
            <p:nvPr/>
          </p:nvSpPr>
          <p:spPr>
            <a:xfrm>
              <a:off x="5928975" y="3743125"/>
              <a:ext cx="521475" cy="522100"/>
            </a:xfrm>
            <a:custGeom>
              <a:avLst/>
              <a:gdLst/>
              <a:ahLst/>
              <a:cxnLst/>
              <a:rect l="l" t="t" r="r" b="b"/>
              <a:pathLst>
                <a:path w="20859" h="20884" extrusionOk="0">
                  <a:moveTo>
                    <a:pt x="20515" y="0"/>
                  </a:moveTo>
                  <a:lnTo>
                    <a:pt x="1" y="20514"/>
                  </a:lnTo>
                  <a:lnTo>
                    <a:pt x="344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14"/>
            <p:cNvSpPr/>
            <p:nvPr/>
          </p:nvSpPr>
          <p:spPr>
            <a:xfrm>
              <a:off x="645107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14"/>
            <p:cNvSpPr/>
            <p:nvPr/>
          </p:nvSpPr>
          <p:spPr>
            <a:xfrm>
              <a:off x="6972500" y="2803100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16375" y="1"/>
                  </a:moveTo>
                  <a:lnTo>
                    <a:pt x="0" y="16375"/>
                  </a:lnTo>
                  <a:lnTo>
                    <a:pt x="370" y="16718"/>
                  </a:lnTo>
                  <a:lnTo>
                    <a:pt x="16375" y="713"/>
                  </a:lnTo>
                  <a:lnTo>
                    <a:pt x="1637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14"/>
            <p:cNvSpPr/>
            <p:nvPr/>
          </p:nvSpPr>
          <p:spPr>
            <a:xfrm>
              <a:off x="5406900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14"/>
            <p:cNvSpPr/>
            <p:nvPr/>
          </p:nvSpPr>
          <p:spPr>
            <a:xfrm>
              <a:off x="5318575" y="4787275"/>
              <a:ext cx="88350" cy="79125"/>
            </a:xfrm>
            <a:custGeom>
              <a:avLst/>
              <a:gdLst/>
              <a:ahLst/>
              <a:cxnLst/>
              <a:rect l="l" t="t" r="r" b="b"/>
              <a:pathLst>
                <a:path w="3534" h="3165" extrusionOk="0">
                  <a:moveTo>
                    <a:pt x="3164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3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14"/>
            <p:cNvSpPr/>
            <p:nvPr/>
          </p:nvSpPr>
          <p:spPr>
            <a:xfrm>
              <a:off x="6972500" y="3847275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16375" y="0"/>
                  </a:moveTo>
                  <a:lnTo>
                    <a:pt x="0" y="16348"/>
                  </a:lnTo>
                  <a:lnTo>
                    <a:pt x="370" y="16718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14"/>
            <p:cNvSpPr/>
            <p:nvPr/>
          </p:nvSpPr>
          <p:spPr>
            <a:xfrm>
              <a:off x="6362075" y="4787275"/>
              <a:ext cx="88375" cy="79125"/>
            </a:xfrm>
            <a:custGeom>
              <a:avLst/>
              <a:gdLst/>
              <a:ahLst/>
              <a:cxnLst/>
              <a:rect l="l" t="t" r="r" b="b"/>
              <a:pathLst>
                <a:path w="3535" h="3165" extrusionOk="0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14"/>
            <p:cNvSpPr/>
            <p:nvPr/>
          </p:nvSpPr>
          <p:spPr>
            <a:xfrm>
              <a:off x="645107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14"/>
            <p:cNvSpPr/>
            <p:nvPr/>
          </p:nvSpPr>
          <p:spPr>
            <a:xfrm>
              <a:off x="6972500" y="1133350"/>
              <a:ext cx="409375" cy="418625"/>
            </a:xfrm>
            <a:custGeom>
              <a:avLst/>
              <a:gdLst/>
              <a:ahLst/>
              <a:cxnLst/>
              <a:rect l="l" t="t" r="r" b="b"/>
              <a:pathLst>
                <a:path w="16375" h="16745" extrusionOk="0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14"/>
            <p:cNvSpPr/>
            <p:nvPr/>
          </p:nvSpPr>
          <p:spPr>
            <a:xfrm>
              <a:off x="667850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0" y="0"/>
                  </a:moveTo>
                  <a:lnTo>
                    <a:pt x="11418" y="11391"/>
                  </a:lnTo>
                  <a:lnTo>
                    <a:pt x="11760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14"/>
            <p:cNvSpPr/>
            <p:nvPr/>
          </p:nvSpPr>
          <p:spPr>
            <a:xfrm>
              <a:off x="696392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43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14"/>
            <p:cNvSpPr/>
            <p:nvPr/>
          </p:nvSpPr>
          <p:spPr>
            <a:xfrm>
              <a:off x="5634325" y="848600"/>
              <a:ext cx="294675" cy="284775"/>
            </a:xfrm>
            <a:custGeom>
              <a:avLst/>
              <a:gdLst/>
              <a:ahLst/>
              <a:cxnLst/>
              <a:rect l="l" t="t" r="r" b="b"/>
              <a:pathLst>
                <a:path w="11787" h="11391" extrusionOk="0">
                  <a:moveTo>
                    <a:pt x="0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14"/>
            <p:cNvSpPr/>
            <p:nvPr/>
          </p:nvSpPr>
          <p:spPr>
            <a:xfrm>
              <a:off x="6972500" y="2176875"/>
              <a:ext cx="409375" cy="418600"/>
            </a:xfrm>
            <a:custGeom>
              <a:avLst/>
              <a:gdLst/>
              <a:ahLst/>
              <a:cxnLst/>
              <a:rect l="l" t="t" r="r" b="b"/>
              <a:pathLst>
                <a:path w="16375" h="16744" extrusionOk="0">
                  <a:moveTo>
                    <a:pt x="370" y="0"/>
                  </a:moveTo>
                  <a:lnTo>
                    <a:pt x="0" y="369"/>
                  </a:lnTo>
                  <a:lnTo>
                    <a:pt x="16375" y="16744"/>
                  </a:lnTo>
                  <a:lnTo>
                    <a:pt x="16375" y="1603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14"/>
            <p:cNvSpPr/>
            <p:nvPr/>
          </p:nvSpPr>
          <p:spPr>
            <a:xfrm>
              <a:off x="5928325" y="1133350"/>
              <a:ext cx="522775" cy="522125"/>
            </a:xfrm>
            <a:custGeom>
              <a:avLst/>
              <a:gdLst/>
              <a:ahLst/>
              <a:cxnLst/>
              <a:rect l="l" t="t" r="r" b="b"/>
              <a:pathLst>
                <a:path w="20911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14"/>
            <p:cNvSpPr/>
            <p:nvPr/>
          </p:nvSpPr>
          <p:spPr>
            <a:xfrm>
              <a:off x="6450425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14"/>
            <p:cNvSpPr/>
            <p:nvPr/>
          </p:nvSpPr>
          <p:spPr>
            <a:xfrm>
              <a:off x="5919750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14"/>
            <p:cNvSpPr/>
            <p:nvPr/>
          </p:nvSpPr>
          <p:spPr>
            <a:xfrm>
              <a:off x="644185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14"/>
            <p:cNvSpPr/>
            <p:nvPr/>
          </p:nvSpPr>
          <p:spPr>
            <a:xfrm>
              <a:off x="696392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14"/>
            <p:cNvSpPr/>
            <p:nvPr/>
          </p:nvSpPr>
          <p:spPr>
            <a:xfrm>
              <a:off x="6450425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883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14"/>
            <p:cNvSpPr/>
            <p:nvPr/>
          </p:nvSpPr>
          <p:spPr>
            <a:xfrm>
              <a:off x="5406900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14"/>
            <p:cNvSpPr/>
            <p:nvPr/>
          </p:nvSpPr>
          <p:spPr>
            <a:xfrm>
              <a:off x="5928325" y="2176875"/>
              <a:ext cx="522775" cy="522750"/>
            </a:xfrm>
            <a:custGeom>
              <a:avLst/>
              <a:gdLst/>
              <a:ahLst/>
              <a:cxnLst/>
              <a:rect l="l" t="t" r="r" b="b"/>
              <a:pathLst>
                <a:path w="20911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14"/>
            <p:cNvSpPr/>
            <p:nvPr/>
          </p:nvSpPr>
          <p:spPr>
            <a:xfrm>
              <a:off x="6972500" y="3221025"/>
              <a:ext cx="409375" cy="418625"/>
            </a:xfrm>
            <a:custGeom>
              <a:avLst/>
              <a:gdLst/>
              <a:ahLst/>
              <a:cxnLst/>
              <a:rect l="l" t="t" r="r" b="b"/>
              <a:pathLst>
                <a:path w="16375" h="16745" extrusionOk="0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14"/>
            <p:cNvSpPr/>
            <p:nvPr/>
          </p:nvSpPr>
          <p:spPr>
            <a:xfrm>
              <a:off x="4590800" y="848600"/>
              <a:ext cx="294050" cy="284775"/>
            </a:xfrm>
            <a:custGeom>
              <a:avLst/>
              <a:gdLst/>
              <a:ahLst/>
              <a:cxnLst/>
              <a:rect l="l" t="t" r="r" b="b"/>
              <a:pathLst>
                <a:path w="11762" h="11391" extrusionOk="0">
                  <a:moveTo>
                    <a:pt x="1" y="0"/>
                  </a:moveTo>
                  <a:lnTo>
                    <a:pt x="11392" y="11391"/>
                  </a:lnTo>
                  <a:lnTo>
                    <a:pt x="11761" y="11048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14"/>
            <p:cNvSpPr/>
            <p:nvPr/>
          </p:nvSpPr>
          <p:spPr>
            <a:xfrm>
              <a:off x="4884825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14"/>
            <p:cNvSpPr/>
            <p:nvPr/>
          </p:nvSpPr>
          <p:spPr>
            <a:xfrm>
              <a:off x="4875575" y="1124800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14"/>
            <p:cNvSpPr/>
            <p:nvPr/>
          </p:nvSpPr>
          <p:spPr>
            <a:xfrm>
              <a:off x="53976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14"/>
            <p:cNvSpPr/>
            <p:nvPr/>
          </p:nvSpPr>
          <p:spPr>
            <a:xfrm>
              <a:off x="5919750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14"/>
            <p:cNvSpPr/>
            <p:nvPr/>
          </p:nvSpPr>
          <p:spPr>
            <a:xfrm>
              <a:off x="644185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14"/>
            <p:cNvSpPr/>
            <p:nvPr/>
          </p:nvSpPr>
          <p:spPr>
            <a:xfrm>
              <a:off x="696392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69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14"/>
            <p:cNvSpPr/>
            <p:nvPr/>
          </p:nvSpPr>
          <p:spPr>
            <a:xfrm>
              <a:off x="4362725" y="165545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14"/>
            <p:cNvSpPr/>
            <p:nvPr/>
          </p:nvSpPr>
          <p:spPr>
            <a:xfrm>
              <a:off x="3840650" y="1133350"/>
              <a:ext cx="522750" cy="522125"/>
            </a:xfrm>
            <a:custGeom>
              <a:avLst/>
              <a:gdLst/>
              <a:ahLst/>
              <a:cxnLst/>
              <a:rect l="l" t="t" r="r" b="b"/>
              <a:pathLst>
                <a:path w="20910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14"/>
            <p:cNvSpPr/>
            <p:nvPr/>
          </p:nvSpPr>
          <p:spPr>
            <a:xfrm>
              <a:off x="5406900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43" y="1"/>
                  </a:moveTo>
                  <a:lnTo>
                    <a:pt x="0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14"/>
            <p:cNvSpPr/>
            <p:nvPr/>
          </p:nvSpPr>
          <p:spPr>
            <a:xfrm>
              <a:off x="3546625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14"/>
            <p:cNvSpPr/>
            <p:nvPr/>
          </p:nvSpPr>
          <p:spPr>
            <a:xfrm>
              <a:off x="6450425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14"/>
            <p:cNvSpPr/>
            <p:nvPr/>
          </p:nvSpPr>
          <p:spPr>
            <a:xfrm>
              <a:off x="5928325" y="3221025"/>
              <a:ext cx="522775" cy="522125"/>
            </a:xfrm>
            <a:custGeom>
              <a:avLst/>
              <a:gdLst/>
              <a:ahLst/>
              <a:cxnLst/>
              <a:rect l="l" t="t" r="r" b="b"/>
              <a:pathLst>
                <a:path w="20911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14"/>
            <p:cNvSpPr/>
            <p:nvPr/>
          </p:nvSpPr>
          <p:spPr>
            <a:xfrm>
              <a:off x="6972500" y="4265200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370" y="1"/>
                  </a:moveTo>
                  <a:lnTo>
                    <a:pt x="0" y="343"/>
                  </a:lnTo>
                  <a:lnTo>
                    <a:pt x="16375" y="16718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14"/>
            <p:cNvSpPr/>
            <p:nvPr/>
          </p:nvSpPr>
          <p:spPr>
            <a:xfrm>
              <a:off x="4884825" y="2176875"/>
              <a:ext cx="522100" cy="522750"/>
            </a:xfrm>
            <a:custGeom>
              <a:avLst/>
              <a:gdLst/>
              <a:ahLst/>
              <a:cxnLst/>
              <a:rect l="l" t="t" r="r" b="b"/>
              <a:pathLst>
                <a:path w="20884" h="20910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3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14"/>
            <p:cNvSpPr/>
            <p:nvPr/>
          </p:nvSpPr>
          <p:spPr>
            <a:xfrm>
              <a:off x="383207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43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14"/>
            <p:cNvSpPr/>
            <p:nvPr/>
          </p:nvSpPr>
          <p:spPr>
            <a:xfrm>
              <a:off x="435415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14"/>
            <p:cNvSpPr/>
            <p:nvPr/>
          </p:nvSpPr>
          <p:spPr>
            <a:xfrm>
              <a:off x="4875575" y="2168300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14"/>
            <p:cNvSpPr/>
            <p:nvPr/>
          </p:nvSpPr>
          <p:spPr>
            <a:xfrm>
              <a:off x="53976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14"/>
            <p:cNvSpPr/>
            <p:nvPr/>
          </p:nvSpPr>
          <p:spPr>
            <a:xfrm>
              <a:off x="5919750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14"/>
            <p:cNvSpPr/>
            <p:nvPr/>
          </p:nvSpPr>
          <p:spPr>
            <a:xfrm>
              <a:off x="644185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14"/>
            <p:cNvSpPr/>
            <p:nvPr/>
          </p:nvSpPr>
          <p:spPr>
            <a:xfrm>
              <a:off x="696392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7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14"/>
            <p:cNvSpPr/>
            <p:nvPr/>
          </p:nvSpPr>
          <p:spPr>
            <a:xfrm>
              <a:off x="6450425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14"/>
            <p:cNvSpPr/>
            <p:nvPr/>
          </p:nvSpPr>
          <p:spPr>
            <a:xfrm>
              <a:off x="4362725" y="2698950"/>
              <a:ext cx="522125" cy="522775"/>
            </a:xfrm>
            <a:custGeom>
              <a:avLst/>
              <a:gdLst/>
              <a:ahLst/>
              <a:cxnLst/>
              <a:rect l="l" t="t" r="r" b="b"/>
              <a:pathLst>
                <a:path w="20885" h="20911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14"/>
            <p:cNvSpPr/>
            <p:nvPr/>
          </p:nvSpPr>
          <p:spPr>
            <a:xfrm>
              <a:off x="5928325" y="426520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14"/>
            <p:cNvSpPr/>
            <p:nvPr/>
          </p:nvSpPr>
          <p:spPr>
            <a:xfrm>
              <a:off x="3318550" y="165545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14"/>
            <p:cNvSpPr/>
            <p:nvPr/>
          </p:nvSpPr>
          <p:spPr>
            <a:xfrm>
              <a:off x="4884825" y="3221025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14"/>
            <p:cNvSpPr/>
            <p:nvPr/>
          </p:nvSpPr>
          <p:spPr>
            <a:xfrm>
              <a:off x="3840650" y="2176875"/>
              <a:ext cx="522750" cy="522750"/>
            </a:xfrm>
            <a:custGeom>
              <a:avLst/>
              <a:gdLst/>
              <a:ahLst/>
              <a:cxnLst/>
              <a:rect l="l" t="t" r="r" b="b"/>
              <a:pathLst>
                <a:path w="20910" h="20910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14"/>
            <p:cNvSpPr/>
            <p:nvPr/>
          </p:nvSpPr>
          <p:spPr>
            <a:xfrm>
              <a:off x="25031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0" y="0"/>
                  </a:moveTo>
                  <a:lnTo>
                    <a:pt x="11391" y="11391"/>
                  </a:lnTo>
                  <a:lnTo>
                    <a:pt x="11761" y="11048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14"/>
            <p:cNvSpPr/>
            <p:nvPr/>
          </p:nvSpPr>
          <p:spPr>
            <a:xfrm>
              <a:off x="5406900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14"/>
            <p:cNvSpPr/>
            <p:nvPr/>
          </p:nvSpPr>
          <p:spPr>
            <a:xfrm>
              <a:off x="2797125" y="1133350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14"/>
            <p:cNvSpPr/>
            <p:nvPr/>
          </p:nvSpPr>
          <p:spPr>
            <a:xfrm>
              <a:off x="2787900" y="1124800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14"/>
            <p:cNvSpPr/>
            <p:nvPr/>
          </p:nvSpPr>
          <p:spPr>
            <a:xfrm>
              <a:off x="33099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14"/>
            <p:cNvSpPr/>
            <p:nvPr/>
          </p:nvSpPr>
          <p:spPr>
            <a:xfrm>
              <a:off x="383207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14"/>
            <p:cNvSpPr/>
            <p:nvPr/>
          </p:nvSpPr>
          <p:spPr>
            <a:xfrm>
              <a:off x="435415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14"/>
            <p:cNvSpPr/>
            <p:nvPr/>
          </p:nvSpPr>
          <p:spPr>
            <a:xfrm>
              <a:off x="4875575" y="3212475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14"/>
            <p:cNvSpPr/>
            <p:nvPr/>
          </p:nvSpPr>
          <p:spPr>
            <a:xfrm>
              <a:off x="53976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14"/>
            <p:cNvSpPr/>
            <p:nvPr/>
          </p:nvSpPr>
          <p:spPr>
            <a:xfrm>
              <a:off x="5919750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14"/>
            <p:cNvSpPr/>
            <p:nvPr/>
          </p:nvSpPr>
          <p:spPr>
            <a:xfrm>
              <a:off x="644185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14"/>
            <p:cNvSpPr/>
            <p:nvPr/>
          </p:nvSpPr>
          <p:spPr>
            <a:xfrm>
              <a:off x="1458950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14"/>
            <p:cNvSpPr/>
            <p:nvPr/>
          </p:nvSpPr>
          <p:spPr>
            <a:xfrm>
              <a:off x="1752950" y="1133350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14"/>
            <p:cNvSpPr/>
            <p:nvPr/>
          </p:nvSpPr>
          <p:spPr>
            <a:xfrm>
              <a:off x="3840650" y="3221025"/>
              <a:ext cx="522750" cy="522125"/>
            </a:xfrm>
            <a:custGeom>
              <a:avLst/>
              <a:gdLst/>
              <a:ahLst/>
              <a:cxnLst/>
              <a:rect l="l" t="t" r="r" b="b"/>
              <a:pathLst>
                <a:path w="20910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14"/>
            <p:cNvSpPr/>
            <p:nvPr/>
          </p:nvSpPr>
          <p:spPr>
            <a:xfrm>
              <a:off x="2797125" y="2176875"/>
              <a:ext cx="522125" cy="522750"/>
            </a:xfrm>
            <a:custGeom>
              <a:avLst/>
              <a:gdLst/>
              <a:ahLst/>
              <a:cxnLst/>
              <a:rect l="l" t="t" r="r" b="b"/>
              <a:pathLst>
                <a:path w="20885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14"/>
            <p:cNvSpPr/>
            <p:nvPr/>
          </p:nvSpPr>
          <p:spPr>
            <a:xfrm>
              <a:off x="5406900" y="4786625"/>
              <a:ext cx="88350" cy="79775"/>
            </a:xfrm>
            <a:custGeom>
              <a:avLst/>
              <a:gdLst/>
              <a:ahLst/>
              <a:cxnLst/>
              <a:rect l="l" t="t" r="r" b="b"/>
              <a:pathLst>
                <a:path w="3534" h="3191" extrusionOk="0">
                  <a:moveTo>
                    <a:pt x="343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34" y="319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14"/>
            <p:cNvSpPr/>
            <p:nvPr/>
          </p:nvSpPr>
          <p:spPr>
            <a:xfrm>
              <a:off x="4362725" y="3743125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14"/>
            <p:cNvSpPr/>
            <p:nvPr/>
          </p:nvSpPr>
          <p:spPr>
            <a:xfrm>
              <a:off x="2275050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14"/>
            <p:cNvSpPr/>
            <p:nvPr/>
          </p:nvSpPr>
          <p:spPr>
            <a:xfrm>
              <a:off x="4884825" y="426520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14"/>
            <p:cNvSpPr/>
            <p:nvPr/>
          </p:nvSpPr>
          <p:spPr>
            <a:xfrm>
              <a:off x="3318550" y="2698950"/>
              <a:ext cx="522775" cy="522775"/>
            </a:xfrm>
            <a:custGeom>
              <a:avLst/>
              <a:gdLst/>
              <a:ahLst/>
              <a:cxnLst/>
              <a:rect l="l" t="t" r="r" b="b"/>
              <a:pathLst>
                <a:path w="20911" h="20911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14"/>
            <p:cNvSpPr/>
            <p:nvPr/>
          </p:nvSpPr>
          <p:spPr>
            <a:xfrm>
              <a:off x="174437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14"/>
            <p:cNvSpPr/>
            <p:nvPr/>
          </p:nvSpPr>
          <p:spPr>
            <a:xfrm>
              <a:off x="22664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14"/>
            <p:cNvSpPr/>
            <p:nvPr/>
          </p:nvSpPr>
          <p:spPr>
            <a:xfrm>
              <a:off x="2787900" y="2168300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14"/>
            <p:cNvSpPr/>
            <p:nvPr/>
          </p:nvSpPr>
          <p:spPr>
            <a:xfrm>
              <a:off x="33099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14"/>
            <p:cNvSpPr/>
            <p:nvPr/>
          </p:nvSpPr>
          <p:spPr>
            <a:xfrm>
              <a:off x="383207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14"/>
            <p:cNvSpPr/>
            <p:nvPr/>
          </p:nvSpPr>
          <p:spPr>
            <a:xfrm>
              <a:off x="435415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14"/>
            <p:cNvSpPr/>
            <p:nvPr/>
          </p:nvSpPr>
          <p:spPr>
            <a:xfrm>
              <a:off x="4875575" y="4255975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14"/>
            <p:cNvSpPr/>
            <p:nvPr/>
          </p:nvSpPr>
          <p:spPr>
            <a:xfrm>
              <a:off x="53976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14"/>
            <p:cNvSpPr/>
            <p:nvPr/>
          </p:nvSpPr>
          <p:spPr>
            <a:xfrm>
              <a:off x="1230875" y="165545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14"/>
            <p:cNvSpPr/>
            <p:nvPr/>
          </p:nvSpPr>
          <p:spPr>
            <a:xfrm>
              <a:off x="414775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14"/>
            <p:cNvSpPr/>
            <p:nvPr/>
          </p:nvSpPr>
          <p:spPr>
            <a:xfrm>
              <a:off x="3318550" y="3743125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14"/>
            <p:cNvSpPr/>
            <p:nvPr/>
          </p:nvSpPr>
          <p:spPr>
            <a:xfrm>
              <a:off x="1752950" y="2176875"/>
              <a:ext cx="522125" cy="522750"/>
            </a:xfrm>
            <a:custGeom>
              <a:avLst/>
              <a:gdLst/>
              <a:ahLst/>
              <a:cxnLst/>
              <a:rect l="l" t="t" r="r" b="b"/>
              <a:pathLst>
                <a:path w="20885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14"/>
            <p:cNvSpPr/>
            <p:nvPr/>
          </p:nvSpPr>
          <p:spPr>
            <a:xfrm>
              <a:off x="2797125" y="3221025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14"/>
            <p:cNvSpPr/>
            <p:nvPr/>
          </p:nvSpPr>
          <p:spPr>
            <a:xfrm>
              <a:off x="4362725" y="4786625"/>
              <a:ext cx="89025" cy="79775"/>
            </a:xfrm>
            <a:custGeom>
              <a:avLst/>
              <a:gdLst/>
              <a:ahLst/>
              <a:cxnLst/>
              <a:rect l="l" t="t" r="r" b="b"/>
              <a:pathLst>
                <a:path w="3561" h="3191" extrusionOk="0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14"/>
            <p:cNvSpPr/>
            <p:nvPr/>
          </p:nvSpPr>
          <p:spPr>
            <a:xfrm>
              <a:off x="3840650" y="4265200"/>
              <a:ext cx="522750" cy="522100"/>
            </a:xfrm>
            <a:custGeom>
              <a:avLst/>
              <a:gdLst/>
              <a:ahLst/>
              <a:cxnLst/>
              <a:rect l="l" t="t" r="r" b="b"/>
              <a:pathLst>
                <a:path w="20910" h="20884" extrusionOk="0">
                  <a:moveTo>
                    <a:pt x="369" y="1"/>
                  </a:moveTo>
                  <a:lnTo>
                    <a:pt x="0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14"/>
            <p:cNvSpPr/>
            <p:nvPr/>
          </p:nvSpPr>
          <p:spPr>
            <a:xfrm>
              <a:off x="2275050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14"/>
            <p:cNvSpPr/>
            <p:nvPr/>
          </p:nvSpPr>
          <p:spPr>
            <a:xfrm>
              <a:off x="709450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14"/>
            <p:cNvSpPr/>
            <p:nvPr/>
          </p:nvSpPr>
          <p:spPr>
            <a:xfrm>
              <a:off x="700200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14"/>
            <p:cNvSpPr/>
            <p:nvPr/>
          </p:nvSpPr>
          <p:spPr>
            <a:xfrm>
              <a:off x="122230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14"/>
            <p:cNvSpPr/>
            <p:nvPr/>
          </p:nvSpPr>
          <p:spPr>
            <a:xfrm>
              <a:off x="174437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14"/>
            <p:cNvSpPr/>
            <p:nvPr/>
          </p:nvSpPr>
          <p:spPr>
            <a:xfrm>
              <a:off x="22664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14"/>
            <p:cNvSpPr/>
            <p:nvPr/>
          </p:nvSpPr>
          <p:spPr>
            <a:xfrm>
              <a:off x="2787900" y="3212475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14"/>
            <p:cNvSpPr/>
            <p:nvPr/>
          </p:nvSpPr>
          <p:spPr>
            <a:xfrm>
              <a:off x="33099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14"/>
            <p:cNvSpPr/>
            <p:nvPr/>
          </p:nvSpPr>
          <p:spPr>
            <a:xfrm>
              <a:off x="383207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7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14"/>
            <p:cNvSpPr/>
            <p:nvPr/>
          </p:nvSpPr>
          <p:spPr>
            <a:xfrm>
              <a:off x="435415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14"/>
            <p:cNvSpPr/>
            <p:nvPr/>
          </p:nvSpPr>
          <p:spPr>
            <a:xfrm>
              <a:off x="2797125" y="426520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14"/>
            <p:cNvSpPr/>
            <p:nvPr/>
          </p:nvSpPr>
          <p:spPr>
            <a:xfrm>
              <a:off x="3318550" y="4786625"/>
              <a:ext cx="89025" cy="79775"/>
            </a:xfrm>
            <a:custGeom>
              <a:avLst/>
              <a:gdLst/>
              <a:ahLst/>
              <a:cxnLst/>
              <a:rect l="l" t="t" r="r" b="b"/>
              <a:pathLst>
                <a:path w="3561" h="3191" extrusionOk="0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14"/>
            <p:cNvSpPr/>
            <p:nvPr/>
          </p:nvSpPr>
          <p:spPr>
            <a:xfrm>
              <a:off x="238125" y="1696975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14"/>
            <p:cNvSpPr/>
            <p:nvPr/>
          </p:nvSpPr>
          <p:spPr>
            <a:xfrm>
              <a:off x="2275050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14"/>
            <p:cNvSpPr/>
            <p:nvPr/>
          </p:nvSpPr>
          <p:spPr>
            <a:xfrm>
              <a:off x="1230875" y="2698950"/>
              <a:ext cx="522775" cy="522775"/>
            </a:xfrm>
            <a:custGeom>
              <a:avLst/>
              <a:gdLst/>
              <a:ahLst/>
              <a:cxnLst/>
              <a:rect l="l" t="t" r="r" b="b"/>
              <a:pathLst>
                <a:path w="20911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14"/>
            <p:cNvSpPr/>
            <p:nvPr/>
          </p:nvSpPr>
          <p:spPr>
            <a:xfrm>
              <a:off x="709450" y="2176875"/>
              <a:ext cx="522100" cy="522750"/>
            </a:xfrm>
            <a:custGeom>
              <a:avLst/>
              <a:gdLst/>
              <a:ahLst/>
              <a:cxnLst/>
              <a:rect l="l" t="t" r="r" b="b"/>
              <a:pathLst>
                <a:path w="20884" h="20910" extrusionOk="0">
                  <a:moveTo>
                    <a:pt x="343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14"/>
            <p:cNvSpPr/>
            <p:nvPr/>
          </p:nvSpPr>
          <p:spPr>
            <a:xfrm>
              <a:off x="1752950" y="3221025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14"/>
            <p:cNvSpPr/>
            <p:nvPr/>
          </p:nvSpPr>
          <p:spPr>
            <a:xfrm>
              <a:off x="700200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14"/>
            <p:cNvSpPr/>
            <p:nvPr/>
          </p:nvSpPr>
          <p:spPr>
            <a:xfrm>
              <a:off x="122230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14"/>
            <p:cNvSpPr/>
            <p:nvPr/>
          </p:nvSpPr>
          <p:spPr>
            <a:xfrm>
              <a:off x="174437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14"/>
            <p:cNvSpPr/>
            <p:nvPr/>
          </p:nvSpPr>
          <p:spPr>
            <a:xfrm>
              <a:off x="22664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14"/>
            <p:cNvSpPr/>
            <p:nvPr/>
          </p:nvSpPr>
          <p:spPr>
            <a:xfrm>
              <a:off x="2787900" y="4255975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14"/>
            <p:cNvSpPr/>
            <p:nvPr/>
          </p:nvSpPr>
          <p:spPr>
            <a:xfrm>
              <a:off x="33099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14"/>
            <p:cNvSpPr/>
            <p:nvPr/>
          </p:nvSpPr>
          <p:spPr>
            <a:xfrm>
              <a:off x="1752950" y="426520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14"/>
            <p:cNvSpPr/>
            <p:nvPr/>
          </p:nvSpPr>
          <p:spPr>
            <a:xfrm>
              <a:off x="1230875" y="3743125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14"/>
            <p:cNvSpPr/>
            <p:nvPr/>
          </p:nvSpPr>
          <p:spPr>
            <a:xfrm>
              <a:off x="709450" y="3221025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14"/>
            <p:cNvSpPr/>
            <p:nvPr/>
          </p:nvSpPr>
          <p:spPr>
            <a:xfrm>
              <a:off x="238125" y="2741150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8"/>
                  </a:lnTo>
                  <a:lnTo>
                    <a:pt x="18484" y="19222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14"/>
            <p:cNvSpPr/>
            <p:nvPr/>
          </p:nvSpPr>
          <p:spPr>
            <a:xfrm>
              <a:off x="2275050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14"/>
            <p:cNvSpPr/>
            <p:nvPr/>
          </p:nvSpPr>
          <p:spPr>
            <a:xfrm>
              <a:off x="700200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14"/>
            <p:cNvSpPr/>
            <p:nvPr/>
          </p:nvSpPr>
          <p:spPr>
            <a:xfrm>
              <a:off x="122230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14"/>
            <p:cNvSpPr/>
            <p:nvPr/>
          </p:nvSpPr>
          <p:spPr>
            <a:xfrm>
              <a:off x="174437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4"/>
            <p:cNvSpPr/>
            <p:nvPr/>
          </p:nvSpPr>
          <p:spPr>
            <a:xfrm>
              <a:off x="22664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4"/>
            <p:cNvSpPr/>
            <p:nvPr/>
          </p:nvSpPr>
          <p:spPr>
            <a:xfrm>
              <a:off x="709450" y="426520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4"/>
            <p:cNvSpPr/>
            <p:nvPr/>
          </p:nvSpPr>
          <p:spPr>
            <a:xfrm>
              <a:off x="1230875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4"/>
            <p:cNvSpPr/>
            <p:nvPr/>
          </p:nvSpPr>
          <p:spPr>
            <a:xfrm>
              <a:off x="238125" y="3784650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4"/>
            <p:cNvSpPr/>
            <p:nvPr/>
          </p:nvSpPr>
          <p:spPr>
            <a:xfrm>
              <a:off x="700200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4"/>
            <p:cNvSpPr/>
            <p:nvPr/>
          </p:nvSpPr>
          <p:spPr>
            <a:xfrm>
              <a:off x="122230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3" name="Google Shape;2103;p14"/>
          <p:cNvSpPr txBox="1">
            <a:spLocks noGrp="1"/>
          </p:cNvSpPr>
          <p:nvPr>
            <p:ph type="title"/>
          </p:nvPr>
        </p:nvSpPr>
        <p:spPr>
          <a:xfrm>
            <a:off x="941850" y="3061100"/>
            <a:ext cx="72603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04" name="Google Shape;2104;p14"/>
          <p:cNvSpPr txBox="1">
            <a:spLocks noGrp="1"/>
          </p:cNvSpPr>
          <p:nvPr>
            <p:ph type="subTitle" idx="1"/>
          </p:nvPr>
        </p:nvSpPr>
        <p:spPr>
          <a:xfrm>
            <a:off x="941700" y="1533700"/>
            <a:ext cx="7260600" cy="14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105" name="Google Shape;2105;p14"/>
          <p:cNvSpPr/>
          <p:nvPr/>
        </p:nvSpPr>
        <p:spPr>
          <a:xfrm>
            <a:off x="3726450" y="114072"/>
            <a:ext cx="1691100" cy="3153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6" name="Google Shape;2106;p14"/>
          <p:cNvGrpSpPr/>
          <p:nvPr/>
        </p:nvGrpSpPr>
        <p:grpSpPr>
          <a:xfrm>
            <a:off x="174575" y="4704094"/>
            <a:ext cx="1077300" cy="315300"/>
            <a:chOff x="4414350" y="4673200"/>
            <a:chExt cx="1077300" cy="315300"/>
          </a:xfrm>
        </p:grpSpPr>
        <p:sp>
          <p:nvSpPr>
            <p:cNvPr id="2107" name="Google Shape;2107;p14"/>
            <p:cNvSpPr/>
            <p:nvPr/>
          </p:nvSpPr>
          <p:spPr>
            <a:xfrm>
              <a:off x="4414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4"/>
            <p:cNvSpPr/>
            <p:nvPr/>
          </p:nvSpPr>
          <p:spPr>
            <a:xfrm>
              <a:off x="4795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4"/>
            <p:cNvSpPr/>
            <p:nvPr/>
          </p:nvSpPr>
          <p:spPr>
            <a:xfrm>
              <a:off x="5176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0" name="Google Shape;2110;p14"/>
          <p:cNvGrpSpPr/>
          <p:nvPr/>
        </p:nvGrpSpPr>
        <p:grpSpPr>
          <a:xfrm>
            <a:off x="8606882" y="125575"/>
            <a:ext cx="315300" cy="1105725"/>
            <a:chOff x="215450" y="125575"/>
            <a:chExt cx="315300" cy="1105725"/>
          </a:xfrm>
        </p:grpSpPr>
        <p:sp>
          <p:nvSpPr>
            <p:cNvPr id="2111" name="Google Shape;2111;p14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4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4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ys One"/>
              <a:buNone/>
              <a:defRPr sz="3000">
                <a:solidFill>
                  <a:schemeClr val="lt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mo"/>
              <a:buChar char="●"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mo"/>
              <a:buChar char="○"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mo"/>
              <a:buChar char="■"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mo"/>
              <a:buChar char="●"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mo"/>
              <a:buChar char="○"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mo"/>
              <a:buChar char="■"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mo"/>
              <a:buChar char="●"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mo"/>
              <a:buChar char="○"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mo"/>
              <a:buChar char="■"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6" r:id="rId10"/>
    <p:sldLayoutId id="2147483667" r:id="rId11"/>
    <p:sldLayoutId id="2147483672" r:id="rId12"/>
    <p:sldLayoutId id="214748367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5" name="Google Shape;4975;p45"/>
          <p:cNvSpPr txBox="1">
            <a:spLocks noGrp="1"/>
          </p:cNvSpPr>
          <p:nvPr>
            <p:ph type="title"/>
          </p:nvPr>
        </p:nvSpPr>
        <p:spPr>
          <a:xfrm>
            <a:off x="713250" y="1460400"/>
            <a:ext cx="7717500" cy="22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3200" dirty="0"/>
              <a:t>Sərbəst iş </a:t>
            </a:r>
            <a:r>
              <a:rPr lang="en-US" sz="3200" dirty="0"/>
              <a:t>: </a:t>
            </a:r>
            <a:r>
              <a:rPr lang="az-Latn-AZ" sz="3200" dirty="0"/>
              <a:t>№ 1</a:t>
            </a:r>
            <a:br>
              <a:rPr lang="en-US" sz="3200" dirty="0"/>
            </a:br>
            <a:br>
              <a:rPr lang="az-Latn-AZ" sz="3200" dirty="0"/>
            </a:br>
            <a:r>
              <a:rPr lang="en-US" sz="3200" dirty="0"/>
              <a:t>T</a:t>
            </a:r>
            <a:r>
              <a:rPr lang="az-Latn-AZ" sz="3200" dirty="0"/>
              <a:t>ələbə </a:t>
            </a:r>
            <a:r>
              <a:rPr lang="en-US" sz="3200" dirty="0"/>
              <a:t>: </a:t>
            </a:r>
            <a:r>
              <a:rPr lang="en-US" sz="3200" dirty="0" err="1"/>
              <a:t>Sultanova</a:t>
            </a:r>
            <a:r>
              <a:rPr lang="en-US" sz="3200" dirty="0"/>
              <a:t> G</a:t>
            </a:r>
            <a:r>
              <a:rPr lang="az-Latn-AZ" sz="3200" dirty="0"/>
              <a:t>ülçöhrə</a:t>
            </a:r>
            <a:br>
              <a:rPr lang="en-US" sz="3200" dirty="0"/>
            </a:br>
            <a:br>
              <a:rPr lang="az-Latn-AZ" sz="3200" dirty="0"/>
            </a:br>
            <a:r>
              <a:rPr lang="az-Latn-AZ" sz="3200" dirty="0"/>
              <a:t>Fənn </a:t>
            </a:r>
            <a:r>
              <a:rPr lang="en-US" sz="3200" dirty="0"/>
              <a:t>: Web </a:t>
            </a:r>
            <a:r>
              <a:rPr lang="en-US" sz="3200" dirty="0" err="1"/>
              <a:t>Texnalogiyalar</a:t>
            </a:r>
            <a:r>
              <a:rPr lang="az-Latn-AZ" sz="3200" dirty="0"/>
              <a:t>ı</a:t>
            </a:r>
            <a:br>
              <a:rPr lang="en-US" sz="3200" dirty="0"/>
            </a:br>
            <a:br>
              <a:rPr lang="az-Latn-AZ" sz="3200" dirty="0"/>
            </a:br>
            <a:r>
              <a:rPr lang="az-Latn-AZ" sz="3200" dirty="0"/>
              <a:t>Qrup </a:t>
            </a:r>
            <a:r>
              <a:rPr lang="en-US" sz="3200" dirty="0"/>
              <a:t>: KE022S2</a:t>
            </a:r>
            <a:endParaRPr sz="3200" dirty="0"/>
          </a:p>
        </p:txBody>
      </p:sp>
      <p:grpSp>
        <p:nvGrpSpPr>
          <p:cNvPr id="4976" name="Google Shape;4976;p45"/>
          <p:cNvGrpSpPr/>
          <p:nvPr/>
        </p:nvGrpSpPr>
        <p:grpSpPr>
          <a:xfrm rot="900096" flipH="1">
            <a:off x="-401123" y="4649386"/>
            <a:ext cx="4245832" cy="329953"/>
            <a:chOff x="3910484" y="4362261"/>
            <a:chExt cx="4056908" cy="315300"/>
          </a:xfrm>
        </p:grpSpPr>
        <p:sp>
          <p:nvSpPr>
            <p:cNvPr id="4977" name="Google Shape;4977;p45"/>
            <p:cNvSpPr/>
            <p:nvPr/>
          </p:nvSpPr>
          <p:spPr>
            <a:xfrm>
              <a:off x="3910484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45"/>
            <p:cNvSpPr/>
            <p:nvPr/>
          </p:nvSpPr>
          <p:spPr>
            <a:xfrm>
              <a:off x="4036700" y="4362261"/>
              <a:ext cx="3822300" cy="31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Days One"/>
                  <a:ea typeface="Days One"/>
                  <a:cs typeface="Days One"/>
                  <a:sym typeface="Days One"/>
                </a:rPr>
                <a:t>Network security introduction workshop</a:t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4979" name="Google Shape;4979;p45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0" name="Google Shape;4980;p45"/>
          <p:cNvGrpSpPr/>
          <p:nvPr/>
        </p:nvGrpSpPr>
        <p:grpSpPr>
          <a:xfrm rot="900096" flipH="1">
            <a:off x="5092802" y="172261"/>
            <a:ext cx="4245832" cy="329953"/>
            <a:chOff x="3910484" y="4362261"/>
            <a:chExt cx="4056908" cy="315300"/>
          </a:xfrm>
        </p:grpSpPr>
        <p:sp>
          <p:nvSpPr>
            <p:cNvPr id="4981" name="Google Shape;4981;p45"/>
            <p:cNvSpPr/>
            <p:nvPr/>
          </p:nvSpPr>
          <p:spPr>
            <a:xfrm>
              <a:off x="3910484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45"/>
            <p:cNvSpPr/>
            <p:nvPr/>
          </p:nvSpPr>
          <p:spPr>
            <a:xfrm>
              <a:off x="4036700" y="4362261"/>
              <a:ext cx="3822300" cy="31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Days One"/>
                  <a:ea typeface="Days One"/>
                  <a:cs typeface="Days One"/>
                  <a:sym typeface="Days One"/>
                </a:rPr>
                <a:t>Network security introduction workshop</a:t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4983" name="Google Shape;4983;p45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4" name="Google Shape;5424;p57"/>
          <p:cNvSpPr txBox="1">
            <a:spLocks noGrp="1"/>
          </p:cNvSpPr>
          <p:nvPr>
            <p:ph type="title"/>
          </p:nvPr>
        </p:nvSpPr>
        <p:spPr>
          <a:xfrm>
            <a:off x="4370605" y="2521391"/>
            <a:ext cx="4357500" cy="24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/>
              <a:t>Dinlədiyiniz </a:t>
            </a:r>
            <a:br>
              <a:rPr lang="az-Latn-AZ" dirty="0"/>
            </a:br>
            <a:r>
              <a:rPr lang="az-Latn-AZ" dirty="0"/>
              <a:t>Üçün</a:t>
            </a:r>
            <a:br>
              <a:rPr lang="az-Latn-AZ" dirty="0"/>
            </a:br>
            <a:r>
              <a:rPr lang="az-Latn-AZ" dirty="0"/>
              <a:t>Təşəkkürlər !</a:t>
            </a:r>
            <a:endParaRPr dirty="0"/>
          </a:p>
        </p:txBody>
      </p:sp>
      <p:grpSp>
        <p:nvGrpSpPr>
          <p:cNvPr id="5425" name="Google Shape;5425;p57"/>
          <p:cNvGrpSpPr/>
          <p:nvPr/>
        </p:nvGrpSpPr>
        <p:grpSpPr>
          <a:xfrm rot="1635329">
            <a:off x="-641693" y="4311557"/>
            <a:ext cx="4245962" cy="329951"/>
            <a:chOff x="3910484" y="4362261"/>
            <a:chExt cx="4056908" cy="315300"/>
          </a:xfrm>
        </p:grpSpPr>
        <p:sp>
          <p:nvSpPr>
            <p:cNvPr id="5426" name="Google Shape;5426;p57"/>
            <p:cNvSpPr/>
            <p:nvPr/>
          </p:nvSpPr>
          <p:spPr>
            <a:xfrm>
              <a:off x="3910484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57"/>
            <p:cNvSpPr/>
            <p:nvPr/>
          </p:nvSpPr>
          <p:spPr>
            <a:xfrm>
              <a:off x="4036700" y="4362261"/>
              <a:ext cx="3822300" cy="31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Days One"/>
                  <a:ea typeface="Days One"/>
                  <a:cs typeface="Days One"/>
                  <a:sym typeface="Days One"/>
                </a:rPr>
                <a:t>Network security introduction workshop</a:t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5428" name="Google Shape;5428;p57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1" name="Google Shape;4611;p31"/>
          <p:cNvGrpSpPr/>
          <p:nvPr/>
        </p:nvGrpSpPr>
        <p:grpSpPr>
          <a:xfrm rot="-900096">
            <a:off x="5408527" y="4619848"/>
            <a:ext cx="4245832" cy="329953"/>
            <a:chOff x="3910484" y="4362261"/>
            <a:chExt cx="4056908" cy="315300"/>
          </a:xfrm>
        </p:grpSpPr>
        <p:sp>
          <p:nvSpPr>
            <p:cNvPr id="4612" name="Google Shape;4612;p31"/>
            <p:cNvSpPr/>
            <p:nvPr/>
          </p:nvSpPr>
          <p:spPr>
            <a:xfrm>
              <a:off x="3910484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31"/>
            <p:cNvSpPr/>
            <p:nvPr/>
          </p:nvSpPr>
          <p:spPr>
            <a:xfrm>
              <a:off x="4036700" y="4362261"/>
              <a:ext cx="3822300" cy="31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Days One"/>
                  <a:ea typeface="Days One"/>
                  <a:cs typeface="Days One"/>
                  <a:sym typeface="Days One"/>
                </a:rPr>
                <a:t>Network Security Introduction Workshop</a:t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4614" name="Google Shape;4614;p31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5" name="Google Shape;4615;p31"/>
          <p:cNvSpPr txBox="1">
            <a:spLocks noGrp="1"/>
          </p:cNvSpPr>
          <p:nvPr>
            <p:ph type="ctrTitle"/>
          </p:nvPr>
        </p:nvSpPr>
        <p:spPr>
          <a:xfrm>
            <a:off x="828150" y="1616894"/>
            <a:ext cx="7487700" cy="14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DNS v</a:t>
            </a:r>
            <a:r>
              <a:rPr lang="az-Latn-AZ" sz="6000" dirty="0"/>
              <a:t>ə </a:t>
            </a:r>
            <a:r>
              <a:rPr lang="en-US" sz="6000" dirty="0"/>
              <a:t>WEB server</a:t>
            </a:r>
            <a:r>
              <a:rPr lang="en-GB" sz="6000" dirty="0"/>
              <a:t>l</a:t>
            </a:r>
            <a:r>
              <a:rPr lang="az-Latn-AZ" sz="6000" dirty="0"/>
              <a:t>ər</a:t>
            </a:r>
            <a:endParaRPr sz="3500" dirty="0"/>
          </a:p>
        </p:txBody>
      </p:sp>
      <p:sp>
        <p:nvSpPr>
          <p:cNvPr id="4616" name="Google Shape;4616;p31"/>
          <p:cNvSpPr txBox="1">
            <a:spLocks noGrp="1"/>
          </p:cNvSpPr>
          <p:nvPr>
            <p:ph type="subTitle" idx="1"/>
          </p:nvPr>
        </p:nvSpPr>
        <p:spPr>
          <a:xfrm>
            <a:off x="2683500" y="3160906"/>
            <a:ext cx="3777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Domain Name System</a:t>
            </a:r>
          </a:p>
        </p:txBody>
      </p:sp>
      <p:grpSp>
        <p:nvGrpSpPr>
          <p:cNvPr id="4617" name="Google Shape;4617;p31"/>
          <p:cNvGrpSpPr/>
          <p:nvPr/>
        </p:nvGrpSpPr>
        <p:grpSpPr>
          <a:xfrm rot="-900096">
            <a:off x="-772498" y="88585"/>
            <a:ext cx="4245832" cy="329953"/>
            <a:chOff x="3910484" y="4362260"/>
            <a:chExt cx="4056908" cy="315300"/>
          </a:xfrm>
        </p:grpSpPr>
        <p:sp>
          <p:nvSpPr>
            <p:cNvPr id="4618" name="Google Shape;4618;p31"/>
            <p:cNvSpPr/>
            <p:nvPr/>
          </p:nvSpPr>
          <p:spPr>
            <a:xfrm>
              <a:off x="3910484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31"/>
            <p:cNvSpPr/>
            <p:nvPr/>
          </p:nvSpPr>
          <p:spPr>
            <a:xfrm>
              <a:off x="4036700" y="4362260"/>
              <a:ext cx="3822300" cy="31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chemeClr val="dk1"/>
                  </a:solidFill>
                  <a:latin typeface="Days One"/>
                  <a:ea typeface="Days One"/>
                  <a:cs typeface="Days One"/>
                  <a:sym typeface="Days One"/>
                </a:rPr>
                <a:t>Network Security Introduction Workshop</a:t>
              </a:r>
              <a:endParaRPr sz="1300" dirty="0">
                <a:solidFill>
                  <a:schemeClr val="dk1"/>
                </a:solidFill>
              </a:endParaRPr>
            </a:p>
          </p:txBody>
        </p:sp>
        <p:sp>
          <p:nvSpPr>
            <p:cNvPr id="4620" name="Google Shape;4620;p31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2" name="Google Shape;4642;p33"/>
          <p:cNvSpPr/>
          <p:nvPr/>
        </p:nvSpPr>
        <p:spPr>
          <a:xfrm rot="-3136296">
            <a:off x="4487937" y="3257713"/>
            <a:ext cx="977090" cy="536157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3" name="Google Shape;4643;p33"/>
          <p:cNvSpPr/>
          <p:nvPr/>
        </p:nvSpPr>
        <p:spPr>
          <a:xfrm rot="-3136296">
            <a:off x="612962" y="3257713"/>
            <a:ext cx="977090" cy="536157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4" name="Google Shape;4644;p33"/>
          <p:cNvSpPr/>
          <p:nvPr/>
        </p:nvSpPr>
        <p:spPr>
          <a:xfrm rot="-3136296">
            <a:off x="4487937" y="1726813"/>
            <a:ext cx="977090" cy="536157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5" name="Google Shape;4645;p33"/>
          <p:cNvSpPr/>
          <p:nvPr/>
        </p:nvSpPr>
        <p:spPr>
          <a:xfrm rot="-3136296">
            <a:off x="612937" y="1726813"/>
            <a:ext cx="977090" cy="536157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6" name="Google Shape;4646;p33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Mündəricat</a:t>
            </a:r>
            <a:endParaRPr dirty="0"/>
          </a:p>
        </p:txBody>
      </p:sp>
      <p:sp>
        <p:nvSpPr>
          <p:cNvPr id="4647" name="Google Shape;4647;p33"/>
          <p:cNvSpPr txBox="1">
            <a:spLocks noGrp="1"/>
          </p:cNvSpPr>
          <p:nvPr>
            <p:ph type="subTitle" idx="3"/>
          </p:nvPr>
        </p:nvSpPr>
        <p:spPr>
          <a:xfrm flipH="1">
            <a:off x="5414941" y="1984905"/>
            <a:ext cx="2994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a. </a:t>
            </a:r>
            <a:r>
              <a:rPr lang="en-GB" sz="1400" dirty="0" err="1"/>
              <a:t>Veb</a:t>
            </a:r>
            <a:r>
              <a:rPr lang="en-GB" sz="1400" dirty="0"/>
              <a:t> </a:t>
            </a:r>
            <a:r>
              <a:rPr lang="en-GB" sz="1400" dirty="0" err="1"/>
              <a:t>serverlərin</a:t>
            </a:r>
            <a:r>
              <a:rPr lang="en-GB" sz="1400" dirty="0"/>
              <a:t> </a:t>
            </a:r>
            <a:r>
              <a:rPr lang="en-GB" sz="1400" dirty="0" err="1"/>
              <a:t>tərifi</a:t>
            </a:r>
            <a:r>
              <a:rPr lang="en-GB" sz="1400" dirty="0"/>
              <a:t> </a:t>
            </a:r>
            <a:r>
              <a:rPr lang="en-GB" sz="1400" dirty="0" err="1"/>
              <a:t>və</a:t>
            </a:r>
            <a:r>
              <a:rPr lang="en-GB" sz="1400" dirty="0"/>
              <a:t> </a:t>
            </a:r>
            <a:r>
              <a:rPr lang="en-GB" sz="1400" dirty="0" err="1"/>
              <a:t>məqsədi</a:t>
            </a:r>
            <a:endParaRPr lang="en-GB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b. </a:t>
            </a:r>
            <a:r>
              <a:rPr lang="en-GB" sz="1400" dirty="0" err="1"/>
              <a:t>Veb</a:t>
            </a:r>
            <a:r>
              <a:rPr lang="en-GB" sz="1400" dirty="0"/>
              <a:t> </a:t>
            </a:r>
            <a:r>
              <a:rPr lang="en-GB" sz="1400" dirty="0" err="1"/>
              <a:t>serverlər</a:t>
            </a:r>
            <a:r>
              <a:rPr lang="en-GB" sz="1400" dirty="0"/>
              <a:t> </a:t>
            </a:r>
            <a:r>
              <a:rPr lang="en-GB" sz="1400" dirty="0" err="1"/>
              <a:t>necə</a:t>
            </a:r>
            <a:r>
              <a:rPr lang="en-GB" sz="1400" dirty="0"/>
              <a:t> </a:t>
            </a:r>
            <a:r>
              <a:rPr lang="en-GB" sz="1400" dirty="0" err="1"/>
              <a:t>işləyir</a:t>
            </a:r>
            <a:endParaRPr lang="en-GB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c. </a:t>
            </a:r>
            <a:r>
              <a:rPr lang="en-GB" sz="1400" dirty="0" err="1"/>
              <a:t>Veb</a:t>
            </a:r>
            <a:r>
              <a:rPr lang="en-GB" sz="1400" dirty="0"/>
              <a:t> </a:t>
            </a:r>
            <a:r>
              <a:rPr lang="en-GB" sz="1400" dirty="0" err="1"/>
              <a:t>serverlərin</a:t>
            </a:r>
            <a:r>
              <a:rPr lang="en-GB" sz="1400" dirty="0"/>
              <a:t> </a:t>
            </a:r>
            <a:r>
              <a:rPr lang="en-GB" sz="1400" dirty="0" err="1"/>
              <a:t>növləri</a:t>
            </a:r>
            <a:endParaRPr sz="1400" dirty="0"/>
          </a:p>
        </p:txBody>
      </p:sp>
      <p:sp>
        <p:nvSpPr>
          <p:cNvPr id="4648" name="Google Shape;4648;p33"/>
          <p:cNvSpPr txBox="1">
            <a:spLocks noGrp="1"/>
          </p:cNvSpPr>
          <p:nvPr>
            <p:ph type="title"/>
          </p:nvPr>
        </p:nvSpPr>
        <p:spPr>
          <a:xfrm>
            <a:off x="1543112" y="1537464"/>
            <a:ext cx="2994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DNS N</a:t>
            </a:r>
            <a:r>
              <a:rPr lang="az-Latn-AZ" dirty="0"/>
              <a:t>ə</a:t>
            </a:r>
            <a:r>
              <a:rPr lang="en-GB" dirty="0" err="1"/>
              <a:t>dir</a:t>
            </a:r>
            <a:r>
              <a:rPr lang="en-GB" dirty="0"/>
              <a:t>?</a:t>
            </a:r>
          </a:p>
        </p:txBody>
      </p:sp>
      <p:sp>
        <p:nvSpPr>
          <p:cNvPr id="4649" name="Google Shape;4649;p33"/>
          <p:cNvSpPr txBox="1">
            <a:spLocks noGrp="1"/>
          </p:cNvSpPr>
          <p:nvPr>
            <p:ph type="subTitle" idx="1"/>
          </p:nvPr>
        </p:nvSpPr>
        <p:spPr>
          <a:xfrm>
            <a:off x="1542418" y="1984905"/>
            <a:ext cx="2994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a. DNS-in </a:t>
            </a:r>
            <a:r>
              <a:rPr lang="en-GB" sz="1400" dirty="0" err="1"/>
              <a:t>tərifi</a:t>
            </a:r>
            <a:r>
              <a:rPr lang="en-GB" sz="1400" dirty="0"/>
              <a:t> </a:t>
            </a:r>
            <a:r>
              <a:rPr lang="en-GB" sz="1400" dirty="0" err="1"/>
              <a:t>və</a:t>
            </a:r>
            <a:r>
              <a:rPr lang="en-GB" sz="1400" dirty="0"/>
              <a:t> </a:t>
            </a:r>
            <a:r>
              <a:rPr lang="en-GB" sz="1400" dirty="0" err="1"/>
              <a:t>məqsədi</a:t>
            </a:r>
            <a:endParaRPr lang="en-GB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b. DNS </a:t>
            </a:r>
            <a:r>
              <a:rPr lang="en-GB" sz="1400" dirty="0" err="1"/>
              <a:t>necə</a:t>
            </a:r>
            <a:r>
              <a:rPr lang="en-GB" sz="1400" dirty="0"/>
              <a:t> </a:t>
            </a:r>
            <a:r>
              <a:rPr lang="en-GB" sz="1400" dirty="0" err="1"/>
              <a:t>işləyir</a:t>
            </a:r>
            <a:endParaRPr lang="en-GB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c. DNS </a:t>
            </a:r>
            <a:r>
              <a:rPr lang="en-GB" sz="1400" dirty="0" err="1"/>
              <a:t>serverlərinin</a:t>
            </a:r>
            <a:r>
              <a:rPr lang="en-GB" sz="1400" dirty="0"/>
              <a:t> </a:t>
            </a:r>
            <a:r>
              <a:rPr lang="en-GB" sz="1400" dirty="0" err="1"/>
              <a:t>növləri</a:t>
            </a:r>
            <a:endParaRPr sz="1400" dirty="0"/>
          </a:p>
        </p:txBody>
      </p:sp>
      <p:sp>
        <p:nvSpPr>
          <p:cNvPr id="4650" name="Google Shape;4650;p33"/>
          <p:cNvSpPr txBox="1">
            <a:spLocks noGrp="1"/>
          </p:cNvSpPr>
          <p:nvPr>
            <p:ph type="title" idx="2"/>
          </p:nvPr>
        </p:nvSpPr>
        <p:spPr>
          <a:xfrm flipH="1">
            <a:off x="5414941" y="1537468"/>
            <a:ext cx="3950284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Web </a:t>
            </a:r>
            <a:r>
              <a:rPr lang="az-Latn-AZ" sz="1800" dirty="0"/>
              <a:t>Serverlər</a:t>
            </a:r>
            <a:r>
              <a:rPr lang="en-GB" sz="1800" dirty="0"/>
              <a:t> </a:t>
            </a:r>
            <a:r>
              <a:rPr lang="en-GB" sz="1800" dirty="0" err="1"/>
              <a:t>Nedir</a:t>
            </a:r>
            <a:r>
              <a:rPr lang="en-GB" sz="1800" dirty="0"/>
              <a:t>?</a:t>
            </a:r>
          </a:p>
        </p:txBody>
      </p:sp>
      <p:sp>
        <p:nvSpPr>
          <p:cNvPr id="4651" name="Google Shape;4651;p33"/>
          <p:cNvSpPr txBox="1">
            <a:spLocks noGrp="1"/>
          </p:cNvSpPr>
          <p:nvPr>
            <p:ph type="title" idx="7"/>
          </p:nvPr>
        </p:nvSpPr>
        <p:spPr>
          <a:xfrm>
            <a:off x="1543137" y="3070574"/>
            <a:ext cx="2994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DNS v</a:t>
            </a:r>
            <a:r>
              <a:rPr lang="az-Latn-AZ" sz="1600" dirty="0"/>
              <a:t>ə</a:t>
            </a:r>
            <a:r>
              <a:rPr lang="en-GB" sz="1600" dirty="0"/>
              <a:t> Web </a:t>
            </a:r>
            <a:r>
              <a:rPr lang="az-Latn-AZ" sz="1600" dirty="0"/>
              <a:t>Serverləri</a:t>
            </a:r>
            <a:r>
              <a:rPr lang="en-GB" sz="1600" dirty="0"/>
              <a:t> </a:t>
            </a:r>
            <a:r>
              <a:rPr lang="en-GB" sz="1600" dirty="0" err="1"/>
              <a:t>Arasındaki</a:t>
            </a:r>
            <a:r>
              <a:rPr lang="en-GB" sz="1600" dirty="0"/>
              <a:t> </a:t>
            </a:r>
            <a:r>
              <a:rPr lang="az-Latn-AZ" sz="1600" dirty="0"/>
              <a:t>Əlaqə</a:t>
            </a:r>
            <a:endParaRPr lang="en-GB" sz="1600" dirty="0"/>
          </a:p>
        </p:txBody>
      </p:sp>
      <p:sp>
        <p:nvSpPr>
          <p:cNvPr id="4652" name="Google Shape;4652;p33"/>
          <p:cNvSpPr txBox="1">
            <a:spLocks noGrp="1"/>
          </p:cNvSpPr>
          <p:nvPr>
            <p:ph type="subTitle" idx="8"/>
          </p:nvPr>
        </p:nvSpPr>
        <p:spPr>
          <a:xfrm>
            <a:off x="1513137" y="3712301"/>
            <a:ext cx="2995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a. DNS </a:t>
            </a:r>
            <a:r>
              <a:rPr lang="en-GB" sz="1400" dirty="0" err="1"/>
              <a:t>və</a:t>
            </a:r>
            <a:r>
              <a:rPr lang="en-GB" sz="1400" dirty="0"/>
              <a:t> </a:t>
            </a:r>
            <a:r>
              <a:rPr lang="en-GB" sz="1400" dirty="0" err="1"/>
              <a:t>veb</a:t>
            </a:r>
            <a:r>
              <a:rPr lang="en-GB" sz="1400" dirty="0"/>
              <a:t> </a:t>
            </a:r>
            <a:r>
              <a:rPr lang="en-GB" sz="1400" dirty="0" err="1"/>
              <a:t>serverlər</a:t>
            </a:r>
            <a:r>
              <a:rPr lang="en-GB" sz="1400" dirty="0"/>
              <a:t> </a:t>
            </a:r>
            <a:r>
              <a:rPr lang="en-GB" sz="1400" dirty="0" err="1"/>
              <a:t>arasında</a:t>
            </a:r>
            <a:r>
              <a:rPr lang="en-GB" sz="1400" dirty="0"/>
              <a:t> </a:t>
            </a:r>
            <a:r>
              <a:rPr lang="en-GB" sz="1400" dirty="0" err="1"/>
              <a:t>əməkdaşlıq</a:t>
            </a:r>
            <a:endParaRPr lang="en-GB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b. DNS-in </a:t>
            </a:r>
            <a:r>
              <a:rPr lang="en-GB" sz="1400" dirty="0" err="1"/>
              <a:t>veb</a:t>
            </a:r>
            <a:r>
              <a:rPr lang="en-GB" sz="1400" dirty="0"/>
              <a:t> </a:t>
            </a:r>
            <a:r>
              <a:rPr lang="en-GB" sz="1400" dirty="0" err="1"/>
              <a:t>serverlərə</a:t>
            </a:r>
            <a:r>
              <a:rPr lang="en-GB" sz="1400" dirty="0"/>
              <a:t> </a:t>
            </a:r>
            <a:r>
              <a:rPr lang="en-GB" sz="1400" dirty="0" err="1"/>
              <a:t>təsiri</a:t>
            </a:r>
            <a:endParaRPr lang="en-GB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c. </a:t>
            </a:r>
            <a:r>
              <a:rPr lang="en-GB" sz="1400" dirty="0" err="1"/>
              <a:t>Veb</a:t>
            </a:r>
            <a:r>
              <a:rPr lang="en-GB" sz="1400" dirty="0"/>
              <a:t> </a:t>
            </a:r>
            <a:r>
              <a:rPr lang="en-GB" sz="1400" dirty="0" err="1"/>
              <a:t>serverlərə</a:t>
            </a:r>
            <a:r>
              <a:rPr lang="en-GB" sz="1400" dirty="0"/>
              <a:t> DNS </a:t>
            </a:r>
            <a:r>
              <a:rPr lang="en-GB" sz="1400" dirty="0" err="1"/>
              <a:t>lazımdır</a:t>
            </a:r>
            <a:endParaRPr sz="1400" dirty="0"/>
          </a:p>
        </p:txBody>
      </p:sp>
      <p:sp>
        <p:nvSpPr>
          <p:cNvPr id="4653" name="Google Shape;4653;p33"/>
          <p:cNvSpPr txBox="1">
            <a:spLocks noGrp="1"/>
          </p:cNvSpPr>
          <p:nvPr>
            <p:ph type="title" idx="9"/>
          </p:nvPr>
        </p:nvSpPr>
        <p:spPr>
          <a:xfrm flipH="1">
            <a:off x="5414943" y="3070574"/>
            <a:ext cx="2994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DNS v</a:t>
            </a:r>
            <a:r>
              <a:rPr lang="az-Latn-AZ" sz="1600" dirty="0"/>
              <a:t>ə</a:t>
            </a:r>
            <a:r>
              <a:rPr lang="en-GB" sz="1600" dirty="0"/>
              <a:t> Web </a:t>
            </a:r>
            <a:r>
              <a:rPr lang="az-Latn-AZ" sz="1600" dirty="0"/>
              <a:t>Serverlərin</a:t>
            </a:r>
            <a:r>
              <a:rPr lang="en-GB" sz="1600" dirty="0"/>
              <a:t> </a:t>
            </a:r>
            <a:r>
              <a:rPr lang="en-GB" sz="1600" dirty="0" err="1"/>
              <a:t>Ön</a:t>
            </a:r>
            <a:r>
              <a:rPr lang="az-Latn-AZ" sz="1600" dirty="0"/>
              <a:t>ə</a:t>
            </a:r>
            <a:r>
              <a:rPr lang="en-GB" sz="1600" dirty="0"/>
              <a:t>mi</a:t>
            </a:r>
            <a:endParaRPr sz="1600" dirty="0"/>
          </a:p>
        </p:txBody>
      </p:sp>
      <p:sp>
        <p:nvSpPr>
          <p:cNvPr id="4654" name="Google Shape;4654;p33"/>
          <p:cNvSpPr txBox="1">
            <a:spLocks noGrp="1"/>
          </p:cNvSpPr>
          <p:nvPr>
            <p:ph type="subTitle" idx="13"/>
          </p:nvPr>
        </p:nvSpPr>
        <p:spPr>
          <a:xfrm flipH="1">
            <a:off x="5396924" y="3670204"/>
            <a:ext cx="2994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a. </a:t>
            </a:r>
            <a:r>
              <a:rPr lang="en-GB" sz="1200" dirty="0" err="1"/>
              <a:t>İnternetdə</a:t>
            </a:r>
            <a:r>
              <a:rPr lang="en-GB" sz="1200" dirty="0"/>
              <a:t> DNS </a:t>
            </a:r>
            <a:r>
              <a:rPr lang="en-GB" sz="1200" dirty="0" err="1"/>
              <a:t>və</a:t>
            </a:r>
            <a:r>
              <a:rPr lang="en-GB" sz="1200" dirty="0"/>
              <a:t> </a:t>
            </a:r>
            <a:r>
              <a:rPr lang="en-GB" sz="1200" dirty="0" err="1"/>
              <a:t>veb</a:t>
            </a:r>
            <a:r>
              <a:rPr lang="en-GB" sz="1200" dirty="0"/>
              <a:t> </a:t>
            </a:r>
            <a:r>
              <a:rPr lang="en-GB" sz="1200" dirty="0" err="1"/>
              <a:t>serverlərin</a:t>
            </a:r>
            <a:r>
              <a:rPr lang="en-GB" sz="1200" dirty="0"/>
              <a:t> </a:t>
            </a:r>
            <a:r>
              <a:rPr lang="en-GB" sz="1200" dirty="0" err="1"/>
              <a:t>rolu</a:t>
            </a:r>
            <a:endParaRPr lang="en-GB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b. DNS </a:t>
            </a:r>
            <a:r>
              <a:rPr lang="en-GB" sz="1200" dirty="0" err="1"/>
              <a:t>və</a:t>
            </a:r>
            <a:r>
              <a:rPr lang="en-GB" sz="1200" dirty="0"/>
              <a:t> </a:t>
            </a:r>
            <a:r>
              <a:rPr lang="en-GB" sz="1200" dirty="0" err="1"/>
              <a:t>veb</a:t>
            </a:r>
            <a:r>
              <a:rPr lang="en-GB" sz="1200" dirty="0"/>
              <a:t> </a:t>
            </a:r>
            <a:r>
              <a:rPr lang="en-GB" sz="1200" dirty="0" err="1"/>
              <a:t>serverlərin</a:t>
            </a:r>
            <a:r>
              <a:rPr lang="en-GB" sz="1200" dirty="0"/>
              <a:t> </a:t>
            </a:r>
            <a:r>
              <a:rPr lang="en-GB" sz="1200" dirty="0" err="1"/>
              <a:t>istifadəsi</a:t>
            </a:r>
            <a:r>
              <a:rPr lang="en-GB" sz="1200" dirty="0"/>
              <a:t> </a:t>
            </a:r>
            <a:r>
              <a:rPr lang="en-GB" sz="1200" dirty="0" err="1"/>
              <a:t>ilə</a:t>
            </a:r>
            <a:r>
              <a:rPr lang="en-GB" sz="1200" dirty="0"/>
              <a:t> </a:t>
            </a:r>
            <a:r>
              <a:rPr lang="en-GB" sz="1200" dirty="0" err="1"/>
              <a:t>bağlı</a:t>
            </a:r>
            <a:r>
              <a:rPr lang="en-GB" sz="1200" dirty="0"/>
              <a:t> </a:t>
            </a:r>
            <a:r>
              <a:rPr lang="en-GB" sz="1200" dirty="0" err="1"/>
              <a:t>statistika</a:t>
            </a:r>
            <a:endParaRPr lang="en-GB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c. DNS </a:t>
            </a:r>
            <a:r>
              <a:rPr lang="en-GB" sz="1200" dirty="0" err="1"/>
              <a:t>və</a:t>
            </a:r>
            <a:r>
              <a:rPr lang="en-GB" sz="1200" dirty="0"/>
              <a:t> </a:t>
            </a:r>
            <a:r>
              <a:rPr lang="en-GB" sz="1200" dirty="0" err="1"/>
              <a:t>veb</a:t>
            </a:r>
            <a:r>
              <a:rPr lang="en-GB" sz="1200" dirty="0"/>
              <a:t> </a:t>
            </a:r>
            <a:r>
              <a:rPr lang="en-GB" sz="1200" dirty="0" err="1"/>
              <a:t>serverlərin</a:t>
            </a:r>
            <a:r>
              <a:rPr lang="en-GB" sz="1200" dirty="0"/>
              <a:t> </a:t>
            </a:r>
            <a:r>
              <a:rPr lang="en-GB" sz="1200" dirty="0" err="1"/>
              <a:t>gələcəyi</a:t>
            </a:r>
            <a:endParaRPr lang="en-GB" sz="1200" dirty="0"/>
          </a:p>
        </p:txBody>
      </p:sp>
      <p:sp>
        <p:nvSpPr>
          <p:cNvPr id="4655" name="Google Shape;4655;p33"/>
          <p:cNvSpPr txBox="1">
            <a:spLocks noGrp="1"/>
          </p:cNvSpPr>
          <p:nvPr>
            <p:ph type="title" idx="4"/>
          </p:nvPr>
        </p:nvSpPr>
        <p:spPr>
          <a:xfrm>
            <a:off x="734157" y="1781598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656" name="Google Shape;4656;p33"/>
          <p:cNvSpPr txBox="1">
            <a:spLocks noGrp="1"/>
          </p:cNvSpPr>
          <p:nvPr>
            <p:ph type="title" idx="14"/>
          </p:nvPr>
        </p:nvSpPr>
        <p:spPr>
          <a:xfrm>
            <a:off x="735745" y="3344247"/>
            <a:ext cx="734700" cy="3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657" name="Google Shape;4657;p33"/>
          <p:cNvSpPr txBox="1">
            <a:spLocks noGrp="1"/>
          </p:cNvSpPr>
          <p:nvPr>
            <p:ph type="title" idx="5"/>
          </p:nvPr>
        </p:nvSpPr>
        <p:spPr>
          <a:xfrm flipH="1">
            <a:off x="4609132" y="1781598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658" name="Google Shape;4658;p33"/>
          <p:cNvSpPr txBox="1">
            <a:spLocks noGrp="1"/>
          </p:cNvSpPr>
          <p:nvPr>
            <p:ph type="title" idx="15"/>
          </p:nvPr>
        </p:nvSpPr>
        <p:spPr>
          <a:xfrm flipH="1">
            <a:off x="4610719" y="3342841"/>
            <a:ext cx="734700" cy="3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pSp>
        <p:nvGrpSpPr>
          <p:cNvPr id="4659" name="Google Shape;4659;p33"/>
          <p:cNvGrpSpPr/>
          <p:nvPr/>
        </p:nvGrpSpPr>
        <p:grpSpPr>
          <a:xfrm rot="-1130507" flipH="1">
            <a:off x="6029410" y="4489081"/>
            <a:ext cx="4245887" cy="329947"/>
            <a:chOff x="3910484" y="4362261"/>
            <a:chExt cx="4056908" cy="315300"/>
          </a:xfrm>
        </p:grpSpPr>
        <p:sp>
          <p:nvSpPr>
            <p:cNvPr id="4660" name="Google Shape;4660;p33"/>
            <p:cNvSpPr/>
            <p:nvPr/>
          </p:nvSpPr>
          <p:spPr>
            <a:xfrm>
              <a:off x="3910484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33"/>
            <p:cNvSpPr/>
            <p:nvPr/>
          </p:nvSpPr>
          <p:spPr>
            <a:xfrm>
              <a:off x="4036700" y="4362261"/>
              <a:ext cx="3822300" cy="31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Days One"/>
                  <a:ea typeface="Days One"/>
                  <a:cs typeface="Days One"/>
                  <a:sym typeface="Days One"/>
                </a:rPr>
                <a:t>Network security introduction workshop</a:t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4662" name="Google Shape;4662;p33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3" name="Google Shape;4663;p33"/>
          <p:cNvGrpSpPr/>
          <p:nvPr/>
        </p:nvGrpSpPr>
        <p:grpSpPr>
          <a:xfrm rot="-1130507" flipH="1">
            <a:off x="-926865" y="149756"/>
            <a:ext cx="4245887" cy="329947"/>
            <a:chOff x="3910484" y="4362261"/>
            <a:chExt cx="4056908" cy="315300"/>
          </a:xfrm>
        </p:grpSpPr>
        <p:sp>
          <p:nvSpPr>
            <p:cNvPr id="4664" name="Google Shape;4664;p33"/>
            <p:cNvSpPr/>
            <p:nvPr/>
          </p:nvSpPr>
          <p:spPr>
            <a:xfrm>
              <a:off x="3910484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33"/>
            <p:cNvSpPr/>
            <p:nvPr/>
          </p:nvSpPr>
          <p:spPr>
            <a:xfrm>
              <a:off x="4036700" y="4362261"/>
              <a:ext cx="3822300" cy="31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Days One"/>
                  <a:ea typeface="Days One"/>
                  <a:cs typeface="Days One"/>
                  <a:sym typeface="Days One"/>
                </a:rPr>
                <a:t>Network security introduction workshop</a:t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4666" name="Google Shape;4666;p33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7" name="Google Shape;4687;p35"/>
          <p:cNvSpPr txBox="1">
            <a:spLocks noGrp="1"/>
          </p:cNvSpPr>
          <p:nvPr>
            <p:ph type="title"/>
          </p:nvPr>
        </p:nvSpPr>
        <p:spPr>
          <a:xfrm>
            <a:off x="1355250" y="614288"/>
            <a:ext cx="64335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DNS </a:t>
            </a:r>
            <a:r>
              <a:rPr lang="en-GB" dirty="0" err="1"/>
              <a:t>Nedir</a:t>
            </a:r>
            <a:r>
              <a:rPr lang="en-GB" dirty="0"/>
              <a:t>?</a:t>
            </a:r>
          </a:p>
        </p:txBody>
      </p:sp>
      <p:sp>
        <p:nvSpPr>
          <p:cNvPr id="4688" name="Google Shape;4688;p35"/>
          <p:cNvSpPr txBox="1">
            <a:spLocks noGrp="1"/>
          </p:cNvSpPr>
          <p:nvPr>
            <p:ph type="subTitle" idx="1"/>
          </p:nvPr>
        </p:nvSpPr>
        <p:spPr>
          <a:xfrm>
            <a:off x="1355250" y="2526598"/>
            <a:ext cx="64335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/>
              <a:t>DNS (Domain Name System) </a:t>
            </a:r>
            <a:r>
              <a:rPr lang="en-GB" sz="1500" dirty="0" err="1"/>
              <a:t>internetdəki</a:t>
            </a:r>
            <a:r>
              <a:rPr lang="en-GB" sz="1500" dirty="0"/>
              <a:t> </a:t>
            </a:r>
            <a:r>
              <a:rPr lang="en-GB" sz="1500" dirty="0" err="1"/>
              <a:t>domen</a:t>
            </a:r>
            <a:r>
              <a:rPr lang="en-GB" sz="1500" dirty="0"/>
              <a:t> </a:t>
            </a:r>
            <a:r>
              <a:rPr lang="en-GB" sz="1500" dirty="0" err="1"/>
              <a:t>adlarını</a:t>
            </a:r>
            <a:r>
              <a:rPr lang="en-GB" sz="1500" dirty="0"/>
              <a:t> IP </a:t>
            </a:r>
            <a:r>
              <a:rPr lang="en-GB" sz="1500" dirty="0" err="1"/>
              <a:t>ünvanlarına</a:t>
            </a:r>
            <a:r>
              <a:rPr lang="en-GB" sz="1500" dirty="0"/>
              <a:t> </a:t>
            </a:r>
            <a:r>
              <a:rPr lang="en-GB" sz="1500" dirty="0" err="1"/>
              <a:t>çevirən</a:t>
            </a:r>
            <a:r>
              <a:rPr lang="en-GB" sz="1500" dirty="0"/>
              <a:t> </a:t>
            </a:r>
            <a:r>
              <a:rPr lang="en-GB" sz="1500" dirty="0" err="1"/>
              <a:t>sistemdir</a:t>
            </a:r>
            <a:r>
              <a:rPr lang="en-GB" sz="1500" dirty="0"/>
              <a:t>. </a:t>
            </a:r>
            <a:r>
              <a:rPr lang="en-GB" sz="1500" dirty="0" err="1"/>
              <a:t>İnternetdəki</a:t>
            </a:r>
            <a:r>
              <a:rPr lang="en-GB" sz="1500" dirty="0"/>
              <a:t> </a:t>
            </a:r>
            <a:r>
              <a:rPr lang="en-GB" sz="1500" dirty="0" err="1"/>
              <a:t>hər</a:t>
            </a:r>
            <a:r>
              <a:rPr lang="en-GB" sz="1500" dirty="0"/>
              <a:t> </a:t>
            </a:r>
            <a:r>
              <a:rPr lang="en-GB" sz="1500" dirty="0" err="1"/>
              <a:t>bir</a:t>
            </a:r>
            <a:r>
              <a:rPr lang="en-GB" sz="1500" dirty="0"/>
              <a:t> </a:t>
            </a:r>
            <a:r>
              <a:rPr lang="en-GB" sz="1500" dirty="0" err="1"/>
              <a:t>cihazın</a:t>
            </a:r>
            <a:r>
              <a:rPr lang="en-GB" sz="1500" dirty="0"/>
              <a:t> </a:t>
            </a:r>
            <a:r>
              <a:rPr lang="en-GB" sz="1500" dirty="0" err="1"/>
              <a:t>bir</a:t>
            </a:r>
            <a:r>
              <a:rPr lang="en-GB" sz="1500" dirty="0"/>
              <a:t> IP </a:t>
            </a:r>
            <a:r>
              <a:rPr lang="en-GB" sz="1500" dirty="0" err="1"/>
              <a:t>ünvanı</a:t>
            </a:r>
            <a:r>
              <a:rPr lang="en-GB" sz="1500" dirty="0"/>
              <a:t> var. Lakin </a:t>
            </a:r>
            <a:r>
              <a:rPr lang="en-GB" sz="1500" dirty="0" err="1"/>
              <a:t>insanlar</a:t>
            </a:r>
            <a:r>
              <a:rPr lang="en-GB" sz="1500" dirty="0"/>
              <a:t> </a:t>
            </a:r>
            <a:r>
              <a:rPr lang="en-GB" sz="1500" dirty="0" err="1"/>
              <a:t>çox</a:t>
            </a:r>
            <a:r>
              <a:rPr lang="en-GB" sz="1500" dirty="0"/>
              <a:t> </a:t>
            </a:r>
            <a:r>
              <a:rPr lang="en-GB" sz="1500" dirty="0" err="1"/>
              <a:t>vaxt</a:t>
            </a:r>
            <a:r>
              <a:rPr lang="en-GB" sz="1500" dirty="0"/>
              <a:t> </a:t>
            </a:r>
            <a:r>
              <a:rPr lang="en-GB" sz="1500" dirty="0" err="1"/>
              <a:t>bu</a:t>
            </a:r>
            <a:r>
              <a:rPr lang="en-GB" sz="1500" dirty="0"/>
              <a:t> IP </a:t>
            </a:r>
            <a:r>
              <a:rPr lang="en-GB" sz="1500" dirty="0" err="1"/>
              <a:t>ünvanlarını</a:t>
            </a:r>
            <a:r>
              <a:rPr lang="en-GB" sz="1500" dirty="0"/>
              <a:t> </a:t>
            </a:r>
            <a:r>
              <a:rPr lang="en-GB" sz="1500" dirty="0" err="1"/>
              <a:t>xatırlamaqda</a:t>
            </a:r>
            <a:r>
              <a:rPr lang="en-GB" sz="1500" dirty="0"/>
              <a:t> </a:t>
            </a:r>
            <a:r>
              <a:rPr lang="en-GB" sz="1500" dirty="0" err="1"/>
              <a:t>çətinlik</a:t>
            </a:r>
            <a:r>
              <a:rPr lang="en-GB" sz="1500" dirty="0"/>
              <a:t> </a:t>
            </a:r>
            <a:r>
              <a:rPr lang="en-GB" sz="1500" dirty="0" err="1"/>
              <a:t>çəkirlər</a:t>
            </a:r>
            <a:r>
              <a:rPr lang="en-GB" sz="1500" dirty="0"/>
              <a:t>. Buna </a:t>
            </a:r>
            <a:r>
              <a:rPr lang="en-GB" sz="1500" dirty="0" err="1"/>
              <a:t>görə</a:t>
            </a:r>
            <a:r>
              <a:rPr lang="en-GB" sz="1500" dirty="0"/>
              <a:t> </a:t>
            </a:r>
            <a:r>
              <a:rPr lang="en-GB" sz="1500" dirty="0" err="1"/>
              <a:t>də</a:t>
            </a:r>
            <a:r>
              <a:rPr lang="en-GB" sz="1500" dirty="0"/>
              <a:t>, DNS </a:t>
            </a:r>
            <a:r>
              <a:rPr lang="en-GB" sz="1500" dirty="0" err="1"/>
              <a:t>istifadəçiləri</a:t>
            </a:r>
            <a:r>
              <a:rPr lang="en-GB" sz="1500" dirty="0"/>
              <a:t> </a:t>
            </a:r>
            <a:r>
              <a:rPr lang="en-GB" sz="1500" dirty="0" err="1"/>
              <a:t>internetə</a:t>
            </a:r>
            <a:r>
              <a:rPr lang="en-GB" sz="1500" dirty="0"/>
              <a:t> </a:t>
            </a:r>
            <a:r>
              <a:rPr lang="en-GB" sz="1500" dirty="0" err="1"/>
              <a:t>daxil</a:t>
            </a:r>
            <a:r>
              <a:rPr lang="en-GB" sz="1500" dirty="0"/>
              <a:t> </a:t>
            </a:r>
            <a:r>
              <a:rPr lang="en-GB" sz="1500" dirty="0" err="1"/>
              <a:t>olarkən</a:t>
            </a:r>
            <a:r>
              <a:rPr lang="en-GB" sz="1500" dirty="0"/>
              <a:t> yadda </a:t>
            </a:r>
            <a:r>
              <a:rPr lang="en-GB" sz="1500" dirty="0" err="1"/>
              <a:t>saxlaya</a:t>
            </a:r>
            <a:r>
              <a:rPr lang="en-GB" sz="1500" dirty="0"/>
              <a:t> </a:t>
            </a:r>
            <a:r>
              <a:rPr lang="en-GB" sz="1500" dirty="0" err="1"/>
              <a:t>və</a:t>
            </a:r>
            <a:r>
              <a:rPr lang="en-GB" sz="1500" dirty="0"/>
              <a:t> </a:t>
            </a:r>
            <a:r>
              <a:rPr lang="en-GB" sz="1500" dirty="0" err="1"/>
              <a:t>yaza</a:t>
            </a:r>
            <a:r>
              <a:rPr lang="en-GB" sz="1500" dirty="0"/>
              <a:t> </a:t>
            </a:r>
            <a:r>
              <a:rPr lang="en-GB" sz="1500" dirty="0" err="1"/>
              <a:t>biləcəkləri</a:t>
            </a:r>
            <a:r>
              <a:rPr lang="en-GB" sz="1500" dirty="0"/>
              <a:t> </a:t>
            </a:r>
            <a:r>
              <a:rPr lang="en-GB" sz="1500" dirty="0" err="1"/>
              <a:t>domen</a:t>
            </a:r>
            <a:r>
              <a:rPr lang="en-GB" sz="1500" dirty="0"/>
              <a:t> </a:t>
            </a:r>
            <a:r>
              <a:rPr lang="en-GB" sz="1500" dirty="0" err="1"/>
              <a:t>adlarına</a:t>
            </a:r>
            <a:r>
              <a:rPr lang="en-GB" sz="1500" dirty="0"/>
              <a:t> </a:t>
            </a:r>
            <a:r>
              <a:rPr lang="en-GB" sz="1500" dirty="0" err="1"/>
              <a:t>yönləndirmək</a:t>
            </a:r>
            <a:r>
              <a:rPr lang="en-GB" sz="1500" dirty="0"/>
              <a:t> </a:t>
            </a:r>
            <a:r>
              <a:rPr lang="en-GB" sz="1500" dirty="0" err="1"/>
              <a:t>üçün</a:t>
            </a:r>
            <a:r>
              <a:rPr lang="en-GB" sz="1500" dirty="0"/>
              <a:t> </a:t>
            </a:r>
            <a:r>
              <a:rPr lang="en-GB" sz="1500" dirty="0" err="1"/>
              <a:t>istifadə</a:t>
            </a:r>
            <a:r>
              <a:rPr lang="en-GB" sz="1500" dirty="0"/>
              <a:t> </a:t>
            </a:r>
            <a:r>
              <a:rPr lang="en-GB" sz="1500" dirty="0" err="1"/>
              <a:t>olunur.DNS</a:t>
            </a:r>
            <a:r>
              <a:rPr lang="en-GB" sz="1500" dirty="0"/>
              <a:t> </a:t>
            </a:r>
            <a:r>
              <a:rPr lang="en-GB" sz="1500" dirty="0" err="1"/>
              <a:t>bir</a:t>
            </a:r>
            <a:r>
              <a:rPr lang="en-GB" sz="1500" dirty="0"/>
              <a:t> </a:t>
            </a:r>
            <a:r>
              <a:rPr lang="en-GB" sz="1500" dirty="0" err="1"/>
              <a:t>iyerarxiyada</a:t>
            </a:r>
            <a:r>
              <a:rPr lang="en-GB" sz="1500" dirty="0"/>
              <a:t> </a:t>
            </a:r>
            <a:r>
              <a:rPr lang="en-GB" sz="1500" dirty="0" err="1"/>
              <a:t>işləyir</a:t>
            </a:r>
            <a:r>
              <a:rPr lang="en-GB" sz="1500" dirty="0"/>
              <a:t>. </a:t>
            </a:r>
            <a:r>
              <a:rPr lang="en-GB" sz="1500" dirty="0" err="1"/>
              <a:t>Ən</a:t>
            </a:r>
            <a:r>
              <a:rPr lang="en-GB" sz="1500" dirty="0"/>
              <a:t> </a:t>
            </a:r>
            <a:r>
              <a:rPr lang="en-GB" sz="1500" dirty="0" err="1"/>
              <a:t>yüksək</a:t>
            </a:r>
            <a:r>
              <a:rPr lang="en-GB" sz="1500" dirty="0"/>
              <a:t> </a:t>
            </a:r>
            <a:r>
              <a:rPr lang="en-GB" sz="1500" dirty="0" err="1"/>
              <a:t>səviyyədə</a:t>
            </a:r>
            <a:r>
              <a:rPr lang="en-GB" sz="1500" dirty="0"/>
              <a:t> </a:t>
            </a:r>
            <a:r>
              <a:rPr lang="en-GB" sz="1500" dirty="0" err="1"/>
              <a:t>internetin</a:t>
            </a:r>
            <a:r>
              <a:rPr lang="en-GB" sz="1500" dirty="0"/>
              <a:t> </a:t>
            </a:r>
            <a:r>
              <a:rPr lang="en-GB" sz="1500" dirty="0" err="1"/>
              <a:t>yuxarı</a:t>
            </a:r>
            <a:r>
              <a:rPr lang="en-GB" sz="1500" dirty="0"/>
              <a:t> </a:t>
            </a:r>
            <a:r>
              <a:rPr lang="en-GB" sz="1500" dirty="0" err="1"/>
              <a:t>hissəsində</a:t>
            </a:r>
            <a:r>
              <a:rPr lang="en-GB" sz="1500" dirty="0"/>
              <a:t> DNS </a:t>
            </a:r>
            <a:r>
              <a:rPr lang="en-GB" sz="1500" dirty="0" err="1"/>
              <a:t>serverləri</a:t>
            </a:r>
            <a:r>
              <a:rPr lang="en-GB" sz="1500" dirty="0"/>
              <a:t> var </a:t>
            </a:r>
            <a:r>
              <a:rPr lang="en-GB" sz="1500" dirty="0" err="1"/>
              <a:t>və</a:t>
            </a:r>
            <a:r>
              <a:rPr lang="en-GB" sz="1500" dirty="0"/>
              <a:t> </a:t>
            </a:r>
            <a:r>
              <a:rPr lang="en-GB" sz="1500" dirty="0" err="1"/>
              <a:t>onlar</a:t>
            </a:r>
            <a:r>
              <a:rPr lang="en-GB" sz="1500" dirty="0"/>
              <a:t> ".com", ".org", "</a:t>
            </a:r>
            <a:r>
              <a:rPr lang="en-GB" sz="1500" dirty="0" err="1"/>
              <a:t>.net</a:t>
            </a:r>
            <a:r>
              <a:rPr lang="en-GB" sz="1500" dirty="0"/>
              <a:t>" </a:t>
            </a:r>
            <a:r>
              <a:rPr lang="en-GB" sz="1500" dirty="0" err="1"/>
              <a:t>kimi</a:t>
            </a:r>
            <a:r>
              <a:rPr lang="en-GB" sz="1500" dirty="0"/>
              <a:t> </a:t>
            </a:r>
            <a:r>
              <a:rPr lang="en-GB" sz="1500" dirty="0" err="1"/>
              <a:t>yüksək</a:t>
            </a:r>
            <a:r>
              <a:rPr lang="en-GB" sz="1500" dirty="0"/>
              <a:t> </a:t>
            </a:r>
            <a:r>
              <a:rPr lang="en-GB" sz="1500" dirty="0" err="1"/>
              <a:t>səviyyəli</a:t>
            </a:r>
            <a:r>
              <a:rPr lang="en-GB" sz="1500" dirty="0"/>
              <a:t> </a:t>
            </a:r>
            <a:r>
              <a:rPr lang="en-GB" sz="1500" dirty="0" err="1"/>
              <a:t>domen</a:t>
            </a:r>
            <a:r>
              <a:rPr lang="en-GB" sz="1500" dirty="0"/>
              <a:t> </a:t>
            </a:r>
            <a:r>
              <a:rPr lang="en-GB" sz="1500" dirty="0" err="1"/>
              <a:t>adlarını</a:t>
            </a:r>
            <a:r>
              <a:rPr lang="en-GB" sz="1500" dirty="0"/>
              <a:t> </a:t>
            </a:r>
            <a:r>
              <a:rPr lang="en-GB" sz="1500" dirty="0" err="1"/>
              <a:t>idarə</a:t>
            </a:r>
            <a:r>
              <a:rPr lang="en-GB" sz="1500" dirty="0"/>
              <a:t> </a:t>
            </a:r>
            <a:r>
              <a:rPr lang="en-GB" sz="1500" dirty="0" err="1"/>
              <a:t>edirlər</a:t>
            </a:r>
            <a:r>
              <a:rPr lang="en-GB" sz="1500" dirty="0"/>
              <a:t>. </a:t>
            </a:r>
            <a:r>
              <a:rPr lang="en-GB" sz="1500" dirty="0" err="1"/>
              <a:t>Aşağı</a:t>
            </a:r>
            <a:r>
              <a:rPr lang="en-GB" sz="1500" dirty="0"/>
              <a:t> </a:t>
            </a:r>
            <a:r>
              <a:rPr lang="en-GB" sz="1500" dirty="0" err="1"/>
              <a:t>səviyyələrdə</a:t>
            </a:r>
            <a:r>
              <a:rPr lang="en-GB" sz="1500" dirty="0"/>
              <a:t> </a:t>
            </a:r>
            <a:r>
              <a:rPr lang="en-GB" sz="1500" dirty="0" err="1"/>
              <a:t>müəyyən</a:t>
            </a:r>
            <a:r>
              <a:rPr lang="en-GB" sz="1500" dirty="0"/>
              <a:t> </a:t>
            </a:r>
            <a:r>
              <a:rPr lang="en-GB" sz="1500" dirty="0" err="1"/>
              <a:t>domen</a:t>
            </a:r>
            <a:r>
              <a:rPr lang="en-GB" sz="1500" dirty="0"/>
              <a:t> </a:t>
            </a:r>
            <a:r>
              <a:rPr lang="en-GB" sz="1500" dirty="0" err="1"/>
              <a:t>adlarının</a:t>
            </a:r>
            <a:r>
              <a:rPr lang="en-GB" sz="1500" dirty="0"/>
              <a:t> DNS </a:t>
            </a:r>
            <a:r>
              <a:rPr lang="en-GB" sz="1500" dirty="0" err="1"/>
              <a:t>qeydlərini</a:t>
            </a:r>
            <a:r>
              <a:rPr lang="en-GB" sz="1500" dirty="0"/>
              <a:t> </a:t>
            </a:r>
            <a:r>
              <a:rPr lang="en-GB" sz="1500" dirty="0" err="1"/>
              <a:t>saxlayan</a:t>
            </a:r>
            <a:r>
              <a:rPr lang="en-GB" sz="1500" dirty="0"/>
              <a:t> </a:t>
            </a:r>
            <a:r>
              <a:rPr lang="en-GB" sz="1500" dirty="0" err="1"/>
              <a:t>səlahiyyətli</a:t>
            </a:r>
            <a:r>
              <a:rPr lang="en-GB" sz="1500" dirty="0"/>
              <a:t> DNS </a:t>
            </a:r>
            <a:r>
              <a:rPr lang="en-GB" sz="1500" dirty="0" err="1"/>
              <a:t>serverləri</a:t>
            </a:r>
            <a:r>
              <a:rPr lang="en-GB" sz="1500" dirty="0"/>
              <a:t> var. </a:t>
            </a:r>
            <a:r>
              <a:rPr lang="en-GB" sz="1500" dirty="0" err="1"/>
              <a:t>İstifadəçilər</a:t>
            </a:r>
            <a:r>
              <a:rPr lang="en-GB" sz="1500" dirty="0"/>
              <a:t> </a:t>
            </a:r>
            <a:r>
              <a:rPr lang="en-GB" sz="1500" dirty="0" err="1"/>
              <a:t>öz</a:t>
            </a:r>
            <a:r>
              <a:rPr lang="en-GB" sz="1500" dirty="0"/>
              <a:t> </a:t>
            </a:r>
            <a:r>
              <a:rPr lang="en-GB" sz="1500" dirty="0" err="1"/>
              <a:t>brauzerlərində</a:t>
            </a:r>
            <a:r>
              <a:rPr lang="en-GB" sz="1500" dirty="0"/>
              <a:t> </a:t>
            </a:r>
            <a:r>
              <a:rPr lang="en-GB" sz="1500" dirty="0" err="1"/>
              <a:t>domen</a:t>
            </a:r>
            <a:r>
              <a:rPr lang="en-GB" sz="1500" dirty="0"/>
              <a:t> </a:t>
            </a:r>
            <a:r>
              <a:rPr lang="en-GB" sz="1500" dirty="0" err="1"/>
              <a:t>adı</a:t>
            </a:r>
            <a:r>
              <a:rPr lang="en-GB" sz="1500" dirty="0"/>
              <a:t> </a:t>
            </a:r>
            <a:r>
              <a:rPr lang="en-GB" sz="1500" dirty="0" err="1"/>
              <a:t>axtardıqda</a:t>
            </a:r>
            <a:r>
              <a:rPr lang="en-GB" sz="1500" dirty="0"/>
              <a:t>, DNS server </a:t>
            </a:r>
            <a:r>
              <a:rPr lang="en-GB" sz="1500" dirty="0" err="1"/>
              <a:t>həmin</a:t>
            </a:r>
            <a:r>
              <a:rPr lang="en-GB" sz="1500" dirty="0"/>
              <a:t> </a:t>
            </a:r>
            <a:r>
              <a:rPr lang="en-GB" sz="1500" dirty="0" err="1"/>
              <a:t>domen</a:t>
            </a:r>
            <a:r>
              <a:rPr lang="en-GB" sz="1500" dirty="0"/>
              <a:t> </a:t>
            </a:r>
            <a:r>
              <a:rPr lang="en-GB" sz="1500" dirty="0" err="1"/>
              <a:t>adının</a:t>
            </a:r>
            <a:r>
              <a:rPr lang="en-GB" sz="1500" dirty="0"/>
              <a:t> IP </a:t>
            </a:r>
            <a:r>
              <a:rPr lang="en-GB" sz="1500" dirty="0" err="1"/>
              <a:t>ünvanını</a:t>
            </a:r>
            <a:r>
              <a:rPr lang="en-GB" sz="1500" dirty="0"/>
              <a:t> </a:t>
            </a:r>
            <a:r>
              <a:rPr lang="en-GB" sz="1500" dirty="0" err="1"/>
              <a:t>tapır</a:t>
            </a:r>
            <a:r>
              <a:rPr lang="en-GB" sz="1500" dirty="0"/>
              <a:t> </a:t>
            </a:r>
            <a:r>
              <a:rPr lang="en-GB" sz="1500" dirty="0" err="1"/>
              <a:t>və</a:t>
            </a:r>
            <a:r>
              <a:rPr lang="en-GB" sz="1500" dirty="0"/>
              <a:t> </a:t>
            </a:r>
            <a:r>
              <a:rPr lang="en-GB" sz="1500" dirty="0" err="1"/>
              <a:t>istifadəçinin</a:t>
            </a:r>
            <a:r>
              <a:rPr lang="en-GB" sz="1500" dirty="0"/>
              <a:t> </a:t>
            </a:r>
            <a:r>
              <a:rPr lang="en-GB" sz="1500" dirty="0" err="1"/>
              <a:t>kompüterini</a:t>
            </a:r>
            <a:r>
              <a:rPr lang="en-GB" sz="1500" dirty="0"/>
              <a:t> </a:t>
            </a:r>
            <a:r>
              <a:rPr lang="en-GB" sz="1500" dirty="0" err="1"/>
              <a:t>veb</a:t>
            </a:r>
            <a:r>
              <a:rPr lang="en-GB" sz="1500" dirty="0"/>
              <a:t> </a:t>
            </a:r>
            <a:r>
              <a:rPr lang="en-GB" sz="1500" dirty="0" err="1"/>
              <a:t>serverə</a:t>
            </a:r>
            <a:r>
              <a:rPr lang="en-GB" sz="1500" dirty="0"/>
              <a:t> </a:t>
            </a:r>
            <a:r>
              <a:rPr lang="en-GB" sz="1500" dirty="0" err="1"/>
              <a:t>yönləndirir</a:t>
            </a:r>
            <a:r>
              <a:rPr lang="en-GB" sz="1500" dirty="0"/>
              <a:t>.</a:t>
            </a:r>
            <a:endParaRPr sz="1500" dirty="0"/>
          </a:p>
        </p:txBody>
      </p:sp>
      <p:grpSp>
        <p:nvGrpSpPr>
          <p:cNvPr id="4689" name="Google Shape;4689;p35"/>
          <p:cNvGrpSpPr/>
          <p:nvPr/>
        </p:nvGrpSpPr>
        <p:grpSpPr>
          <a:xfrm rot="-1635329" flipH="1">
            <a:off x="5494479" y="4311557"/>
            <a:ext cx="4245962" cy="329951"/>
            <a:chOff x="3910484" y="4362261"/>
            <a:chExt cx="4056908" cy="315300"/>
          </a:xfrm>
        </p:grpSpPr>
        <p:sp>
          <p:nvSpPr>
            <p:cNvPr id="4690" name="Google Shape;4690;p35"/>
            <p:cNvSpPr/>
            <p:nvPr/>
          </p:nvSpPr>
          <p:spPr>
            <a:xfrm>
              <a:off x="3910484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35"/>
            <p:cNvSpPr/>
            <p:nvPr/>
          </p:nvSpPr>
          <p:spPr>
            <a:xfrm>
              <a:off x="4036700" y="4362261"/>
              <a:ext cx="3822300" cy="31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Days One"/>
                  <a:ea typeface="Days One"/>
                  <a:cs typeface="Days One"/>
                  <a:sym typeface="Days One"/>
                </a:rPr>
                <a:t>Network security introduction workshop</a:t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4692" name="Google Shape;4692;p35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3" name="Google Shape;4693;p35"/>
          <p:cNvGrpSpPr/>
          <p:nvPr/>
        </p:nvGrpSpPr>
        <p:grpSpPr>
          <a:xfrm rot="-1635329" flipH="1">
            <a:off x="-641693" y="521457"/>
            <a:ext cx="4245962" cy="329951"/>
            <a:chOff x="3910484" y="4362261"/>
            <a:chExt cx="4056908" cy="315300"/>
          </a:xfrm>
        </p:grpSpPr>
        <p:sp>
          <p:nvSpPr>
            <p:cNvPr id="4694" name="Google Shape;4694;p35"/>
            <p:cNvSpPr/>
            <p:nvPr/>
          </p:nvSpPr>
          <p:spPr>
            <a:xfrm>
              <a:off x="3910484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35"/>
            <p:cNvSpPr/>
            <p:nvPr/>
          </p:nvSpPr>
          <p:spPr>
            <a:xfrm>
              <a:off x="4036700" y="4362261"/>
              <a:ext cx="3822300" cy="31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Days One"/>
                  <a:ea typeface="Days One"/>
                  <a:cs typeface="Days One"/>
                  <a:sym typeface="Days One"/>
                </a:rPr>
                <a:t>Network security introduction workshop</a:t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4696" name="Google Shape;4696;p35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1" name="Google Shape;4701;p36"/>
          <p:cNvSpPr txBox="1">
            <a:spLocks noGrp="1"/>
          </p:cNvSpPr>
          <p:nvPr>
            <p:ph type="title"/>
          </p:nvPr>
        </p:nvSpPr>
        <p:spPr>
          <a:xfrm>
            <a:off x="5860436" y="1075444"/>
            <a:ext cx="2177434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Veb</a:t>
            </a:r>
            <a:r>
              <a:rPr lang="en-GB" dirty="0"/>
              <a:t> </a:t>
            </a:r>
            <a:r>
              <a:rPr lang="en-GB" dirty="0" err="1"/>
              <a:t>serverləri</a:t>
            </a:r>
            <a:r>
              <a:rPr lang="en-GB" dirty="0"/>
              <a:t> </a:t>
            </a:r>
            <a:r>
              <a:rPr lang="en-GB" dirty="0" err="1"/>
              <a:t>nədir</a:t>
            </a:r>
            <a:r>
              <a:rPr lang="en-GB" dirty="0"/>
              <a:t>?</a:t>
            </a:r>
          </a:p>
        </p:txBody>
      </p:sp>
      <p:sp>
        <p:nvSpPr>
          <p:cNvPr id="4702" name="Google Shape;4702;p36"/>
          <p:cNvSpPr txBox="1">
            <a:spLocks noGrp="1"/>
          </p:cNvSpPr>
          <p:nvPr>
            <p:ph type="subTitle" idx="1"/>
          </p:nvPr>
        </p:nvSpPr>
        <p:spPr>
          <a:xfrm>
            <a:off x="791490" y="1828650"/>
            <a:ext cx="4559448" cy="14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 err="1"/>
              <a:t>Veb</a:t>
            </a:r>
            <a:r>
              <a:rPr lang="en-GB" sz="1400" dirty="0"/>
              <a:t> </a:t>
            </a:r>
            <a:r>
              <a:rPr lang="en-GB" sz="1400" dirty="0" err="1"/>
              <a:t>serverlər</a:t>
            </a:r>
            <a:r>
              <a:rPr lang="en-GB" sz="1400" dirty="0"/>
              <a:t> </a:t>
            </a:r>
            <a:r>
              <a:rPr lang="en-GB" sz="1400" dirty="0" err="1"/>
              <a:t>internetdə</a:t>
            </a:r>
            <a:r>
              <a:rPr lang="en-GB" sz="1400" dirty="0"/>
              <a:t> </a:t>
            </a:r>
            <a:r>
              <a:rPr lang="en-GB" sz="1400" dirty="0" err="1"/>
              <a:t>dərc</a:t>
            </a:r>
            <a:r>
              <a:rPr lang="en-GB" sz="1400" dirty="0"/>
              <a:t> </a:t>
            </a:r>
            <a:r>
              <a:rPr lang="en-GB" sz="1400" dirty="0" err="1"/>
              <a:t>olunan</a:t>
            </a:r>
            <a:r>
              <a:rPr lang="en-GB" sz="1400" dirty="0"/>
              <a:t> </a:t>
            </a:r>
            <a:r>
              <a:rPr lang="en-GB" sz="1400" dirty="0" err="1"/>
              <a:t>veb-saytların</a:t>
            </a:r>
            <a:r>
              <a:rPr lang="en-GB" sz="1400" dirty="0"/>
              <a:t> </a:t>
            </a:r>
            <a:r>
              <a:rPr lang="en-GB" sz="1400" dirty="0" err="1"/>
              <a:t>yerləşdirildiyi</a:t>
            </a:r>
            <a:r>
              <a:rPr lang="en-GB" sz="1400" dirty="0"/>
              <a:t> </a:t>
            </a:r>
            <a:r>
              <a:rPr lang="en-GB" sz="1400" dirty="0" err="1"/>
              <a:t>və</a:t>
            </a:r>
            <a:r>
              <a:rPr lang="en-GB" sz="1400" dirty="0"/>
              <a:t> </a:t>
            </a:r>
            <a:r>
              <a:rPr lang="en-GB" sz="1400" dirty="0" err="1"/>
              <a:t>əlçatan</a:t>
            </a:r>
            <a:r>
              <a:rPr lang="en-GB" sz="1400" dirty="0"/>
              <a:t> </a:t>
            </a:r>
            <a:r>
              <a:rPr lang="en-GB" sz="1400" dirty="0" err="1"/>
              <a:t>edildiyi</a:t>
            </a:r>
            <a:r>
              <a:rPr lang="en-GB" sz="1400" dirty="0"/>
              <a:t> </a:t>
            </a:r>
            <a:r>
              <a:rPr lang="en-GB" sz="1400" dirty="0" err="1"/>
              <a:t>kompüter</a:t>
            </a:r>
            <a:r>
              <a:rPr lang="en-GB" sz="1400" dirty="0"/>
              <a:t> </a:t>
            </a:r>
            <a:r>
              <a:rPr lang="en-GB" sz="1400" dirty="0" err="1"/>
              <a:t>sistemləridir</a:t>
            </a:r>
            <a:r>
              <a:rPr lang="en-GB" sz="1400" dirty="0"/>
              <a:t>. </a:t>
            </a:r>
            <a:r>
              <a:rPr lang="en-GB" sz="1400" dirty="0" err="1"/>
              <a:t>Veb-serverlər</a:t>
            </a:r>
            <a:r>
              <a:rPr lang="en-GB" sz="1400" dirty="0"/>
              <a:t> </a:t>
            </a:r>
            <a:r>
              <a:rPr lang="en-GB" sz="1400" dirty="0" err="1"/>
              <a:t>istifadəçilərin</a:t>
            </a:r>
            <a:r>
              <a:rPr lang="en-GB" sz="1400" dirty="0"/>
              <a:t> </a:t>
            </a:r>
            <a:r>
              <a:rPr lang="en-GB" sz="1400" dirty="0" err="1"/>
              <a:t>brauzerlərində</a:t>
            </a:r>
            <a:r>
              <a:rPr lang="en-GB" sz="1400" dirty="0"/>
              <a:t> </a:t>
            </a:r>
            <a:r>
              <a:rPr lang="en-GB" sz="1400" dirty="0" err="1"/>
              <a:t>veb-saytın</a:t>
            </a:r>
            <a:r>
              <a:rPr lang="en-GB" sz="1400" dirty="0"/>
              <a:t> </a:t>
            </a:r>
            <a:r>
              <a:rPr lang="en-GB" sz="1400" dirty="0" err="1"/>
              <a:t>ünvanını</a:t>
            </a:r>
            <a:r>
              <a:rPr lang="en-GB" sz="1400" dirty="0"/>
              <a:t> </a:t>
            </a:r>
            <a:r>
              <a:rPr lang="en-GB" sz="1400" dirty="0" err="1"/>
              <a:t>yazdıqları</a:t>
            </a:r>
            <a:r>
              <a:rPr lang="en-GB" sz="1400" dirty="0"/>
              <a:t> zaman </a:t>
            </a:r>
            <a:r>
              <a:rPr lang="en-GB" sz="1400" dirty="0" err="1"/>
              <a:t>vebsaytın</a:t>
            </a:r>
            <a:r>
              <a:rPr lang="en-GB" sz="1400" dirty="0"/>
              <a:t> </a:t>
            </a:r>
            <a:r>
              <a:rPr lang="en-GB" sz="1400" dirty="0" err="1"/>
              <a:t>səhifələrinə</a:t>
            </a:r>
            <a:r>
              <a:rPr lang="en-GB" sz="1400" dirty="0"/>
              <a:t> </a:t>
            </a:r>
            <a:r>
              <a:rPr lang="en-GB" sz="1400" dirty="0" err="1"/>
              <a:t>baxa</a:t>
            </a:r>
            <a:r>
              <a:rPr lang="en-GB" sz="1400" dirty="0"/>
              <a:t> </a:t>
            </a:r>
            <a:r>
              <a:rPr lang="en-GB" sz="1400" dirty="0" err="1"/>
              <a:t>biləcəkləri</a:t>
            </a:r>
            <a:r>
              <a:rPr lang="en-GB" sz="1400" dirty="0"/>
              <a:t> </a:t>
            </a:r>
            <a:r>
              <a:rPr lang="en-GB" sz="1400" dirty="0" err="1"/>
              <a:t>bir</a:t>
            </a:r>
            <a:r>
              <a:rPr lang="en-GB" sz="1400" dirty="0"/>
              <a:t> </a:t>
            </a:r>
            <a:r>
              <a:rPr lang="en-GB" sz="1400" dirty="0" err="1"/>
              <a:t>xidmət</a:t>
            </a:r>
            <a:r>
              <a:rPr lang="en-GB" sz="1400" dirty="0"/>
              <a:t> </a:t>
            </a:r>
            <a:r>
              <a:rPr lang="en-GB" sz="1400" dirty="0" err="1"/>
              <a:t>təqdim</a:t>
            </a:r>
            <a:r>
              <a:rPr lang="en-GB" sz="1400" dirty="0"/>
              <a:t> </a:t>
            </a:r>
            <a:r>
              <a:rPr lang="en-GB" sz="1400" dirty="0" err="1"/>
              <a:t>edir</a:t>
            </a:r>
            <a:r>
              <a:rPr lang="en-GB" sz="1400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 err="1"/>
              <a:t>Veb</a:t>
            </a:r>
            <a:r>
              <a:rPr lang="en-GB" sz="1400" dirty="0"/>
              <a:t> </a:t>
            </a:r>
            <a:r>
              <a:rPr lang="en-GB" sz="1400" dirty="0" err="1"/>
              <a:t>serverlər</a:t>
            </a:r>
            <a:r>
              <a:rPr lang="en-GB" sz="1400" dirty="0"/>
              <a:t> </a:t>
            </a:r>
            <a:r>
              <a:rPr lang="en-GB" sz="1400" dirty="0" err="1"/>
              <a:t>müştəri</a:t>
            </a:r>
            <a:r>
              <a:rPr lang="en-GB" sz="1400" dirty="0"/>
              <a:t>-server </a:t>
            </a:r>
            <a:r>
              <a:rPr lang="en-GB" sz="1400" dirty="0" err="1"/>
              <a:t>modeli</a:t>
            </a:r>
            <a:r>
              <a:rPr lang="en-GB" sz="1400" dirty="0"/>
              <a:t> </a:t>
            </a:r>
            <a:r>
              <a:rPr lang="en-GB" sz="1400" dirty="0" err="1"/>
              <a:t>ilə</a:t>
            </a:r>
            <a:r>
              <a:rPr lang="en-GB" sz="1400" dirty="0"/>
              <a:t> </a:t>
            </a:r>
            <a:r>
              <a:rPr lang="en-GB" sz="1400" dirty="0" err="1"/>
              <a:t>işləyir</a:t>
            </a:r>
            <a:r>
              <a:rPr lang="en-GB" sz="1400" dirty="0"/>
              <a:t>. </a:t>
            </a:r>
            <a:r>
              <a:rPr lang="en-GB" sz="1400" dirty="0" err="1"/>
              <a:t>İstifadəçilər</a:t>
            </a:r>
            <a:r>
              <a:rPr lang="en-GB" sz="1400" dirty="0"/>
              <a:t> </a:t>
            </a:r>
            <a:r>
              <a:rPr lang="en-GB" sz="1400" dirty="0" err="1"/>
              <a:t>brauzerində</a:t>
            </a:r>
            <a:r>
              <a:rPr lang="en-GB" sz="1400" dirty="0"/>
              <a:t> </a:t>
            </a:r>
            <a:r>
              <a:rPr lang="en-GB" sz="1400" dirty="0" err="1"/>
              <a:t>veb-sayt</a:t>
            </a:r>
            <a:r>
              <a:rPr lang="en-GB" sz="1400" dirty="0"/>
              <a:t> </a:t>
            </a:r>
            <a:r>
              <a:rPr lang="en-GB" sz="1400" dirty="0" err="1"/>
              <a:t>ünvanını</a:t>
            </a:r>
            <a:r>
              <a:rPr lang="en-GB" sz="1400" dirty="0"/>
              <a:t> </a:t>
            </a:r>
            <a:r>
              <a:rPr lang="en-GB" sz="1400" dirty="0" err="1"/>
              <a:t>yazdıqda</a:t>
            </a:r>
            <a:r>
              <a:rPr lang="en-GB" sz="1400" dirty="0"/>
              <a:t>, </a:t>
            </a:r>
            <a:r>
              <a:rPr lang="en-GB" sz="1400" dirty="0" err="1"/>
              <a:t>brauzer</a:t>
            </a:r>
            <a:r>
              <a:rPr lang="en-GB" sz="1400" dirty="0"/>
              <a:t> </a:t>
            </a:r>
            <a:r>
              <a:rPr lang="en-GB" sz="1400" dirty="0" err="1"/>
              <a:t>sorğu</a:t>
            </a:r>
            <a:r>
              <a:rPr lang="en-GB" sz="1400" dirty="0"/>
              <a:t> </a:t>
            </a:r>
            <a:r>
              <a:rPr lang="en-GB" sz="1400" dirty="0" err="1"/>
              <a:t>mesajını</a:t>
            </a:r>
            <a:r>
              <a:rPr lang="en-GB" sz="1400" dirty="0"/>
              <a:t> </a:t>
            </a:r>
            <a:r>
              <a:rPr lang="en-GB" sz="1400" dirty="0" err="1"/>
              <a:t>veb</a:t>
            </a:r>
            <a:r>
              <a:rPr lang="en-GB" sz="1400" dirty="0"/>
              <a:t> </a:t>
            </a:r>
            <a:r>
              <a:rPr lang="en-GB" sz="1400" dirty="0" err="1"/>
              <a:t>serverə</a:t>
            </a:r>
            <a:r>
              <a:rPr lang="en-GB" sz="1400" dirty="0"/>
              <a:t> </a:t>
            </a:r>
            <a:r>
              <a:rPr lang="en-GB" sz="1400" dirty="0" err="1"/>
              <a:t>göndərir</a:t>
            </a:r>
            <a:r>
              <a:rPr lang="en-GB" sz="1400" dirty="0"/>
              <a:t>. </a:t>
            </a:r>
            <a:r>
              <a:rPr lang="en-GB" sz="1400" dirty="0" err="1"/>
              <a:t>Veb</a:t>
            </a:r>
            <a:r>
              <a:rPr lang="en-GB" sz="1400" dirty="0"/>
              <a:t> server </a:t>
            </a:r>
            <a:r>
              <a:rPr lang="en-GB" sz="1400" dirty="0" err="1"/>
              <a:t>bu</a:t>
            </a:r>
            <a:r>
              <a:rPr lang="en-GB" sz="1400" dirty="0"/>
              <a:t> </a:t>
            </a:r>
            <a:r>
              <a:rPr lang="en-GB" sz="1400" dirty="0" err="1"/>
              <a:t>sorğunu</a:t>
            </a:r>
            <a:r>
              <a:rPr lang="en-GB" sz="1400" dirty="0"/>
              <a:t> </a:t>
            </a:r>
            <a:r>
              <a:rPr lang="en-GB" sz="1400" dirty="0" err="1"/>
              <a:t>alır</a:t>
            </a:r>
            <a:r>
              <a:rPr lang="en-GB" sz="1400" dirty="0"/>
              <a:t> </a:t>
            </a:r>
            <a:r>
              <a:rPr lang="en-GB" sz="1400" dirty="0" err="1"/>
              <a:t>və</a:t>
            </a:r>
            <a:r>
              <a:rPr lang="en-GB" sz="1400" dirty="0"/>
              <a:t> </a:t>
            </a:r>
            <a:r>
              <a:rPr lang="en-GB" sz="1400" dirty="0" err="1"/>
              <a:t>tələb</a:t>
            </a:r>
            <a:r>
              <a:rPr lang="en-GB" sz="1400" dirty="0"/>
              <a:t> </a:t>
            </a:r>
            <a:r>
              <a:rPr lang="en-GB" sz="1400" dirty="0" err="1"/>
              <a:t>olunan</a:t>
            </a:r>
            <a:r>
              <a:rPr lang="en-GB" sz="1400" dirty="0"/>
              <a:t> </a:t>
            </a:r>
            <a:r>
              <a:rPr lang="en-GB" sz="1400" dirty="0" err="1"/>
              <a:t>resurslardan</a:t>
            </a:r>
            <a:r>
              <a:rPr lang="en-GB" sz="1400" dirty="0"/>
              <a:t> (HTML </a:t>
            </a:r>
            <a:r>
              <a:rPr lang="en-GB" sz="1400" dirty="0" err="1"/>
              <a:t>səhifələri</a:t>
            </a:r>
            <a:r>
              <a:rPr lang="en-GB" sz="1400" dirty="0"/>
              <a:t>, </a:t>
            </a:r>
            <a:r>
              <a:rPr lang="en-GB" sz="1400" dirty="0" err="1"/>
              <a:t>şəkillər</a:t>
            </a:r>
            <a:r>
              <a:rPr lang="en-GB" sz="1400" dirty="0"/>
              <a:t>, </a:t>
            </a:r>
            <a:r>
              <a:rPr lang="en-GB" sz="1400" dirty="0" err="1"/>
              <a:t>videolar</a:t>
            </a:r>
            <a:r>
              <a:rPr lang="en-GB" sz="1400" dirty="0"/>
              <a:t>, CSS </a:t>
            </a:r>
            <a:r>
              <a:rPr lang="en-GB" sz="1400" dirty="0" err="1"/>
              <a:t>faylları</a:t>
            </a:r>
            <a:r>
              <a:rPr lang="en-GB" sz="1400" dirty="0"/>
              <a:t> </a:t>
            </a:r>
            <a:r>
              <a:rPr lang="en-GB" sz="1400" dirty="0" err="1"/>
              <a:t>və</a:t>
            </a:r>
            <a:r>
              <a:rPr lang="en-GB" sz="1400" dirty="0"/>
              <a:t> s.) </a:t>
            </a:r>
            <a:r>
              <a:rPr lang="en-GB" sz="1400" dirty="0" err="1"/>
              <a:t>istifadə</a:t>
            </a:r>
            <a:r>
              <a:rPr lang="en-GB" sz="1400" dirty="0"/>
              <a:t> </a:t>
            </a:r>
            <a:r>
              <a:rPr lang="en-GB" sz="1400" dirty="0" err="1"/>
              <a:t>edərək</a:t>
            </a:r>
            <a:r>
              <a:rPr lang="en-GB" sz="1400" dirty="0"/>
              <a:t> </a:t>
            </a:r>
            <a:r>
              <a:rPr lang="en-GB" sz="1400" dirty="0" err="1"/>
              <a:t>cavab</a:t>
            </a:r>
            <a:r>
              <a:rPr lang="en-GB" sz="1400" dirty="0"/>
              <a:t> </a:t>
            </a:r>
            <a:r>
              <a:rPr lang="en-GB" sz="1400" dirty="0" err="1"/>
              <a:t>mesajı</a:t>
            </a:r>
            <a:r>
              <a:rPr lang="en-GB" sz="1400" dirty="0"/>
              <a:t> </a:t>
            </a:r>
            <a:r>
              <a:rPr lang="en-GB" sz="1400" dirty="0" err="1"/>
              <a:t>yaradır</a:t>
            </a:r>
            <a:r>
              <a:rPr lang="en-GB" sz="1400" dirty="0"/>
              <a:t> </a:t>
            </a:r>
            <a:r>
              <a:rPr lang="en-GB" sz="1400" dirty="0" err="1"/>
              <a:t>və</a:t>
            </a:r>
            <a:r>
              <a:rPr lang="en-GB" sz="1400" dirty="0"/>
              <a:t> </a:t>
            </a:r>
            <a:r>
              <a:rPr lang="en-GB" sz="1400" dirty="0" err="1"/>
              <a:t>bu</a:t>
            </a:r>
            <a:r>
              <a:rPr lang="en-GB" sz="1400" dirty="0"/>
              <a:t> </a:t>
            </a:r>
            <a:r>
              <a:rPr lang="en-GB" sz="1400" dirty="0" err="1"/>
              <a:t>mesajı</a:t>
            </a:r>
            <a:r>
              <a:rPr lang="en-GB" sz="1400" dirty="0"/>
              <a:t> </a:t>
            </a:r>
            <a:r>
              <a:rPr lang="en-GB" sz="1400" dirty="0" err="1"/>
              <a:t>müştəri</a:t>
            </a:r>
            <a:r>
              <a:rPr lang="en-GB" sz="1400" dirty="0"/>
              <a:t> </a:t>
            </a:r>
            <a:r>
              <a:rPr lang="en-GB" sz="1400" dirty="0" err="1"/>
              <a:t>brauzerinə</a:t>
            </a:r>
            <a:r>
              <a:rPr lang="en-GB" sz="1400" dirty="0"/>
              <a:t> </a:t>
            </a:r>
            <a:r>
              <a:rPr lang="en-GB" sz="1400" dirty="0" err="1"/>
              <a:t>göndərir</a:t>
            </a:r>
            <a:r>
              <a:rPr lang="en-GB" sz="1400" dirty="0"/>
              <a:t>. </a:t>
            </a:r>
            <a:r>
              <a:rPr lang="en-GB" sz="1400" dirty="0" err="1"/>
              <a:t>Müştəri</a:t>
            </a:r>
            <a:r>
              <a:rPr lang="en-GB" sz="1400" dirty="0"/>
              <a:t> </a:t>
            </a:r>
            <a:r>
              <a:rPr lang="en-GB" sz="1400" dirty="0" err="1"/>
              <a:t>brauzeri</a:t>
            </a:r>
            <a:r>
              <a:rPr lang="en-GB" sz="1400" dirty="0"/>
              <a:t> </a:t>
            </a:r>
            <a:r>
              <a:rPr lang="en-GB" sz="1400" dirty="0" err="1"/>
              <a:t>aldığı</a:t>
            </a:r>
            <a:r>
              <a:rPr lang="en-GB" sz="1400" dirty="0"/>
              <a:t> </a:t>
            </a:r>
            <a:r>
              <a:rPr lang="en-GB" sz="1400" dirty="0" err="1"/>
              <a:t>cavab</a:t>
            </a:r>
            <a:r>
              <a:rPr lang="en-GB" sz="1400" dirty="0"/>
              <a:t> </a:t>
            </a:r>
            <a:r>
              <a:rPr lang="en-GB" sz="1400" dirty="0" err="1"/>
              <a:t>mesajından</a:t>
            </a:r>
            <a:r>
              <a:rPr lang="en-GB" sz="1400" dirty="0"/>
              <a:t> </a:t>
            </a:r>
            <a:r>
              <a:rPr lang="en-GB" sz="1400" dirty="0" err="1"/>
              <a:t>istifadə</a:t>
            </a:r>
            <a:r>
              <a:rPr lang="en-GB" sz="1400" dirty="0"/>
              <a:t> </a:t>
            </a:r>
            <a:r>
              <a:rPr lang="en-GB" sz="1400" dirty="0" err="1"/>
              <a:t>edərək</a:t>
            </a:r>
            <a:r>
              <a:rPr lang="en-GB" sz="1400" dirty="0"/>
              <a:t> </a:t>
            </a:r>
            <a:r>
              <a:rPr lang="en-GB" sz="1400" dirty="0" err="1"/>
              <a:t>veb-saytın</a:t>
            </a:r>
            <a:r>
              <a:rPr lang="en-GB" sz="1400" dirty="0"/>
              <a:t> </a:t>
            </a:r>
            <a:r>
              <a:rPr lang="en-GB" sz="1400" dirty="0" err="1"/>
              <a:t>səhifələrini</a:t>
            </a:r>
            <a:r>
              <a:rPr lang="en-GB" sz="1400" dirty="0"/>
              <a:t> </a:t>
            </a:r>
            <a:r>
              <a:rPr lang="en-GB" sz="1400" dirty="0" err="1"/>
              <a:t>göstərir</a:t>
            </a:r>
            <a:r>
              <a:rPr lang="en-GB" sz="1400" dirty="0"/>
              <a:t>.</a:t>
            </a:r>
            <a:endParaRPr sz="1400" dirty="0"/>
          </a:p>
        </p:txBody>
      </p:sp>
      <p:grpSp>
        <p:nvGrpSpPr>
          <p:cNvPr id="4703" name="Google Shape;4703;p36"/>
          <p:cNvGrpSpPr/>
          <p:nvPr/>
        </p:nvGrpSpPr>
        <p:grpSpPr>
          <a:xfrm rot="-900096">
            <a:off x="5408527" y="4619848"/>
            <a:ext cx="4245832" cy="329953"/>
            <a:chOff x="3910484" y="4362261"/>
            <a:chExt cx="4056908" cy="315300"/>
          </a:xfrm>
        </p:grpSpPr>
        <p:sp>
          <p:nvSpPr>
            <p:cNvPr id="4704" name="Google Shape;4704;p36"/>
            <p:cNvSpPr/>
            <p:nvPr/>
          </p:nvSpPr>
          <p:spPr>
            <a:xfrm>
              <a:off x="3910484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36"/>
            <p:cNvSpPr/>
            <p:nvPr/>
          </p:nvSpPr>
          <p:spPr>
            <a:xfrm>
              <a:off x="4036700" y="4362261"/>
              <a:ext cx="3822300" cy="31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Days One"/>
                  <a:ea typeface="Days One"/>
                  <a:cs typeface="Days One"/>
                  <a:sym typeface="Days One"/>
                </a:rPr>
                <a:t>Network security introduction workshop</a:t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4706" name="Google Shape;4706;p36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7" name="Google Shape;4707;p36"/>
          <p:cNvGrpSpPr/>
          <p:nvPr/>
        </p:nvGrpSpPr>
        <p:grpSpPr>
          <a:xfrm rot="-900096">
            <a:off x="-772498" y="88586"/>
            <a:ext cx="4245832" cy="329953"/>
            <a:chOff x="3910484" y="4362261"/>
            <a:chExt cx="4056908" cy="315300"/>
          </a:xfrm>
        </p:grpSpPr>
        <p:sp>
          <p:nvSpPr>
            <p:cNvPr id="4708" name="Google Shape;4708;p36"/>
            <p:cNvSpPr/>
            <p:nvPr/>
          </p:nvSpPr>
          <p:spPr>
            <a:xfrm>
              <a:off x="3910484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36"/>
            <p:cNvSpPr/>
            <p:nvPr/>
          </p:nvSpPr>
          <p:spPr>
            <a:xfrm>
              <a:off x="4036700" y="4362261"/>
              <a:ext cx="3822300" cy="31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Days One"/>
                  <a:ea typeface="Days One"/>
                  <a:cs typeface="Days One"/>
                  <a:sym typeface="Days One"/>
                </a:rPr>
                <a:t>Network security introduction workshop</a:t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4710" name="Google Shape;4710;p36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A1EAB80-A07A-34CD-A418-EA4AB87C1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373" y="2222190"/>
            <a:ext cx="1632027" cy="19577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4" name="Google Shape;4794;p40"/>
          <p:cNvSpPr txBox="1">
            <a:spLocks noGrp="1"/>
          </p:cNvSpPr>
          <p:nvPr>
            <p:ph type="title" idx="8"/>
          </p:nvPr>
        </p:nvSpPr>
        <p:spPr>
          <a:xfrm>
            <a:off x="643800" y="614555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DNS-in </a:t>
            </a:r>
            <a:r>
              <a:rPr lang="en-GB" dirty="0" err="1"/>
              <a:t>tərifi</a:t>
            </a:r>
            <a:r>
              <a:rPr lang="en-GB" dirty="0"/>
              <a:t> </a:t>
            </a:r>
            <a:r>
              <a:rPr lang="en-GB" dirty="0" err="1"/>
              <a:t>və</a:t>
            </a:r>
            <a:r>
              <a:rPr lang="en-GB" dirty="0"/>
              <a:t> </a:t>
            </a:r>
            <a:r>
              <a:rPr lang="en-GB" dirty="0" err="1"/>
              <a:t>məqsədi</a:t>
            </a:r>
            <a:r>
              <a:rPr lang="en-GB" dirty="0"/>
              <a:t>:</a:t>
            </a:r>
            <a:endParaRPr dirty="0"/>
          </a:p>
        </p:txBody>
      </p:sp>
      <p:sp>
        <p:nvSpPr>
          <p:cNvPr id="4795" name="Google Shape;4795;p40"/>
          <p:cNvSpPr txBox="1">
            <a:spLocks noGrp="1"/>
          </p:cNvSpPr>
          <p:nvPr>
            <p:ph type="title"/>
          </p:nvPr>
        </p:nvSpPr>
        <p:spPr>
          <a:xfrm>
            <a:off x="1858065" y="1854052"/>
            <a:ext cx="1186169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T</a:t>
            </a:r>
            <a:r>
              <a:rPr lang="az-Latn-AZ" sz="2300" dirty="0"/>
              <a:t>ərifi</a:t>
            </a:r>
            <a:endParaRPr sz="2300" dirty="0"/>
          </a:p>
        </p:txBody>
      </p:sp>
      <p:sp>
        <p:nvSpPr>
          <p:cNvPr id="4796" name="Google Shape;4796;p40"/>
          <p:cNvSpPr txBox="1">
            <a:spLocks noGrp="1"/>
          </p:cNvSpPr>
          <p:nvPr>
            <p:ph type="subTitle" idx="1"/>
          </p:nvPr>
        </p:nvSpPr>
        <p:spPr>
          <a:xfrm>
            <a:off x="3452782" y="1868809"/>
            <a:ext cx="5066378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/>
              <a:t>DNS (Domain Name System) </a:t>
            </a:r>
            <a:r>
              <a:rPr lang="en-GB" sz="1300" dirty="0" err="1"/>
              <a:t>internetdəki</a:t>
            </a:r>
            <a:r>
              <a:rPr lang="en-GB" sz="1300" dirty="0"/>
              <a:t> </a:t>
            </a:r>
            <a:r>
              <a:rPr lang="en-GB" sz="1300" dirty="0" err="1"/>
              <a:t>domen</a:t>
            </a:r>
            <a:r>
              <a:rPr lang="en-GB" sz="1300" dirty="0"/>
              <a:t> </a:t>
            </a:r>
            <a:r>
              <a:rPr lang="en-GB" sz="1300" dirty="0" err="1"/>
              <a:t>adlarını</a:t>
            </a:r>
            <a:r>
              <a:rPr lang="en-GB" sz="1300" dirty="0"/>
              <a:t> IP </a:t>
            </a:r>
            <a:r>
              <a:rPr lang="en-GB" sz="1300" dirty="0" err="1"/>
              <a:t>ünvanlarına</a:t>
            </a:r>
            <a:r>
              <a:rPr lang="en-GB" sz="1300" dirty="0"/>
              <a:t> </a:t>
            </a:r>
            <a:r>
              <a:rPr lang="en-GB" sz="1300" dirty="0" err="1"/>
              <a:t>çevirən</a:t>
            </a:r>
            <a:r>
              <a:rPr lang="en-GB" sz="1300" dirty="0"/>
              <a:t> </a:t>
            </a:r>
            <a:r>
              <a:rPr lang="en-GB" sz="1300" dirty="0" err="1"/>
              <a:t>sistemdir</a:t>
            </a:r>
            <a:r>
              <a:rPr lang="en-GB" sz="1300" dirty="0"/>
              <a:t>. </a:t>
            </a:r>
            <a:r>
              <a:rPr lang="en-GB" sz="1300" dirty="0" err="1"/>
              <a:t>İnternetdəki</a:t>
            </a:r>
            <a:r>
              <a:rPr lang="en-GB" sz="1300" dirty="0"/>
              <a:t> </a:t>
            </a:r>
            <a:r>
              <a:rPr lang="en-GB" sz="1300" dirty="0" err="1"/>
              <a:t>hər</a:t>
            </a:r>
            <a:r>
              <a:rPr lang="en-GB" sz="1300" dirty="0"/>
              <a:t> </a:t>
            </a:r>
            <a:r>
              <a:rPr lang="en-GB" sz="1300" dirty="0" err="1"/>
              <a:t>bir</a:t>
            </a:r>
            <a:r>
              <a:rPr lang="en-GB" sz="1300" dirty="0"/>
              <a:t> </a:t>
            </a:r>
            <a:r>
              <a:rPr lang="en-GB" sz="1300" dirty="0" err="1"/>
              <a:t>cihazın</a:t>
            </a:r>
            <a:r>
              <a:rPr lang="en-GB" sz="1300" dirty="0"/>
              <a:t> </a:t>
            </a:r>
            <a:r>
              <a:rPr lang="en-GB" sz="1300" dirty="0" err="1"/>
              <a:t>bir</a:t>
            </a:r>
            <a:r>
              <a:rPr lang="en-GB" sz="1300" dirty="0"/>
              <a:t> IP </a:t>
            </a:r>
            <a:r>
              <a:rPr lang="en-GB" sz="1300" dirty="0" err="1"/>
              <a:t>ünvanı</a:t>
            </a:r>
            <a:r>
              <a:rPr lang="en-GB" sz="1300" dirty="0"/>
              <a:t> var. Lakin </a:t>
            </a:r>
            <a:r>
              <a:rPr lang="en-GB" sz="1300" dirty="0" err="1"/>
              <a:t>insanlar</a:t>
            </a:r>
            <a:r>
              <a:rPr lang="en-GB" sz="1300" dirty="0"/>
              <a:t> </a:t>
            </a:r>
            <a:r>
              <a:rPr lang="en-GB" sz="1300" dirty="0" err="1"/>
              <a:t>çox</a:t>
            </a:r>
            <a:r>
              <a:rPr lang="en-GB" sz="1300" dirty="0"/>
              <a:t> </a:t>
            </a:r>
            <a:r>
              <a:rPr lang="en-GB" sz="1300" dirty="0" err="1"/>
              <a:t>vaxt</a:t>
            </a:r>
            <a:r>
              <a:rPr lang="en-GB" sz="1300" dirty="0"/>
              <a:t> </a:t>
            </a:r>
            <a:r>
              <a:rPr lang="en-GB" sz="1300" dirty="0" err="1"/>
              <a:t>bu</a:t>
            </a:r>
            <a:r>
              <a:rPr lang="en-GB" sz="1300" dirty="0"/>
              <a:t> IP </a:t>
            </a:r>
            <a:r>
              <a:rPr lang="en-GB" sz="1300" dirty="0" err="1"/>
              <a:t>ünvanlarını</a:t>
            </a:r>
            <a:r>
              <a:rPr lang="en-GB" sz="1300" dirty="0"/>
              <a:t> </a:t>
            </a:r>
            <a:r>
              <a:rPr lang="en-GB" sz="1300" dirty="0" err="1"/>
              <a:t>xatırlamaqda</a:t>
            </a:r>
            <a:r>
              <a:rPr lang="en-GB" sz="1300" dirty="0"/>
              <a:t> </a:t>
            </a:r>
            <a:r>
              <a:rPr lang="en-GB" sz="1300" dirty="0" err="1"/>
              <a:t>çətinlik</a:t>
            </a:r>
            <a:r>
              <a:rPr lang="en-GB" sz="1300" dirty="0"/>
              <a:t> </a:t>
            </a:r>
            <a:r>
              <a:rPr lang="en-GB" sz="1300" dirty="0" err="1"/>
              <a:t>çəkirlər</a:t>
            </a:r>
            <a:r>
              <a:rPr lang="en-GB" sz="1300" dirty="0"/>
              <a:t>. Buna </a:t>
            </a:r>
            <a:r>
              <a:rPr lang="en-GB" sz="1300" dirty="0" err="1"/>
              <a:t>görə</a:t>
            </a:r>
            <a:r>
              <a:rPr lang="en-GB" sz="1300" dirty="0"/>
              <a:t> </a:t>
            </a:r>
            <a:r>
              <a:rPr lang="en-GB" sz="1300" dirty="0" err="1"/>
              <a:t>də</a:t>
            </a:r>
            <a:r>
              <a:rPr lang="en-GB" sz="1300" dirty="0"/>
              <a:t>, DNS </a:t>
            </a:r>
            <a:r>
              <a:rPr lang="en-GB" sz="1300" dirty="0" err="1"/>
              <a:t>istifadəçiləri</a:t>
            </a:r>
            <a:r>
              <a:rPr lang="en-GB" sz="1300" dirty="0"/>
              <a:t> </a:t>
            </a:r>
            <a:r>
              <a:rPr lang="en-GB" sz="1300" dirty="0" err="1"/>
              <a:t>internetə</a:t>
            </a:r>
            <a:r>
              <a:rPr lang="en-GB" sz="1300" dirty="0"/>
              <a:t> </a:t>
            </a:r>
            <a:r>
              <a:rPr lang="en-GB" sz="1300" dirty="0" err="1"/>
              <a:t>daxil</a:t>
            </a:r>
            <a:r>
              <a:rPr lang="en-GB" sz="1300" dirty="0"/>
              <a:t> </a:t>
            </a:r>
            <a:r>
              <a:rPr lang="en-GB" sz="1300" dirty="0" err="1"/>
              <a:t>olarkən</a:t>
            </a:r>
            <a:r>
              <a:rPr lang="en-GB" sz="1300" dirty="0"/>
              <a:t> yadda </a:t>
            </a:r>
            <a:r>
              <a:rPr lang="en-GB" sz="1300" dirty="0" err="1"/>
              <a:t>saxlaya</a:t>
            </a:r>
            <a:r>
              <a:rPr lang="en-GB" sz="1300" dirty="0"/>
              <a:t> </a:t>
            </a:r>
            <a:r>
              <a:rPr lang="en-GB" sz="1300" dirty="0" err="1"/>
              <a:t>və</a:t>
            </a:r>
            <a:r>
              <a:rPr lang="en-GB" sz="1300" dirty="0"/>
              <a:t> </a:t>
            </a:r>
            <a:r>
              <a:rPr lang="en-GB" sz="1300" dirty="0" err="1"/>
              <a:t>yaza</a:t>
            </a:r>
            <a:r>
              <a:rPr lang="en-GB" sz="1300" dirty="0"/>
              <a:t> </a:t>
            </a:r>
            <a:r>
              <a:rPr lang="en-GB" sz="1300" dirty="0" err="1"/>
              <a:t>biləcəkləri</a:t>
            </a:r>
            <a:r>
              <a:rPr lang="en-GB" sz="1300" dirty="0"/>
              <a:t> </a:t>
            </a:r>
            <a:r>
              <a:rPr lang="en-GB" sz="1300" dirty="0" err="1"/>
              <a:t>domen</a:t>
            </a:r>
            <a:r>
              <a:rPr lang="en-GB" sz="1300" dirty="0"/>
              <a:t> </a:t>
            </a:r>
            <a:r>
              <a:rPr lang="en-GB" sz="1300" dirty="0" err="1"/>
              <a:t>adlarına</a:t>
            </a:r>
            <a:r>
              <a:rPr lang="en-GB" sz="1300" dirty="0"/>
              <a:t> </a:t>
            </a:r>
            <a:r>
              <a:rPr lang="en-GB" sz="1300" dirty="0" err="1"/>
              <a:t>yönləndirmək</a:t>
            </a:r>
            <a:r>
              <a:rPr lang="en-GB" sz="1300" dirty="0"/>
              <a:t> </a:t>
            </a:r>
            <a:r>
              <a:rPr lang="en-GB" sz="1300" dirty="0" err="1"/>
              <a:t>üçün</a:t>
            </a:r>
            <a:r>
              <a:rPr lang="en-GB" sz="1300" dirty="0"/>
              <a:t> </a:t>
            </a:r>
            <a:r>
              <a:rPr lang="en-GB" sz="1300" dirty="0" err="1"/>
              <a:t>istifadə</a:t>
            </a:r>
            <a:r>
              <a:rPr lang="en-GB" sz="1300" dirty="0"/>
              <a:t> </a:t>
            </a:r>
            <a:r>
              <a:rPr lang="en-GB" sz="1300" dirty="0" err="1"/>
              <a:t>olunur</a:t>
            </a:r>
            <a:r>
              <a:rPr lang="en-GB" sz="1300" dirty="0"/>
              <a:t>. </a:t>
            </a:r>
            <a:r>
              <a:rPr lang="en-GB" sz="1300" dirty="0" err="1"/>
              <a:t>Məsələn</a:t>
            </a:r>
            <a:r>
              <a:rPr lang="en-GB" sz="1300" dirty="0"/>
              <a:t>, www.google.com </a:t>
            </a:r>
            <a:r>
              <a:rPr lang="en-GB" sz="1300" dirty="0" err="1"/>
              <a:t>domen</a:t>
            </a:r>
            <a:r>
              <a:rPr lang="en-GB" sz="1300" dirty="0"/>
              <a:t> </a:t>
            </a:r>
            <a:r>
              <a:rPr lang="en-GB" sz="1300" dirty="0" err="1"/>
              <a:t>adı</a:t>
            </a:r>
            <a:r>
              <a:rPr lang="en-GB" sz="1300" dirty="0"/>
              <a:t> 172.217.9.132 IP </a:t>
            </a:r>
            <a:r>
              <a:rPr lang="en-GB" sz="1300" dirty="0" err="1"/>
              <a:t>ünvanına</a:t>
            </a:r>
            <a:r>
              <a:rPr lang="en-GB" sz="1300" dirty="0"/>
              <a:t> </a:t>
            </a:r>
            <a:r>
              <a:rPr lang="en-GB" sz="1300" dirty="0" err="1"/>
              <a:t>çevrilir</a:t>
            </a:r>
            <a:r>
              <a:rPr lang="en-GB" sz="1300" dirty="0"/>
              <a:t>.</a:t>
            </a:r>
          </a:p>
        </p:txBody>
      </p:sp>
      <p:sp>
        <p:nvSpPr>
          <p:cNvPr id="4799" name="Google Shape;4799;p40"/>
          <p:cNvSpPr txBox="1">
            <a:spLocks noGrp="1"/>
          </p:cNvSpPr>
          <p:nvPr>
            <p:ph type="title" idx="4"/>
          </p:nvPr>
        </p:nvSpPr>
        <p:spPr>
          <a:xfrm>
            <a:off x="7247080" y="3529824"/>
            <a:ext cx="1446877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2300" dirty="0"/>
              <a:t>Məqsədi</a:t>
            </a:r>
            <a:endParaRPr sz="2300" dirty="0"/>
          </a:p>
        </p:txBody>
      </p:sp>
      <p:sp>
        <p:nvSpPr>
          <p:cNvPr id="4800" name="Google Shape;4800;p40"/>
          <p:cNvSpPr txBox="1">
            <a:spLocks noGrp="1"/>
          </p:cNvSpPr>
          <p:nvPr>
            <p:ph type="subTitle" idx="5"/>
          </p:nvPr>
        </p:nvSpPr>
        <p:spPr>
          <a:xfrm>
            <a:off x="519082" y="3499510"/>
            <a:ext cx="5561677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 err="1"/>
              <a:t>Vebsayta</a:t>
            </a:r>
            <a:r>
              <a:rPr lang="en-GB" sz="1400" dirty="0"/>
              <a:t> </a:t>
            </a:r>
            <a:r>
              <a:rPr lang="en-GB" sz="1400" dirty="0" err="1"/>
              <a:t>daxil</a:t>
            </a:r>
            <a:r>
              <a:rPr lang="en-GB" sz="1400" dirty="0"/>
              <a:t> </a:t>
            </a:r>
            <a:r>
              <a:rPr lang="en-GB" sz="1400" dirty="0" err="1"/>
              <a:t>olmaq</a:t>
            </a:r>
            <a:r>
              <a:rPr lang="en-GB" sz="1400" dirty="0"/>
              <a:t> </a:t>
            </a:r>
            <a:r>
              <a:rPr lang="en-GB" sz="1400" dirty="0" err="1"/>
              <a:t>üçün</a:t>
            </a:r>
            <a:r>
              <a:rPr lang="en-GB" sz="1400" dirty="0"/>
              <a:t> </a:t>
            </a:r>
            <a:r>
              <a:rPr lang="en-GB" sz="1400" dirty="0" err="1"/>
              <a:t>istifadəçilər</a:t>
            </a:r>
            <a:r>
              <a:rPr lang="en-GB" sz="1400" dirty="0"/>
              <a:t> </a:t>
            </a:r>
            <a:r>
              <a:rPr lang="en-GB" sz="1400" dirty="0" err="1"/>
              <a:t>brauzerlərində</a:t>
            </a:r>
            <a:r>
              <a:rPr lang="en-GB" sz="1400" dirty="0"/>
              <a:t> </a:t>
            </a:r>
            <a:r>
              <a:rPr lang="en-GB" sz="1400" dirty="0" err="1"/>
              <a:t>vebsaytın</a:t>
            </a:r>
            <a:r>
              <a:rPr lang="en-GB" sz="1400" dirty="0"/>
              <a:t> </a:t>
            </a:r>
            <a:r>
              <a:rPr lang="en-GB" sz="1400" dirty="0" err="1"/>
              <a:t>domen</a:t>
            </a:r>
            <a:r>
              <a:rPr lang="en-GB" sz="1400" dirty="0"/>
              <a:t> </a:t>
            </a:r>
            <a:r>
              <a:rPr lang="en-GB" sz="1400" dirty="0" err="1"/>
              <a:t>adını</a:t>
            </a:r>
            <a:r>
              <a:rPr lang="en-GB" sz="1400" dirty="0"/>
              <a:t> </a:t>
            </a:r>
            <a:r>
              <a:rPr lang="en-GB" sz="1400" dirty="0" err="1"/>
              <a:t>daxil</a:t>
            </a:r>
            <a:r>
              <a:rPr lang="en-GB" sz="1400" dirty="0"/>
              <a:t> </a:t>
            </a:r>
            <a:r>
              <a:rPr lang="en-GB" sz="1400" dirty="0" err="1"/>
              <a:t>edirlər</a:t>
            </a:r>
            <a:r>
              <a:rPr lang="en-GB" sz="1400" dirty="0"/>
              <a:t>. </a:t>
            </a:r>
            <a:r>
              <a:rPr lang="en-GB" sz="1400" dirty="0" err="1"/>
              <a:t>Brauzerlər</a:t>
            </a:r>
            <a:r>
              <a:rPr lang="en-GB" sz="1400" dirty="0"/>
              <a:t> </a:t>
            </a:r>
            <a:r>
              <a:rPr lang="en-GB" sz="1400" dirty="0" err="1"/>
              <a:t>bu</a:t>
            </a:r>
            <a:r>
              <a:rPr lang="en-GB" sz="1400" dirty="0"/>
              <a:t> </a:t>
            </a:r>
            <a:r>
              <a:rPr lang="en-GB" sz="1400" dirty="0" err="1"/>
              <a:t>domen</a:t>
            </a:r>
            <a:r>
              <a:rPr lang="en-GB" sz="1400" dirty="0"/>
              <a:t> </a:t>
            </a:r>
            <a:r>
              <a:rPr lang="en-GB" sz="1400" dirty="0" err="1"/>
              <a:t>adını</a:t>
            </a:r>
            <a:r>
              <a:rPr lang="en-GB" sz="1400" dirty="0"/>
              <a:t> </a:t>
            </a:r>
            <a:r>
              <a:rPr lang="en-GB" sz="1400" dirty="0" err="1"/>
              <a:t>həll</a:t>
            </a:r>
            <a:r>
              <a:rPr lang="en-GB" sz="1400" dirty="0"/>
              <a:t> </a:t>
            </a:r>
            <a:r>
              <a:rPr lang="en-GB" sz="1400" dirty="0" err="1"/>
              <a:t>etmək</a:t>
            </a:r>
            <a:r>
              <a:rPr lang="en-GB" sz="1400" dirty="0"/>
              <a:t> </a:t>
            </a:r>
            <a:r>
              <a:rPr lang="en-GB" sz="1400" dirty="0" err="1"/>
              <a:t>üçün</a:t>
            </a:r>
            <a:r>
              <a:rPr lang="en-GB" sz="1400" dirty="0"/>
              <a:t> DNS </a:t>
            </a:r>
            <a:r>
              <a:rPr lang="en-GB" sz="1400" dirty="0" err="1"/>
              <a:t>serverinə</a:t>
            </a:r>
            <a:r>
              <a:rPr lang="en-GB" sz="1400" dirty="0"/>
              <a:t> </a:t>
            </a:r>
            <a:r>
              <a:rPr lang="en-GB" sz="1400" dirty="0" err="1"/>
              <a:t>sorğu</a:t>
            </a:r>
            <a:r>
              <a:rPr lang="en-GB" sz="1400" dirty="0"/>
              <a:t> </a:t>
            </a:r>
            <a:r>
              <a:rPr lang="en-GB" sz="1400" dirty="0" err="1"/>
              <a:t>göndərirlər</a:t>
            </a:r>
            <a:r>
              <a:rPr lang="en-GB" sz="1400" dirty="0"/>
              <a:t>. DNS server </a:t>
            </a:r>
            <a:r>
              <a:rPr lang="en-GB" sz="1400" dirty="0" err="1"/>
              <a:t>istifadəçiyə</a:t>
            </a:r>
            <a:r>
              <a:rPr lang="en-GB" sz="1400" dirty="0"/>
              <a:t> </a:t>
            </a:r>
            <a:r>
              <a:rPr lang="en-GB" sz="1400" dirty="0" err="1"/>
              <a:t>veb-sayta</a:t>
            </a:r>
            <a:r>
              <a:rPr lang="en-GB" sz="1400" dirty="0"/>
              <a:t> </a:t>
            </a:r>
            <a:r>
              <a:rPr lang="en-GB" sz="1400" dirty="0" err="1"/>
              <a:t>daxil</a:t>
            </a:r>
            <a:r>
              <a:rPr lang="en-GB" sz="1400" dirty="0"/>
              <a:t> </a:t>
            </a:r>
            <a:r>
              <a:rPr lang="en-GB" sz="1400" dirty="0" err="1"/>
              <a:t>olmaq</a:t>
            </a:r>
            <a:r>
              <a:rPr lang="en-GB" sz="1400" dirty="0"/>
              <a:t> </a:t>
            </a:r>
            <a:r>
              <a:rPr lang="en-GB" sz="1400" dirty="0" err="1"/>
              <a:t>imkanı</a:t>
            </a:r>
            <a:r>
              <a:rPr lang="en-GB" sz="1400" dirty="0"/>
              <a:t> </a:t>
            </a:r>
            <a:r>
              <a:rPr lang="en-GB" sz="1400" dirty="0" err="1"/>
              <a:t>verən</a:t>
            </a:r>
            <a:r>
              <a:rPr lang="en-GB" sz="1400" dirty="0"/>
              <a:t> </a:t>
            </a:r>
            <a:r>
              <a:rPr lang="en-GB" sz="1400" dirty="0" err="1"/>
              <a:t>domen</a:t>
            </a:r>
            <a:r>
              <a:rPr lang="en-GB" sz="1400" dirty="0"/>
              <a:t> </a:t>
            </a:r>
            <a:r>
              <a:rPr lang="en-GB" sz="1400" dirty="0" err="1"/>
              <a:t>adını</a:t>
            </a:r>
            <a:r>
              <a:rPr lang="en-GB" sz="1400" dirty="0"/>
              <a:t> IP </a:t>
            </a:r>
            <a:r>
              <a:rPr lang="en-GB" sz="1400" dirty="0" err="1"/>
              <a:t>ünvanına</a:t>
            </a:r>
            <a:r>
              <a:rPr lang="en-GB" sz="1400" dirty="0"/>
              <a:t> </a:t>
            </a:r>
            <a:r>
              <a:rPr lang="en-GB" sz="1400" dirty="0" err="1"/>
              <a:t>çevirir</a:t>
            </a:r>
            <a:r>
              <a:rPr lang="en-GB" sz="1400" dirty="0"/>
              <a:t>. </a:t>
            </a:r>
            <a:r>
              <a:rPr lang="en-GB" sz="1400" dirty="0" err="1"/>
              <a:t>Beləliklə</a:t>
            </a:r>
            <a:r>
              <a:rPr lang="en-GB" sz="1400" dirty="0"/>
              <a:t>, </a:t>
            </a:r>
            <a:r>
              <a:rPr lang="en-GB" sz="1400" dirty="0" err="1"/>
              <a:t>istifadəçilərin</a:t>
            </a:r>
            <a:r>
              <a:rPr lang="en-GB" sz="1400" dirty="0"/>
              <a:t> </a:t>
            </a:r>
            <a:r>
              <a:rPr lang="en-GB" sz="1400" dirty="0" err="1"/>
              <a:t>veb-sayta</a:t>
            </a:r>
            <a:r>
              <a:rPr lang="en-GB" sz="1400" dirty="0"/>
              <a:t> </a:t>
            </a:r>
            <a:r>
              <a:rPr lang="en-GB" sz="1400" dirty="0" err="1"/>
              <a:t>daxil</a:t>
            </a:r>
            <a:r>
              <a:rPr lang="en-GB" sz="1400" dirty="0"/>
              <a:t> </a:t>
            </a:r>
            <a:r>
              <a:rPr lang="en-GB" sz="1400" dirty="0" err="1"/>
              <a:t>olması</a:t>
            </a:r>
            <a:r>
              <a:rPr lang="en-GB" sz="1400" dirty="0"/>
              <a:t> </a:t>
            </a:r>
            <a:r>
              <a:rPr lang="en-GB" sz="1400" dirty="0" err="1"/>
              <a:t>daha</a:t>
            </a:r>
            <a:r>
              <a:rPr lang="en-GB" sz="1400" dirty="0"/>
              <a:t> </a:t>
            </a:r>
            <a:r>
              <a:rPr lang="en-GB" sz="1400" dirty="0" err="1"/>
              <a:t>asan</a:t>
            </a:r>
            <a:r>
              <a:rPr lang="en-GB" sz="1400" dirty="0"/>
              <a:t> </a:t>
            </a:r>
            <a:r>
              <a:rPr lang="en-GB" sz="1400" dirty="0" err="1"/>
              <a:t>və</a:t>
            </a:r>
            <a:r>
              <a:rPr lang="en-GB" sz="1400" dirty="0"/>
              <a:t> </a:t>
            </a:r>
            <a:r>
              <a:rPr lang="en-GB" sz="1400" dirty="0" err="1"/>
              <a:t>anlaşılan</a:t>
            </a:r>
            <a:r>
              <a:rPr lang="en-GB" sz="1400" dirty="0"/>
              <a:t> </a:t>
            </a:r>
            <a:r>
              <a:rPr lang="en-GB" sz="1400" dirty="0" err="1"/>
              <a:t>olur</a:t>
            </a:r>
            <a:r>
              <a:rPr lang="en-GB" sz="1400" dirty="0"/>
              <a:t>.</a:t>
            </a:r>
            <a:endParaRPr sz="1400" dirty="0"/>
          </a:p>
        </p:txBody>
      </p:sp>
      <p:sp>
        <p:nvSpPr>
          <p:cNvPr id="4803" name="Google Shape;4803;p40"/>
          <p:cNvSpPr/>
          <p:nvPr/>
        </p:nvSpPr>
        <p:spPr>
          <a:xfrm rot="-3136296">
            <a:off x="858549" y="1829394"/>
            <a:ext cx="977090" cy="536157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4" name="Google Shape;4804;p40"/>
          <p:cNvSpPr/>
          <p:nvPr/>
        </p:nvSpPr>
        <p:spPr>
          <a:xfrm rot="-3136296">
            <a:off x="6228418" y="3496928"/>
            <a:ext cx="977090" cy="536157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07" name="Google Shape;4807;p40"/>
          <p:cNvGrpSpPr/>
          <p:nvPr/>
        </p:nvGrpSpPr>
        <p:grpSpPr>
          <a:xfrm>
            <a:off x="1216576" y="1937469"/>
            <a:ext cx="261028" cy="320037"/>
            <a:chOff x="2516750" y="1305675"/>
            <a:chExt cx="284375" cy="345650"/>
          </a:xfrm>
        </p:grpSpPr>
        <p:sp>
          <p:nvSpPr>
            <p:cNvPr id="4808" name="Google Shape;4808;p40"/>
            <p:cNvSpPr/>
            <p:nvPr/>
          </p:nvSpPr>
          <p:spPr>
            <a:xfrm>
              <a:off x="2546750" y="1569775"/>
              <a:ext cx="224375" cy="81550"/>
            </a:xfrm>
            <a:custGeom>
              <a:avLst/>
              <a:gdLst/>
              <a:ahLst/>
              <a:cxnLst/>
              <a:rect l="l" t="t" r="r" b="b"/>
              <a:pathLst>
                <a:path w="8975" h="3262" extrusionOk="0">
                  <a:moveTo>
                    <a:pt x="2453" y="1227"/>
                  </a:moveTo>
                  <a:lnTo>
                    <a:pt x="2453" y="2036"/>
                  </a:lnTo>
                  <a:lnTo>
                    <a:pt x="1644" y="2036"/>
                  </a:lnTo>
                  <a:lnTo>
                    <a:pt x="1644" y="1227"/>
                  </a:lnTo>
                  <a:close/>
                  <a:moveTo>
                    <a:pt x="4096" y="1227"/>
                  </a:moveTo>
                  <a:lnTo>
                    <a:pt x="4096" y="2036"/>
                  </a:lnTo>
                  <a:lnTo>
                    <a:pt x="3262" y="2036"/>
                  </a:lnTo>
                  <a:lnTo>
                    <a:pt x="3262" y="1227"/>
                  </a:lnTo>
                  <a:close/>
                  <a:moveTo>
                    <a:pt x="5714" y="1227"/>
                  </a:moveTo>
                  <a:lnTo>
                    <a:pt x="5714" y="2036"/>
                  </a:lnTo>
                  <a:lnTo>
                    <a:pt x="4905" y="2036"/>
                  </a:lnTo>
                  <a:lnTo>
                    <a:pt x="4905" y="1227"/>
                  </a:lnTo>
                  <a:close/>
                  <a:moveTo>
                    <a:pt x="7331" y="1227"/>
                  </a:moveTo>
                  <a:lnTo>
                    <a:pt x="7331" y="2036"/>
                  </a:lnTo>
                  <a:lnTo>
                    <a:pt x="6522" y="2036"/>
                  </a:lnTo>
                  <a:lnTo>
                    <a:pt x="6522" y="1227"/>
                  </a:lnTo>
                  <a:close/>
                  <a:moveTo>
                    <a:pt x="1" y="1"/>
                  </a:moveTo>
                  <a:lnTo>
                    <a:pt x="1" y="3262"/>
                  </a:lnTo>
                  <a:lnTo>
                    <a:pt x="8974" y="3262"/>
                  </a:lnTo>
                  <a:lnTo>
                    <a:pt x="89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40"/>
            <p:cNvSpPr/>
            <p:nvPr/>
          </p:nvSpPr>
          <p:spPr>
            <a:xfrm>
              <a:off x="2516750" y="1305675"/>
              <a:ext cx="284375" cy="203475"/>
            </a:xfrm>
            <a:custGeom>
              <a:avLst/>
              <a:gdLst/>
              <a:ahLst/>
              <a:cxnLst/>
              <a:rect l="l" t="t" r="r" b="b"/>
              <a:pathLst>
                <a:path w="11375" h="8139" extrusionOk="0">
                  <a:moveTo>
                    <a:pt x="6627" y="0"/>
                  </a:moveTo>
                  <a:lnTo>
                    <a:pt x="6261" y="78"/>
                  </a:lnTo>
                  <a:lnTo>
                    <a:pt x="6079" y="130"/>
                  </a:lnTo>
                  <a:lnTo>
                    <a:pt x="5896" y="209"/>
                  </a:lnTo>
                  <a:lnTo>
                    <a:pt x="5740" y="287"/>
                  </a:lnTo>
                  <a:lnTo>
                    <a:pt x="5557" y="391"/>
                  </a:lnTo>
                  <a:lnTo>
                    <a:pt x="5401" y="522"/>
                  </a:lnTo>
                  <a:lnTo>
                    <a:pt x="5244" y="652"/>
                  </a:lnTo>
                  <a:lnTo>
                    <a:pt x="5088" y="809"/>
                  </a:lnTo>
                  <a:lnTo>
                    <a:pt x="4957" y="965"/>
                  </a:lnTo>
                  <a:lnTo>
                    <a:pt x="4696" y="887"/>
                  </a:lnTo>
                  <a:lnTo>
                    <a:pt x="4435" y="835"/>
                  </a:lnTo>
                  <a:lnTo>
                    <a:pt x="4175" y="809"/>
                  </a:lnTo>
                  <a:lnTo>
                    <a:pt x="3914" y="809"/>
                  </a:lnTo>
                  <a:lnTo>
                    <a:pt x="3653" y="835"/>
                  </a:lnTo>
                  <a:lnTo>
                    <a:pt x="3392" y="887"/>
                  </a:lnTo>
                  <a:lnTo>
                    <a:pt x="3157" y="991"/>
                  </a:lnTo>
                  <a:lnTo>
                    <a:pt x="2922" y="1096"/>
                  </a:lnTo>
                  <a:lnTo>
                    <a:pt x="2714" y="1226"/>
                  </a:lnTo>
                  <a:lnTo>
                    <a:pt x="2505" y="1356"/>
                  </a:lnTo>
                  <a:lnTo>
                    <a:pt x="2322" y="1539"/>
                  </a:lnTo>
                  <a:lnTo>
                    <a:pt x="2140" y="1722"/>
                  </a:lnTo>
                  <a:lnTo>
                    <a:pt x="1983" y="1956"/>
                  </a:lnTo>
                  <a:lnTo>
                    <a:pt x="1879" y="2165"/>
                  </a:lnTo>
                  <a:lnTo>
                    <a:pt x="1775" y="2426"/>
                  </a:lnTo>
                  <a:lnTo>
                    <a:pt x="1696" y="2687"/>
                  </a:lnTo>
                  <a:lnTo>
                    <a:pt x="1435" y="2791"/>
                  </a:lnTo>
                  <a:lnTo>
                    <a:pt x="1201" y="2948"/>
                  </a:lnTo>
                  <a:lnTo>
                    <a:pt x="992" y="3104"/>
                  </a:lnTo>
                  <a:lnTo>
                    <a:pt x="809" y="3287"/>
                  </a:lnTo>
                  <a:lnTo>
                    <a:pt x="653" y="3443"/>
                  </a:lnTo>
                  <a:lnTo>
                    <a:pt x="496" y="3652"/>
                  </a:lnTo>
                  <a:lnTo>
                    <a:pt x="366" y="3861"/>
                  </a:lnTo>
                  <a:lnTo>
                    <a:pt x="262" y="4069"/>
                  </a:lnTo>
                  <a:lnTo>
                    <a:pt x="183" y="4278"/>
                  </a:lnTo>
                  <a:lnTo>
                    <a:pt x="105" y="4487"/>
                  </a:lnTo>
                  <a:lnTo>
                    <a:pt x="53" y="4722"/>
                  </a:lnTo>
                  <a:lnTo>
                    <a:pt x="27" y="4956"/>
                  </a:lnTo>
                  <a:lnTo>
                    <a:pt x="1" y="5191"/>
                  </a:lnTo>
                  <a:lnTo>
                    <a:pt x="1" y="5400"/>
                  </a:lnTo>
                  <a:lnTo>
                    <a:pt x="27" y="5635"/>
                  </a:lnTo>
                  <a:lnTo>
                    <a:pt x="79" y="5869"/>
                  </a:lnTo>
                  <a:lnTo>
                    <a:pt x="131" y="6078"/>
                  </a:lnTo>
                  <a:lnTo>
                    <a:pt x="183" y="6313"/>
                  </a:lnTo>
                  <a:lnTo>
                    <a:pt x="288" y="6522"/>
                  </a:lnTo>
                  <a:lnTo>
                    <a:pt x="392" y="6730"/>
                  </a:lnTo>
                  <a:lnTo>
                    <a:pt x="522" y="6913"/>
                  </a:lnTo>
                  <a:lnTo>
                    <a:pt x="653" y="7095"/>
                  </a:lnTo>
                  <a:lnTo>
                    <a:pt x="809" y="7278"/>
                  </a:lnTo>
                  <a:lnTo>
                    <a:pt x="966" y="7435"/>
                  </a:lnTo>
                  <a:lnTo>
                    <a:pt x="1149" y="7591"/>
                  </a:lnTo>
                  <a:lnTo>
                    <a:pt x="1357" y="7722"/>
                  </a:lnTo>
                  <a:lnTo>
                    <a:pt x="1566" y="7826"/>
                  </a:lnTo>
                  <a:lnTo>
                    <a:pt x="1801" y="7930"/>
                  </a:lnTo>
                  <a:lnTo>
                    <a:pt x="2035" y="8009"/>
                  </a:lnTo>
                  <a:lnTo>
                    <a:pt x="2296" y="8087"/>
                  </a:lnTo>
                  <a:lnTo>
                    <a:pt x="2557" y="8113"/>
                  </a:lnTo>
                  <a:lnTo>
                    <a:pt x="2844" y="8139"/>
                  </a:lnTo>
                  <a:lnTo>
                    <a:pt x="3262" y="8139"/>
                  </a:lnTo>
                  <a:lnTo>
                    <a:pt x="3262" y="5869"/>
                  </a:lnTo>
                  <a:lnTo>
                    <a:pt x="2714" y="6391"/>
                  </a:lnTo>
                  <a:lnTo>
                    <a:pt x="2140" y="5817"/>
                  </a:lnTo>
                  <a:lnTo>
                    <a:pt x="3653" y="4304"/>
                  </a:lnTo>
                  <a:lnTo>
                    <a:pt x="5166" y="5817"/>
                  </a:lnTo>
                  <a:lnTo>
                    <a:pt x="4592" y="6391"/>
                  </a:lnTo>
                  <a:lnTo>
                    <a:pt x="4070" y="5869"/>
                  </a:lnTo>
                  <a:lnTo>
                    <a:pt x="4070" y="8139"/>
                  </a:lnTo>
                  <a:lnTo>
                    <a:pt x="7331" y="8139"/>
                  </a:lnTo>
                  <a:lnTo>
                    <a:pt x="7331" y="5869"/>
                  </a:lnTo>
                  <a:lnTo>
                    <a:pt x="6783" y="6391"/>
                  </a:lnTo>
                  <a:lnTo>
                    <a:pt x="6209" y="5817"/>
                  </a:lnTo>
                  <a:lnTo>
                    <a:pt x="7722" y="4304"/>
                  </a:lnTo>
                  <a:lnTo>
                    <a:pt x="9235" y="5817"/>
                  </a:lnTo>
                  <a:lnTo>
                    <a:pt x="8661" y="6391"/>
                  </a:lnTo>
                  <a:lnTo>
                    <a:pt x="8140" y="5869"/>
                  </a:lnTo>
                  <a:lnTo>
                    <a:pt x="8140" y="8139"/>
                  </a:lnTo>
                  <a:lnTo>
                    <a:pt x="8531" y="8139"/>
                  </a:lnTo>
                  <a:lnTo>
                    <a:pt x="8844" y="8113"/>
                  </a:lnTo>
                  <a:lnTo>
                    <a:pt x="9131" y="8061"/>
                  </a:lnTo>
                  <a:lnTo>
                    <a:pt x="9392" y="8009"/>
                  </a:lnTo>
                  <a:lnTo>
                    <a:pt x="9653" y="7904"/>
                  </a:lnTo>
                  <a:lnTo>
                    <a:pt x="9887" y="7800"/>
                  </a:lnTo>
                  <a:lnTo>
                    <a:pt x="10096" y="7669"/>
                  </a:lnTo>
                  <a:lnTo>
                    <a:pt x="10305" y="7539"/>
                  </a:lnTo>
                  <a:lnTo>
                    <a:pt x="10487" y="7382"/>
                  </a:lnTo>
                  <a:lnTo>
                    <a:pt x="10670" y="7200"/>
                  </a:lnTo>
                  <a:lnTo>
                    <a:pt x="10801" y="7017"/>
                  </a:lnTo>
                  <a:lnTo>
                    <a:pt x="10957" y="6809"/>
                  </a:lnTo>
                  <a:lnTo>
                    <a:pt x="11061" y="6600"/>
                  </a:lnTo>
                  <a:lnTo>
                    <a:pt x="11166" y="6391"/>
                  </a:lnTo>
                  <a:lnTo>
                    <a:pt x="11244" y="6156"/>
                  </a:lnTo>
                  <a:lnTo>
                    <a:pt x="11296" y="5922"/>
                  </a:lnTo>
                  <a:lnTo>
                    <a:pt x="11348" y="5687"/>
                  </a:lnTo>
                  <a:lnTo>
                    <a:pt x="11374" y="5452"/>
                  </a:lnTo>
                  <a:lnTo>
                    <a:pt x="11374" y="5217"/>
                  </a:lnTo>
                  <a:lnTo>
                    <a:pt x="11374" y="4982"/>
                  </a:lnTo>
                  <a:lnTo>
                    <a:pt x="11322" y="4722"/>
                  </a:lnTo>
                  <a:lnTo>
                    <a:pt x="11270" y="4487"/>
                  </a:lnTo>
                  <a:lnTo>
                    <a:pt x="11218" y="4278"/>
                  </a:lnTo>
                  <a:lnTo>
                    <a:pt x="11114" y="4043"/>
                  </a:lnTo>
                  <a:lnTo>
                    <a:pt x="11009" y="3835"/>
                  </a:lnTo>
                  <a:lnTo>
                    <a:pt x="10879" y="3626"/>
                  </a:lnTo>
                  <a:lnTo>
                    <a:pt x="10722" y="3417"/>
                  </a:lnTo>
                  <a:lnTo>
                    <a:pt x="10540" y="3235"/>
                  </a:lnTo>
                  <a:lnTo>
                    <a:pt x="10357" y="3078"/>
                  </a:lnTo>
                  <a:lnTo>
                    <a:pt x="10122" y="2922"/>
                  </a:lnTo>
                  <a:lnTo>
                    <a:pt x="9887" y="2765"/>
                  </a:lnTo>
                  <a:lnTo>
                    <a:pt x="9627" y="2661"/>
                  </a:lnTo>
                  <a:lnTo>
                    <a:pt x="9366" y="2556"/>
                  </a:lnTo>
                  <a:lnTo>
                    <a:pt x="9366" y="2322"/>
                  </a:lnTo>
                  <a:lnTo>
                    <a:pt x="9340" y="2113"/>
                  </a:lnTo>
                  <a:lnTo>
                    <a:pt x="9314" y="1904"/>
                  </a:lnTo>
                  <a:lnTo>
                    <a:pt x="9261" y="1722"/>
                  </a:lnTo>
                  <a:lnTo>
                    <a:pt x="9183" y="1513"/>
                  </a:lnTo>
                  <a:lnTo>
                    <a:pt x="9105" y="1356"/>
                  </a:lnTo>
                  <a:lnTo>
                    <a:pt x="9027" y="1174"/>
                  </a:lnTo>
                  <a:lnTo>
                    <a:pt x="8922" y="1017"/>
                  </a:lnTo>
                  <a:lnTo>
                    <a:pt x="8661" y="730"/>
                  </a:lnTo>
                  <a:lnTo>
                    <a:pt x="8374" y="496"/>
                  </a:lnTo>
                  <a:lnTo>
                    <a:pt x="8061" y="287"/>
                  </a:lnTo>
                  <a:lnTo>
                    <a:pt x="7722" y="130"/>
                  </a:lnTo>
                  <a:lnTo>
                    <a:pt x="7383" y="52"/>
                  </a:lnTo>
                  <a:lnTo>
                    <a:pt x="70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40"/>
            <p:cNvSpPr/>
            <p:nvPr/>
          </p:nvSpPr>
          <p:spPr>
            <a:xfrm>
              <a:off x="2598275" y="1509125"/>
              <a:ext cx="20250" cy="40475"/>
            </a:xfrm>
            <a:custGeom>
              <a:avLst/>
              <a:gdLst/>
              <a:ahLst/>
              <a:cxnLst/>
              <a:rect l="l" t="t" r="r" b="b"/>
              <a:pathLst>
                <a:path w="810" h="1619" extrusionOk="0">
                  <a:moveTo>
                    <a:pt x="1" y="1"/>
                  </a:moveTo>
                  <a:lnTo>
                    <a:pt x="1" y="1618"/>
                  </a:lnTo>
                  <a:lnTo>
                    <a:pt x="809" y="1618"/>
                  </a:lnTo>
                  <a:lnTo>
                    <a:pt x="8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40"/>
            <p:cNvSpPr/>
            <p:nvPr/>
          </p:nvSpPr>
          <p:spPr>
            <a:xfrm>
              <a:off x="2700025" y="1509125"/>
              <a:ext cx="20225" cy="40475"/>
            </a:xfrm>
            <a:custGeom>
              <a:avLst/>
              <a:gdLst/>
              <a:ahLst/>
              <a:cxnLst/>
              <a:rect l="l" t="t" r="r" b="b"/>
              <a:pathLst>
                <a:path w="809" h="1619" extrusionOk="0">
                  <a:moveTo>
                    <a:pt x="0" y="1"/>
                  </a:moveTo>
                  <a:lnTo>
                    <a:pt x="0" y="1618"/>
                  </a:lnTo>
                  <a:lnTo>
                    <a:pt x="809" y="1618"/>
                  </a:lnTo>
                  <a:lnTo>
                    <a:pt x="8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8" name="Google Shape;4818;p40"/>
          <p:cNvGrpSpPr/>
          <p:nvPr/>
        </p:nvGrpSpPr>
        <p:grpSpPr>
          <a:xfrm>
            <a:off x="6558017" y="3605003"/>
            <a:ext cx="317869" cy="320037"/>
            <a:chOff x="3984775" y="1305675"/>
            <a:chExt cx="346300" cy="345650"/>
          </a:xfrm>
        </p:grpSpPr>
        <p:sp>
          <p:nvSpPr>
            <p:cNvPr id="4819" name="Google Shape;4819;p40"/>
            <p:cNvSpPr/>
            <p:nvPr/>
          </p:nvSpPr>
          <p:spPr>
            <a:xfrm>
              <a:off x="4025850" y="1529350"/>
              <a:ext cx="60675" cy="20250"/>
            </a:xfrm>
            <a:custGeom>
              <a:avLst/>
              <a:gdLst/>
              <a:ahLst/>
              <a:cxnLst/>
              <a:rect l="l" t="t" r="r" b="b"/>
              <a:pathLst>
                <a:path w="2427" h="810" extrusionOk="0">
                  <a:moveTo>
                    <a:pt x="1" y="1"/>
                  </a:moveTo>
                  <a:lnTo>
                    <a:pt x="1" y="809"/>
                  </a:lnTo>
                  <a:lnTo>
                    <a:pt x="2427" y="809"/>
                  </a:lnTo>
                  <a:lnTo>
                    <a:pt x="24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40"/>
            <p:cNvSpPr/>
            <p:nvPr/>
          </p:nvSpPr>
          <p:spPr>
            <a:xfrm>
              <a:off x="4229325" y="1529350"/>
              <a:ext cx="60675" cy="20250"/>
            </a:xfrm>
            <a:custGeom>
              <a:avLst/>
              <a:gdLst/>
              <a:ahLst/>
              <a:cxnLst/>
              <a:rect l="l" t="t" r="r" b="b"/>
              <a:pathLst>
                <a:path w="2427" h="810" extrusionOk="0">
                  <a:moveTo>
                    <a:pt x="1" y="1"/>
                  </a:moveTo>
                  <a:lnTo>
                    <a:pt x="1" y="809"/>
                  </a:lnTo>
                  <a:lnTo>
                    <a:pt x="2427" y="809"/>
                  </a:lnTo>
                  <a:lnTo>
                    <a:pt x="24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40"/>
            <p:cNvSpPr/>
            <p:nvPr/>
          </p:nvSpPr>
          <p:spPr>
            <a:xfrm>
              <a:off x="3984775" y="1569775"/>
              <a:ext cx="346300" cy="81550"/>
            </a:xfrm>
            <a:custGeom>
              <a:avLst/>
              <a:gdLst/>
              <a:ahLst/>
              <a:cxnLst/>
              <a:rect l="l" t="t" r="r" b="b"/>
              <a:pathLst>
                <a:path w="13852" h="3262" extrusionOk="0">
                  <a:moveTo>
                    <a:pt x="2452" y="1227"/>
                  </a:moveTo>
                  <a:lnTo>
                    <a:pt x="2452" y="2036"/>
                  </a:lnTo>
                  <a:lnTo>
                    <a:pt x="1644" y="2036"/>
                  </a:lnTo>
                  <a:lnTo>
                    <a:pt x="1644" y="1227"/>
                  </a:lnTo>
                  <a:close/>
                  <a:moveTo>
                    <a:pt x="4070" y="1227"/>
                  </a:moveTo>
                  <a:lnTo>
                    <a:pt x="4070" y="2036"/>
                  </a:lnTo>
                  <a:lnTo>
                    <a:pt x="3261" y="2036"/>
                  </a:lnTo>
                  <a:lnTo>
                    <a:pt x="3261" y="1227"/>
                  </a:lnTo>
                  <a:close/>
                  <a:moveTo>
                    <a:pt x="5713" y="1227"/>
                  </a:moveTo>
                  <a:lnTo>
                    <a:pt x="5713" y="2036"/>
                  </a:lnTo>
                  <a:lnTo>
                    <a:pt x="4904" y="2036"/>
                  </a:lnTo>
                  <a:lnTo>
                    <a:pt x="4904" y="1227"/>
                  </a:lnTo>
                  <a:close/>
                  <a:moveTo>
                    <a:pt x="12209" y="1227"/>
                  </a:moveTo>
                  <a:lnTo>
                    <a:pt x="12209" y="2036"/>
                  </a:lnTo>
                  <a:lnTo>
                    <a:pt x="9783" y="2036"/>
                  </a:lnTo>
                  <a:lnTo>
                    <a:pt x="9783" y="1227"/>
                  </a:lnTo>
                  <a:close/>
                  <a:moveTo>
                    <a:pt x="0" y="1"/>
                  </a:moveTo>
                  <a:lnTo>
                    <a:pt x="0" y="3262"/>
                  </a:lnTo>
                  <a:lnTo>
                    <a:pt x="13852" y="3262"/>
                  </a:lnTo>
                  <a:lnTo>
                    <a:pt x="13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40"/>
            <p:cNvSpPr/>
            <p:nvPr/>
          </p:nvSpPr>
          <p:spPr>
            <a:xfrm>
              <a:off x="4025850" y="1305675"/>
              <a:ext cx="60675" cy="203475"/>
            </a:xfrm>
            <a:custGeom>
              <a:avLst/>
              <a:gdLst/>
              <a:ahLst/>
              <a:cxnLst/>
              <a:rect l="l" t="t" r="r" b="b"/>
              <a:pathLst>
                <a:path w="2427" h="8139" extrusionOk="0">
                  <a:moveTo>
                    <a:pt x="1227" y="0"/>
                  </a:moveTo>
                  <a:lnTo>
                    <a:pt x="966" y="26"/>
                  </a:lnTo>
                  <a:lnTo>
                    <a:pt x="757" y="78"/>
                  </a:lnTo>
                  <a:lnTo>
                    <a:pt x="548" y="183"/>
                  </a:lnTo>
                  <a:lnTo>
                    <a:pt x="392" y="313"/>
                  </a:lnTo>
                  <a:lnTo>
                    <a:pt x="261" y="470"/>
                  </a:lnTo>
                  <a:lnTo>
                    <a:pt x="157" y="626"/>
                  </a:lnTo>
                  <a:lnTo>
                    <a:pt x="79" y="809"/>
                  </a:lnTo>
                  <a:lnTo>
                    <a:pt x="27" y="1017"/>
                  </a:lnTo>
                  <a:lnTo>
                    <a:pt x="1" y="1200"/>
                  </a:lnTo>
                  <a:lnTo>
                    <a:pt x="27" y="1409"/>
                  </a:lnTo>
                  <a:lnTo>
                    <a:pt x="53" y="1617"/>
                  </a:lnTo>
                  <a:lnTo>
                    <a:pt x="131" y="1800"/>
                  </a:lnTo>
                  <a:lnTo>
                    <a:pt x="261" y="1983"/>
                  </a:lnTo>
                  <a:lnTo>
                    <a:pt x="392" y="2139"/>
                  </a:lnTo>
                  <a:lnTo>
                    <a:pt x="601" y="2270"/>
                  </a:lnTo>
                  <a:lnTo>
                    <a:pt x="809" y="2374"/>
                  </a:lnTo>
                  <a:lnTo>
                    <a:pt x="809" y="8139"/>
                  </a:lnTo>
                  <a:lnTo>
                    <a:pt x="1618" y="8139"/>
                  </a:lnTo>
                  <a:lnTo>
                    <a:pt x="1618" y="2374"/>
                  </a:lnTo>
                  <a:lnTo>
                    <a:pt x="1853" y="2270"/>
                  </a:lnTo>
                  <a:lnTo>
                    <a:pt x="2035" y="2139"/>
                  </a:lnTo>
                  <a:lnTo>
                    <a:pt x="2166" y="1983"/>
                  </a:lnTo>
                  <a:lnTo>
                    <a:pt x="2296" y="1800"/>
                  </a:lnTo>
                  <a:lnTo>
                    <a:pt x="2374" y="1617"/>
                  </a:lnTo>
                  <a:lnTo>
                    <a:pt x="2427" y="1409"/>
                  </a:lnTo>
                  <a:lnTo>
                    <a:pt x="2427" y="1200"/>
                  </a:lnTo>
                  <a:lnTo>
                    <a:pt x="2427" y="1017"/>
                  </a:lnTo>
                  <a:lnTo>
                    <a:pt x="2374" y="809"/>
                  </a:lnTo>
                  <a:lnTo>
                    <a:pt x="2296" y="626"/>
                  </a:lnTo>
                  <a:lnTo>
                    <a:pt x="2166" y="470"/>
                  </a:lnTo>
                  <a:lnTo>
                    <a:pt x="2035" y="313"/>
                  </a:lnTo>
                  <a:lnTo>
                    <a:pt x="1879" y="183"/>
                  </a:lnTo>
                  <a:lnTo>
                    <a:pt x="1670" y="78"/>
                  </a:lnTo>
                  <a:lnTo>
                    <a:pt x="1461" y="26"/>
                  </a:lnTo>
                  <a:lnTo>
                    <a:pt x="12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40"/>
            <p:cNvSpPr/>
            <p:nvPr/>
          </p:nvSpPr>
          <p:spPr>
            <a:xfrm>
              <a:off x="4229325" y="1376750"/>
              <a:ext cx="60675" cy="132400"/>
            </a:xfrm>
            <a:custGeom>
              <a:avLst/>
              <a:gdLst/>
              <a:ahLst/>
              <a:cxnLst/>
              <a:rect l="l" t="t" r="r" b="b"/>
              <a:pathLst>
                <a:path w="2427" h="5296" extrusionOk="0">
                  <a:moveTo>
                    <a:pt x="1227" y="0"/>
                  </a:moveTo>
                  <a:lnTo>
                    <a:pt x="966" y="27"/>
                  </a:lnTo>
                  <a:lnTo>
                    <a:pt x="757" y="79"/>
                  </a:lnTo>
                  <a:lnTo>
                    <a:pt x="548" y="183"/>
                  </a:lnTo>
                  <a:lnTo>
                    <a:pt x="392" y="313"/>
                  </a:lnTo>
                  <a:lnTo>
                    <a:pt x="261" y="470"/>
                  </a:lnTo>
                  <a:lnTo>
                    <a:pt x="157" y="626"/>
                  </a:lnTo>
                  <a:lnTo>
                    <a:pt x="79" y="809"/>
                  </a:lnTo>
                  <a:lnTo>
                    <a:pt x="27" y="1018"/>
                  </a:lnTo>
                  <a:lnTo>
                    <a:pt x="1" y="1226"/>
                  </a:lnTo>
                  <a:lnTo>
                    <a:pt x="27" y="1409"/>
                  </a:lnTo>
                  <a:lnTo>
                    <a:pt x="53" y="1618"/>
                  </a:lnTo>
                  <a:lnTo>
                    <a:pt x="131" y="1800"/>
                  </a:lnTo>
                  <a:lnTo>
                    <a:pt x="261" y="1983"/>
                  </a:lnTo>
                  <a:lnTo>
                    <a:pt x="418" y="2139"/>
                  </a:lnTo>
                  <a:lnTo>
                    <a:pt x="601" y="2270"/>
                  </a:lnTo>
                  <a:lnTo>
                    <a:pt x="809" y="2374"/>
                  </a:lnTo>
                  <a:lnTo>
                    <a:pt x="809" y="5296"/>
                  </a:lnTo>
                  <a:lnTo>
                    <a:pt x="1618" y="5296"/>
                  </a:lnTo>
                  <a:lnTo>
                    <a:pt x="1618" y="2374"/>
                  </a:lnTo>
                  <a:lnTo>
                    <a:pt x="1853" y="2270"/>
                  </a:lnTo>
                  <a:lnTo>
                    <a:pt x="2035" y="2139"/>
                  </a:lnTo>
                  <a:lnTo>
                    <a:pt x="2192" y="1983"/>
                  </a:lnTo>
                  <a:lnTo>
                    <a:pt x="2296" y="1800"/>
                  </a:lnTo>
                  <a:lnTo>
                    <a:pt x="2374" y="1618"/>
                  </a:lnTo>
                  <a:lnTo>
                    <a:pt x="2427" y="1409"/>
                  </a:lnTo>
                  <a:lnTo>
                    <a:pt x="2427" y="1226"/>
                  </a:lnTo>
                  <a:lnTo>
                    <a:pt x="2427" y="1018"/>
                  </a:lnTo>
                  <a:lnTo>
                    <a:pt x="2374" y="809"/>
                  </a:lnTo>
                  <a:lnTo>
                    <a:pt x="2296" y="626"/>
                  </a:lnTo>
                  <a:lnTo>
                    <a:pt x="2192" y="470"/>
                  </a:lnTo>
                  <a:lnTo>
                    <a:pt x="2035" y="313"/>
                  </a:lnTo>
                  <a:lnTo>
                    <a:pt x="1879" y="183"/>
                  </a:lnTo>
                  <a:lnTo>
                    <a:pt x="1696" y="79"/>
                  </a:lnTo>
                  <a:lnTo>
                    <a:pt x="1461" y="27"/>
                  </a:lnTo>
                  <a:lnTo>
                    <a:pt x="12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40"/>
            <p:cNvSpPr/>
            <p:nvPr/>
          </p:nvSpPr>
          <p:spPr>
            <a:xfrm>
              <a:off x="4107375" y="1387175"/>
              <a:ext cx="101100" cy="121975"/>
            </a:xfrm>
            <a:custGeom>
              <a:avLst/>
              <a:gdLst/>
              <a:ahLst/>
              <a:cxnLst/>
              <a:rect l="l" t="t" r="r" b="b"/>
              <a:pathLst>
                <a:path w="4044" h="4879" extrusionOk="0">
                  <a:moveTo>
                    <a:pt x="2035" y="1"/>
                  </a:moveTo>
                  <a:lnTo>
                    <a:pt x="1670" y="27"/>
                  </a:lnTo>
                  <a:lnTo>
                    <a:pt x="1357" y="105"/>
                  </a:lnTo>
                  <a:lnTo>
                    <a:pt x="1044" y="236"/>
                  </a:lnTo>
                  <a:lnTo>
                    <a:pt x="783" y="392"/>
                  </a:lnTo>
                  <a:lnTo>
                    <a:pt x="574" y="601"/>
                  </a:lnTo>
                  <a:lnTo>
                    <a:pt x="366" y="836"/>
                  </a:lnTo>
                  <a:lnTo>
                    <a:pt x="209" y="1096"/>
                  </a:lnTo>
                  <a:lnTo>
                    <a:pt x="105" y="1383"/>
                  </a:lnTo>
                  <a:lnTo>
                    <a:pt x="26" y="1670"/>
                  </a:lnTo>
                  <a:lnTo>
                    <a:pt x="0" y="1983"/>
                  </a:lnTo>
                  <a:lnTo>
                    <a:pt x="0" y="2296"/>
                  </a:lnTo>
                  <a:lnTo>
                    <a:pt x="79" y="2583"/>
                  </a:lnTo>
                  <a:lnTo>
                    <a:pt x="183" y="2870"/>
                  </a:lnTo>
                  <a:lnTo>
                    <a:pt x="340" y="3157"/>
                  </a:lnTo>
                  <a:lnTo>
                    <a:pt x="548" y="3418"/>
                  </a:lnTo>
                  <a:lnTo>
                    <a:pt x="809" y="3653"/>
                  </a:lnTo>
                  <a:lnTo>
                    <a:pt x="809" y="4879"/>
                  </a:lnTo>
                  <a:lnTo>
                    <a:pt x="3235" y="4879"/>
                  </a:lnTo>
                  <a:lnTo>
                    <a:pt x="3235" y="3653"/>
                  </a:lnTo>
                  <a:lnTo>
                    <a:pt x="3522" y="3418"/>
                  </a:lnTo>
                  <a:lnTo>
                    <a:pt x="3731" y="3157"/>
                  </a:lnTo>
                  <a:lnTo>
                    <a:pt x="3887" y="2870"/>
                  </a:lnTo>
                  <a:lnTo>
                    <a:pt x="3992" y="2583"/>
                  </a:lnTo>
                  <a:lnTo>
                    <a:pt x="4044" y="2270"/>
                  </a:lnTo>
                  <a:lnTo>
                    <a:pt x="4044" y="1983"/>
                  </a:lnTo>
                  <a:lnTo>
                    <a:pt x="4018" y="1670"/>
                  </a:lnTo>
                  <a:lnTo>
                    <a:pt x="3939" y="1383"/>
                  </a:lnTo>
                  <a:lnTo>
                    <a:pt x="3835" y="1096"/>
                  </a:lnTo>
                  <a:lnTo>
                    <a:pt x="3679" y="836"/>
                  </a:lnTo>
                  <a:lnTo>
                    <a:pt x="3496" y="601"/>
                  </a:lnTo>
                  <a:lnTo>
                    <a:pt x="3261" y="392"/>
                  </a:lnTo>
                  <a:lnTo>
                    <a:pt x="3000" y="236"/>
                  </a:lnTo>
                  <a:lnTo>
                    <a:pt x="2713" y="105"/>
                  </a:lnTo>
                  <a:lnTo>
                    <a:pt x="2374" y="27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5" name="Google Shape;4715;p37"/>
          <p:cNvSpPr/>
          <p:nvPr/>
        </p:nvSpPr>
        <p:spPr>
          <a:xfrm rot="-3136296">
            <a:off x="4658999" y="4270842"/>
            <a:ext cx="977090" cy="536157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6" name="Google Shape;4716;p37"/>
          <p:cNvSpPr/>
          <p:nvPr/>
        </p:nvSpPr>
        <p:spPr>
          <a:xfrm rot="-3136296">
            <a:off x="3880368" y="4231026"/>
            <a:ext cx="977090" cy="536157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7" name="Google Shape;4717;p37"/>
          <p:cNvSpPr txBox="1">
            <a:spLocks noGrp="1"/>
          </p:cNvSpPr>
          <p:nvPr>
            <p:ph type="title"/>
          </p:nvPr>
        </p:nvSpPr>
        <p:spPr>
          <a:xfrm>
            <a:off x="889134" y="2369487"/>
            <a:ext cx="2968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</a:t>
            </a:r>
            <a:r>
              <a:rPr lang="az-Latn-AZ" dirty="0"/>
              <a:t>öv</a:t>
            </a:r>
            <a:r>
              <a:rPr lang="en" dirty="0"/>
              <a:t> 1</a:t>
            </a:r>
            <a:r>
              <a:rPr lang="az-Latn-AZ" dirty="0"/>
              <a:t> 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4718" name="Google Shape;4718;p37"/>
          <p:cNvSpPr txBox="1">
            <a:spLocks noGrp="1"/>
          </p:cNvSpPr>
          <p:nvPr>
            <p:ph type="title" idx="2"/>
          </p:nvPr>
        </p:nvSpPr>
        <p:spPr>
          <a:xfrm>
            <a:off x="5286068" y="2332383"/>
            <a:ext cx="2968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</a:t>
            </a:r>
            <a:r>
              <a:rPr lang="az-Latn-AZ" dirty="0"/>
              <a:t>öv</a:t>
            </a:r>
            <a:r>
              <a:rPr lang="en" dirty="0"/>
              <a:t> 2</a:t>
            </a:r>
            <a:r>
              <a:rPr lang="az-Latn-AZ" dirty="0"/>
              <a:t> 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4719" name="Google Shape;4719;p37"/>
          <p:cNvSpPr txBox="1">
            <a:spLocks noGrp="1"/>
          </p:cNvSpPr>
          <p:nvPr>
            <p:ph type="subTitle" idx="1"/>
          </p:nvPr>
        </p:nvSpPr>
        <p:spPr>
          <a:xfrm>
            <a:off x="4835159" y="2886080"/>
            <a:ext cx="367833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Microsoft IIS: Internet Information Services (IIS), Microsoft </a:t>
            </a:r>
            <a:r>
              <a:rPr lang="en-GB" sz="1400" dirty="0" err="1"/>
              <a:t>tarafından</a:t>
            </a:r>
            <a:r>
              <a:rPr lang="en-GB" sz="1400" dirty="0"/>
              <a:t> </a:t>
            </a:r>
            <a:r>
              <a:rPr lang="en-GB" sz="1400" dirty="0" err="1"/>
              <a:t>geliştirilen</a:t>
            </a:r>
            <a:r>
              <a:rPr lang="en-GB" sz="1400" dirty="0"/>
              <a:t> </a:t>
            </a:r>
            <a:r>
              <a:rPr lang="en-GB" sz="1400" dirty="0" err="1"/>
              <a:t>bir</a:t>
            </a:r>
            <a:r>
              <a:rPr lang="en-GB" sz="1400" dirty="0"/>
              <a:t> web </a:t>
            </a:r>
            <a:r>
              <a:rPr lang="en-GB" sz="1400" dirty="0" err="1"/>
              <a:t>sunucusu</a:t>
            </a:r>
            <a:r>
              <a:rPr lang="en-GB" sz="1400" dirty="0"/>
              <a:t> </a:t>
            </a:r>
            <a:r>
              <a:rPr lang="en-GB" sz="1400" dirty="0" err="1"/>
              <a:t>yazılımıdır</a:t>
            </a:r>
            <a:r>
              <a:rPr lang="en-GB" sz="1400" dirty="0"/>
              <a:t> </a:t>
            </a:r>
            <a:r>
              <a:rPr lang="en-GB" sz="1400" dirty="0" err="1"/>
              <a:t>ve</a:t>
            </a:r>
            <a:r>
              <a:rPr lang="en-GB" sz="1400" dirty="0"/>
              <a:t> </a:t>
            </a:r>
            <a:r>
              <a:rPr lang="en-GB" sz="1400" dirty="0" err="1"/>
              <a:t>özellikle</a:t>
            </a:r>
            <a:r>
              <a:rPr lang="en-GB" sz="1400" dirty="0"/>
              <a:t> Windows </a:t>
            </a:r>
            <a:r>
              <a:rPr lang="en-GB" sz="1400" dirty="0" err="1"/>
              <a:t>işletim</a:t>
            </a:r>
            <a:r>
              <a:rPr lang="en-GB" sz="1400" dirty="0"/>
              <a:t> </a:t>
            </a:r>
            <a:r>
              <a:rPr lang="en-GB" sz="1400" dirty="0" err="1"/>
              <a:t>sistemi</a:t>
            </a:r>
            <a:r>
              <a:rPr lang="en-GB" sz="1400" dirty="0"/>
              <a:t> </a:t>
            </a:r>
            <a:r>
              <a:rPr lang="en-GB" sz="1400" dirty="0" err="1"/>
              <a:t>için</a:t>
            </a:r>
            <a:r>
              <a:rPr lang="en-GB" sz="1400" dirty="0"/>
              <a:t> </a:t>
            </a:r>
            <a:r>
              <a:rPr lang="en-GB" sz="1400" dirty="0" err="1"/>
              <a:t>tasarlanmıştır</a:t>
            </a:r>
            <a:r>
              <a:rPr lang="en-GB" sz="1400" dirty="0"/>
              <a:t>.</a:t>
            </a:r>
          </a:p>
        </p:txBody>
      </p:sp>
      <p:sp>
        <p:nvSpPr>
          <p:cNvPr id="4720" name="Google Shape;4720;p37"/>
          <p:cNvSpPr txBox="1">
            <a:spLocks noGrp="1"/>
          </p:cNvSpPr>
          <p:nvPr>
            <p:ph type="subTitle" idx="3"/>
          </p:nvPr>
        </p:nvSpPr>
        <p:spPr>
          <a:xfrm>
            <a:off x="1235473" y="1314607"/>
            <a:ext cx="7282234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Veb</a:t>
            </a:r>
            <a:r>
              <a:rPr lang="en-GB" dirty="0"/>
              <a:t> </a:t>
            </a:r>
            <a:r>
              <a:rPr lang="en-GB" dirty="0" err="1"/>
              <a:t>serverlər</a:t>
            </a:r>
            <a:r>
              <a:rPr lang="en-GB" dirty="0"/>
              <a:t> </a:t>
            </a:r>
            <a:r>
              <a:rPr lang="en-GB" dirty="0" err="1"/>
              <a:t>müxtəlif</a:t>
            </a:r>
            <a:r>
              <a:rPr lang="en-GB" dirty="0"/>
              <a:t> </a:t>
            </a:r>
            <a:r>
              <a:rPr lang="en-GB" dirty="0" err="1"/>
              <a:t>əməliyyat</a:t>
            </a:r>
            <a:r>
              <a:rPr lang="en-GB" dirty="0"/>
              <a:t> </a:t>
            </a:r>
            <a:r>
              <a:rPr lang="en-GB" dirty="0" err="1"/>
              <a:t>sistemlərində</a:t>
            </a:r>
            <a:r>
              <a:rPr lang="en-GB" dirty="0"/>
              <a:t>, </a:t>
            </a:r>
            <a:r>
              <a:rPr lang="en-GB" dirty="0" err="1"/>
              <a:t>fərqli</a:t>
            </a:r>
            <a:r>
              <a:rPr lang="en-GB" dirty="0"/>
              <a:t> </a:t>
            </a:r>
            <a:r>
              <a:rPr lang="en-GB" dirty="0" err="1"/>
              <a:t>veb</a:t>
            </a:r>
            <a:r>
              <a:rPr lang="en-GB" dirty="0"/>
              <a:t> server </a:t>
            </a:r>
            <a:r>
              <a:rPr lang="en-GB" dirty="0" err="1"/>
              <a:t>proqram</a:t>
            </a:r>
            <a:r>
              <a:rPr lang="en-GB" dirty="0"/>
              <a:t> </a:t>
            </a:r>
            <a:r>
              <a:rPr lang="en-GB" dirty="0" err="1"/>
              <a:t>təminatından</a:t>
            </a:r>
            <a:r>
              <a:rPr lang="en-GB" dirty="0"/>
              <a:t> </a:t>
            </a:r>
            <a:r>
              <a:rPr lang="en-GB" dirty="0" err="1"/>
              <a:t>istifadə</a:t>
            </a:r>
            <a:r>
              <a:rPr lang="en-GB" dirty="0"/>
              <a:t> </a:t>
            </a:r>
            <a:r>
              <a:rPr lang="en-GB" dirty="0" err="1"/>
              <a:t>etməklə</a:t>
            </a:r>
            <a:r>
              <a:rPr lang="en-GB" dirty="0"/>
              <a:t> </a:t>
            </a:r>
            <a:r>
              <a:rPr lang="en-GB" dirty="0" err="1"/>
              <a:t>və</a:t>
            </a:r>
            <a:r>
              <a:rPr lang="en-GB" dirty="0"/>
              <a:t> </a:t>
            </a:r>
            <a:r>
              <a:rPr lang="en-GB" dirty="0" err="1"/>
              <a:t>fərqli</a:t>
            </a:r>
            <a:r>
              <a:rPr lang="en-GB" dirty="0"/>
              <a:t> </a:t>
            </a:r>
            <a:r>
              <a:rPr lang="en-GB" dirty="0" err="1"/>
              <a:t>xüsusiyyətlərlə</a:t>
            </a:r>
            <a:r>
              <a:rPr lang="en-GB" dirty="0"/>
              <a:t> </a:t>
            </a:r>
            <a:r>
              <a:rPr lang="en-GB" dirty="0" err="1"/>
              <a:t>işləyə</a:t>
            </a:r>
            <a:r>
              <a:rPr lang="en-GB" dirty="0"/>
              <a:t> </a:t>
            </a:r>
            <a:r>
              <a:rPr lang="en-GB" dirty="0" err="1"/>
              <a:t>bilər</a:t>
            </a:r>
            <a:r>
              <a:rPr lang="en-GB" dirty="0"/>
              <a:t>. </a:t>
            </a:r>
            <a:r>
              <a:rPr lang="en-GB" dirty="0" err="1"/>
              <a:t>Ən</a:t>
            </a:r>
            <a:r>
              <a:rPr lang="en-GB" dirty="0"/>
              <a:t> </a:t>
            </a:r>
            <a:r>
              <a:rPr lang="en-GB" dirty="0" err="1"/>
              <a:t>çox</a:t>
            </a:r>
            <a:r>
              <a:rPr lang="en-GB" dirty="0"/>
              <a:t> </a:t>
            </a:r>
            <a:r>
              <a:rPr lang="en-GB" dirty="0" err="1"/>
              <a:t>yayılmış</a:t>
            </a:r>
            <a:r>
              <a:rPr lang="en-GB" dirty="0"/>
              <a:t> </a:t>
            </a:r>
            <a:r>
              <a:rPr lang="en-GB" dirty="0" err="1"/>
              <a:t>veb</a:t>
            </a:r>
            <a:r>
              <a:rPr lang="en-GB" dirty="0"/>
              <a:t> server </a:t>
            </a:r>
            <a:r>
              <a:rPr lang="en-GB" dirty="0" err="1"/>
              <a:t>növləri</a:t>
            </a:r>
            <a:r>
              <a:rPr lang="en-GB" dirty="0"/>
              <a:t> </a:t>
            </a:r>
            <a:r>
              <a:rPr lang="en-GB" dirty="0" err="1"/>
              <a:t>bunlardır</a:t>
            </a:r>
            <a:r>
              <a:rPr lang="en-GB" dirty="0"/>
              <a:t>:</a:t>
            </a:r>
            <a:endParaRPr dirty="0"/>
          </a:p>
        </p:txBody>
      </p:sp>
      <p:grpSp>
        <p:nvGrpSpPr>
          <p:cNvPr id="4721" name="Google Shape;4721;p37"/>
          <p:cNvGrpSpPr/>
          <p:nvPr/>
        </p:nvGrpSpPr>
        <p:grpSpPr>
          <a:xfrm>
            <a:off x="4208872" y="4339076"/>
            <a:ext cx="320082" cy="320082"/>
            <a:chOff x="4017150" y="2707225"/>
            <a:chExt cx="2100275" cy="2100275"/>
          </a:xfrm>
        </p:grpSpPr>
        <p:sp>
          <p:nvSpPr>
            <p:cNvPr id="4722" name="Google Shape;4722;p37"/>
            <p:cNvSpPr/>
            <p:nvPr/>
          </p:nvSpPr>
          <p:spPr>
            <a:xfrm>
              <a:off x="5267250" y="3642500"/>
              <a:ext cx="478950" cy="737375"/>
            </a:xfrm>
            <a:custGeom>
              <a:avLst/>
              <a:gdLst/>
              <a:ahLst/>
              <a:cxnLst/>
              <a:rect l="l" t="t" r="r" b="b"/>
              <a:pathLst>
                <a:path w="19158" h="29495" extrusionOk="0">
                  <a:moveTo>
                    <a:pt x="19157" y="1"/>
                  </a:moveTo>
                  <a:lnTo>
                    <a:pt x="0" y="15958"/>
                  </a:lnTo>
                  <a:lnTo>
                    <a:pt x="19157" y="29494"/>
                  </a:lnTo>
                  <a:lnTo>
                    <a:pt x="191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37"/>
            <p:cNvSpPr/>
            <p:nvPr/>
          </p:nvSpPr>
          <p:spPr>
            <a:xfrm>
              <a:off x="4017150" y="2707225"/>
              <a:ext cx="2100275" cy="494325"/>
            </a:xfrm>
            <a:custGeom>
              <a:avLst/>
              <a:gdLst/>
              <a:ahLst/>
              <a:cxnLst/>
              <a:rect l="l" t="t" r="r" b="b"/>
              <a:pathLst>
                <a:path w="84011" h="19773" extrusionOk="0">
                  <a:moveTo>
                    <a:pt x="14809" y="7426"/>
                  </a:moveTo>
                  <a:lnTo>
                    <a:pt x="14809" y="12348"/>
                  </a:lnTo>
                  <a:lnTo>
                    <a:pt x="9886" y="12348"/>
                  </a:lnTo>
                  <a:lnTo>
                    <a:pt x="9886" y="7426"/>
                  </a:lnTo>
                  <a:close/>
                  <a:moveTo>
                    <a:pt x="24695" y="7426"/>
                  </a:moveTo>
                  <a:lnTo>
                    <a:pt x="24695" y="12348"/>
                  </a:lnTo>
                  <a:lnTo>
                    <a:pt x="19772" y="12348"/>
                  </a:lnTo>
                  <a:lnTo>
                    <a:pt x="19772" y="7426"/>
                  </a:lnTo>
                  <a:close/>
                  <a:moveTo>
                    <a:pt x="34581" y="7426"/>
                  </a:moveTo>
                  <a:lnTo>
                    <a:pt x="34581" y="12348"/>
                  </a:lnTo>
                  <a:lnTo>
                    <a:pt x="29658" y="12348"/>
                  </a:lnTo>
                  <a:lnTo>
                    <a:pt x="29658" y="7426"/>
                  </a:lnTo>
                  <a:close/>
                  <a:moveTo>
                    <a:pt x="0" y="1"/>
                  </a:moveTo>
                  <a:lnTo>
                    <a:pt x="0" y="19773"/>
                  </a:lnTo>
                  <a:lnTo>
                    <a:pt x="84011" y="19773"/>
                  </a:lnTo>
                  <a:lnTo>
                    <a:pt x="840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37"/>
            <p:cNvSpPr/>
            <p:nvPr/>
          </p:nvSpPr>
          <p:spPr>
            <a:xfrm>
              <a:off x="4017150" y="3325625"/>
              <a:ext cx="2100275" cy="1481875"/>
            </a:xfrm>
            <a:custGeom>
              <a:avLst/>
              <a:gdLst/>
              <a:ahLst/>
              <a:cxnLst/>
              <a:rect l="l" t="t" r="r" b="b"/>
              <a:pathLst>
                <a:path w="84011" h="59275" extrusionOk="0">
                  <a:moveTo>
                    <a:pt x="74125" y="4923"/>
                  </a:moveTo>
                  <a:lnTo>
                    <a:pt x="74125" y="49389"/>
                  </a:lnTo>
                  <a:lnTo>
                    <a:pt x="9886" y="49389"/>
                  </a:lnTo>
                  <a:lnTo>
                    <a:pt x="9886" y="4923"/>
                  </a:lnTo>
                  <a:close/>
                  <a:moveTo>
                    <a:pt x="0" y="0"/>
                  </a:moveTo>
                  <a:lnTo>
                    <a:pt x="0" y="59275"/>
                  </a:lnTo>
                  <a:lnTo>
                    <a:pt x="84011" y="59275"/>
                  </a:lnTo>
                  <a:lnTo>
                    <a:pt x="84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37"/>
            <p:cNvSpPr/>
            <p:nvPr/>
          </p:nvSpPr>
          <p:spPr>
            <a:xfrm>
              <a:off x="4496050" y="3571750"/>
              <a:ext cx="1141425" cy="475850"/>
            </a:xfrm>
            <a:custGeom>
              <a:avLst/>
              <a:gdLst/>
              <a:ahLst/>
              <a:cxnLst/>
              <a:rect l="l" t="t" r="r" b="b"/>
              <a:pathLst>
                <a:path w="45657" h="19034" extrusionOk="0">
                  <a:moveTo>
                    <a:pt x="1" y="0"/>
                  </a:moveTo>
                  <a:lnTo>
                    <a:pt x="22849" y="19034"/>
                  </a:lnTo>
                  <a:lnTo>
                    <a:pt x="45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37"/>
            <p:cNvSpPr/>
            <p:nvPr/>
          </p:nvSpPr>
          <p:spPr>
            <a:xfrm>
              <a:off x="4530925" y="4123475"/>
              <a:ext cx="1082975" cy="313825"/>
            </a:xfrm>
            <a:custGeom>
              <a:avLst/>
              <a:gdLst/>
              <a:ahLst/>
              <a:cxnLst/>
              <a:rect l="l" t="t" r="r" b="b"/>
              <a:pathLst>
                <a:path w="43319" h="12553" extrusionOk="0">
                  <a:moveTo>
                    <a:pt x="25515" y="0"/>
                  </a:moveTo>
                  <a:lnTo>
                    <a:pt x="21454" y="3405"/>
                  </a:lnTo>
                  <a:lnTo>
                    <a:pt x="18091" y="616"/>
                  </a:lnTo>
                  <a:lnTo>
                    <a:pt x="1" y="12553"/>
                  </a:lnTo>
                  <a:lnTo>
                    <a:pt x="43318" y="12553"/>
                  </a:lnTo>
                  <a:lnTo>
                    <a:pt x="255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37"/>
            <p:cNvSpPr/>
            <p:nvPr/>
          </p:nvSpPr>
          <p:spPr>
            <a:xfrm>
              <a:off x="4387350" y="3642500"/>
              <a:ext cx="496375" cy="741475"/>
            </a:xfrm>
            <a:custGeom>
              <a:avLst/>
              <a:gdLst/>
              <a:ahLst/>
              <a:cxnLst/>
              <a:rect l="l" t="t" r="r" b="b"/>
              <a:pathLst>
                <a:path w="19855" h="29659" extrusionOk="0">
                  <a:moveTo>
                    <a:pt x="1" y="1"/>
                  </a:moveTo>
                  <a:lnTo>
                    <a:pt x="1" y="29659"/>
                  </a:lnTo>
                  <a:lnTo>
                    <a:pt x="19855" y="165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8" name="Google Shape;4728;p37"/>
          <p:cNvGrpSpPr/>
          <p:nvPr/>
        </p:nvGrpSpPr>
        <p:grpSpPr>
          <a:xfrm>
            <a:off x="4987502" y="4378846"/>
            <a:ext cx="320082" cy="320136"/>
            <a:chOff x="664725" y="2640575"/>
            <a:chExt cx="2100275" cy="2099250"/>
          </a:xfrm>
        </p:grpSpPr>
        <p:sp>
          <p:nvSpPr>
            <p:cNvPr id="4729" name="Google Shape;4729;p37"/>
            <p:cNvSpPr/>
            <p:nvPr/>
          </p:nvSpPr>
          <p:spPr>
            <a:xfrm>
              <a:off x="664725" y="4492650"/>
              <a:ext cx="2100275" cy="247175"/>
            </a:xfrm>
            <a:custGeom>
              <a:avLst/>
              <a:gdLst/>
              <a:ahLst/>
              <a:cxnLst/>
              <a:rect l="l" t="t" r="r" b="b"/>
              <a:pathLst>
                <a:path w="84011" h="9887" extrusionOk="0">
                  <a:moveTo>
                    <a:pt x="1" y="1"/>
                  </a:moveTo>
                  <a:lnTo>
                    <a:pt x="1" y="657"/>
                  </a:lnTo>
                  <a:lnTo>
                    <a:pt x="42" y="1601"/>
                  </a:lnTo>
                  <a:lnTo>
                    <a:pt x="206" y="2503"/>
                  </a:lnTo>
                  <a:lnTo>
                    <a:pt x="411" y="3405"/>
                  </a:lnTo>
                  <a:lnTo>
                    <a:pt x="739" y="4226"/>
                  </a:lnTo>
                  <a:lnTo>
                    <a:pt x="1108" y="5046"/>
                  </a:lnTo>
                  <a:lnTo>
                    <a:pt x="1559" y="5785"/>
                  </a:lnTo>
                  <a:lnTo>
                    <a:pt x="2093" y="6523"/>
                  </a:lnTo>
                  <a:lnTo>
                    <a:pt x="2708" y="7179"/>
                  </a:lnTo>
                  <a:lnTo>
                    <a:pt x="3364" y="7754"/>
                  </a:lnTo>
                  <a:lnTo>
                    <a:pt x="4062" y="8287"/>
                  </a:lnTo>
                  <a:lnTo>
                    <a:pt x="4841" y="8779"/>
                  </a:lnTo>
                  <a:lnTo>
                    <a:pt x="5620" y="9148"/>
                  </a:lnTo>
                  <a:lnTo>
                    <a:pt x="6482" y="9476"/>
                  </a:lnTo>
                  <a:lnTo>
                    <a:pt x="7384" y="9682"/>
                  </a:lnTo>
                  <a:lnTo>
                    <a:pt x="8287" y="9846"/>
                  </a:lnTo>
                  <a:lnTo>
                    <a:pt x="9230" y="9887"/>
                  </a:lnTo>
                  <a:lnTo>
                    <a:pt x="74781" y="9887"/>
                  </a:lnTo>
                  <a:lnTo>
                    <a:pt x="75725" y="9846"/>
                  </a:lnTo>
                  <a:lnTo>
                    <a:pt x="76627" y="9682"/>
                  </a:lnTo>
                  <a:lnTo>
                    <a:pt x="77530" y="9476"/>
                  </a:lnTo>
                  <a:lnTo>
                    <a:pt x="78391" y="9148"/>
                  </a:lnTo>
                  <a:lnTo>
                    <a:pt x="79171" y="8779"/>
                  </a:lnTo>
                  <a:lnTo>
                    <a:pt x="79950" y="8287"/>
                  </a:lnTo>
                  <a:lnTo>
                    <a:pt x="80647" y="7754"/>
                  </a:lnTo>
                  <a:lnTo>
                    <a:pt x="81304" y="7179"/>
                  </a:lnTo>
                  <a:lnTo>
                    <a:pt x="81919" y="6523"/>
                  </a:lnTo>
                  <a:lnTo>
                    <a:pt x="82411" y="5785"/>
                  </a:lnTo>
                  <a:lnTo>
                    <a:pt x="82903" y="5046"/>
                  </a:lnTo>
                  <a:lnTo>
                    <a:pt x="83273" y="4226"/>
                  </a:lnTo>
                  <a:lnTo>
                    <a:pt x="83601" y="3405"/>
                  </a:lnTo>
                  <a:lnTo>
                    <a:pt x="83806" y="2503"/>
                  </a:lnTo>
                  <a:lnTo>
                    <a:pt x="83970" y="1601"/>
                  </a:lnTo>
                  <a:lnTo>
                    <a:pt x="84011" y="657"/>
                  </a:lnTo>
                  <a:lnTo>
                    <a:pt x="840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37"/>
            <p:cNvSpPr/>
            <p:nvPr/>
          </p:nvSpPr>
          <p:spPr>
            <a:xfrm>
              <a:off x="1159025" y="2640575"/>
              <a:ext cx="926075" cy="986575"/>
            </a:xfrm>
            <a:custGeom>
              <a:avLst/>
              <a:gdLst/>
              <a:ahLst/>
              <a:cxnLst/>
              <a:rect l="l" t="t" r="r" b="b"/>
              <a:pathLst>
                <a:path w="37043" h="39463" extrusionOk="0">
                  <a:moveTo>
                    <a:pt x="24695" y="25967"/>
                  </a:moveTo>
                  <a:lnTo>
                    <a:pt x="24695" y="30930"/>
                  </a:lnTo>
                  <a:lnTo>
                    <a:pt x="19773" y="30930"/>
                  </a:lnTo>
                  <a:lnTo>
                    <a:pt x="19773" y="25967"/>
                  </a:lnTo>
                  <a:close/>
                  <a:moveTo>
                    <a:pt x="9887" y="1"/>
                  </a:moveTo>
                  <a:lnTo>
                    <a:pt x="8984" y="42"/>
                  </a:lnTo>
                  <a:lnTo>
                    <a:pt x="8082" y="165"/>
                  </a:lnTo>
                  <a:lnTo>
                    <a:pt x="7220" y="329"/>
                  </a:lnTo>
                  <a:lnTo>
                    <a:pt x="6359" y="616"/>
                  </a:lnTo>
                  <a:lnTo>
                    <a:pt x="5497" y="944"/>
                  </a:lnTo>
                  <a:lnTo>
                    <a:pt x="4718" y="1395"/>
                  </a:lnTo>
                  <a:lnTo>
                    <a:pt x="3939" y="1888"/>
                  </a:lnTo>
                  <a:lnTo>
                    <a:pt x="3241" y="2462"/>
                  </a:lnTo>
                  <a:lnTo>
                    <a:pt x="2585" y="3118"/>
                  </a:lnTo>
                  <a:lnTo>
                    <a:pt x="1970" y="3857"/>
                  </a:lnTo>
                  <a:lnTo>
                    <a:pt x="1682" y="4226"/>
                  </a:lnTo>
                  <a:lnTo>
                    <a:pt x="1436" y="4636"/>
                  </a:lnTo>
                  <a:lnTo>
                    <a:pt x="1190" y="5087"/>
                  </a:lnTo>
                  <a:lnTo>
                    <a:pt x="985" y="5538"/>
                  </a:lnTo>
                  <a:lnTo>
                    <a:pt x="780" y="5990"/>
                  </a:lnTo>
                  <a:lnTo>
                    <a:pt x="575" y="6482"/>
                  </a:lnTo>
                  <a:lnTo>
                    <a:pt x="452" y="7015"/>
                  </a:lnTo>
                  <a:lnTo>
                    <a:pt x="288" y="7507"/>
                  </a:lnTo>
                  <a:lnTo>
                    <a:pt x="165" y="8082"/>
                  </a:lnTo>
                  <a:lnTo>
                    <a:pt x="83" y="8656"/>
                  </a:lnTo>
                  <a:lnTo>
                    <a:pt x="42" y="9230"/>
                  </a:lnTo>
                  <a:lnTo>
                    <a:pt x="1" y="9846"/>
                  </a:lnTo>
                  <a:lnTo>
                    <a:pt x="4923" y="9846"/>
                  </a:lnTo>
                  <a:lnTo>
                    <a:pt x="4964" y="9312"/>
                  </a:lnTo>
                  <a:lnTo>
                    <a:pt x="5046" y="8820"/>
                  </a:lnTo>
                  <a:lnTo>
                    <a:pt x="5169" y="8369"/>
                  </a:lnTo>
                  <a:lnTo>
                    <a:pt x="5333" y="7918"/>
                  </a:lnTo>
                  <a:lnTo>
                    <a:pt x="5538" y="7466"/>
                  </a:lnTo>
                  <a:lnTo>
                    <a:pt x="5784" y="7056"/>
                  </a:lnTo>
                  <a:lnTo>
                    <a:pt x="6072" y="6687"/>
                  </a:lnTo>
                  <a:lnTo>
                    <a:pt x="6400" y="6318"/>
                  </a:lnTo>
                  <a:lnTo>
                    <a:pt x="6728" y="6031"/>
                  </a:lnTo>
                  <a:lnTo>
                    <a:pt x="7097" y="5744"/>
                  </a:lnTo>
                  <a:lnTo>
                    <a:pt x="7507" y="5497"/>
                  </a:lnTo>
                  <a:lnTo>
                    <a:pt x="7959" y="5292"/>
                  </a:lnTo>
                  <a:lnTo>
                    <a:pt x="8410" y="5128"/>
                  </a:lnTo>
                  <a:lnTo>
                    <a:pt x="8902" y="5005"/>
                  </a:lnTo>
                  <a:lnTo>
                    <a:pt x="9353" y="4923"/>
                  </a:lnTo>
                  <a:lnTo>
                    <a:pt x="9887" y="4882"/>
                  </a:lnTo>
                  <a:lnTo>
                    <a:pt x="10379" y="4923"/>
                  </a:lnTo>
                  <a:lnTo>
                    <a:pt x="10871" y="5005"/>
                  </a:lnTo>
                  <a:lnTo>
                    <a:pt x="11363" y="5128"/>
                  </a:lnTo>
                  <a:lnTo>
                    <a:pt x="11815" y="5292"/>
                  </a:lnTo>
                  <a:lnTo>
                    <a:pt x="12225" y="5497"/>
                  </a:lnTo>
                  <a:lnTo>
                    <a:pt x="12635" y="5744"/>
                  </a:lnTo>
                  <a:lnTo>
                    <a:pt x="13004" y="6031"/>
                  </a:lnTo>
                  <a:lnTo>
                    <a:pt x="13373" y="6318"/>
                  </a:lnTo>
                  <a:lnTo>
                    <a:pt x="13701" y="6687"/>
                  </a:lnTo>
                  <a:lnTo>
                    <a:pt x="13989" y="7056"/>
                  </a:lnTo>
                  <a:lnTo>
                    <a:pt x="14235" y="7466"/>
                  </a:lnTo>
                  <a:lnTo>
                    <a:pt x="14440" y="7918"/>
                  </a:lnTo>
                  <a:lnTo>
                    <a:pt x="14604" y="8369"/>
                  </a:lnTo>
                  <a:lnTo>
                    <a:pt x="14727" y="8820"/>
                  </a:lnTo>
                  <a:lnTo>
                    <a:pt x="14809" y="9312"/>
                  </a:lnTo>
                  <a:lnTo>
                    <a:pt x="14809" y="9846"/>
                  </a:lnTo>
                  <a:lnTo>
                    <a:pt x="14809" y="17229"/>
                  </a:lnTo>
                  <a:lnTo>
                    <a:pt x="7425" y="17229"/>
                  </a:lnTo>
                  <a:lnTo>
                    <a:pt x="7425" y="39462"/>
                  </a:lnTo>
                  <a:lnTo>
                    <a:pt x="37042" y="39462"/>
                  </a:lnTo>
                  <a:lnTo>
                    <a:pt x="37042" y="17229"/>
                  </a:lnTo>
                  <a:lnTo>
                    <a:pt x="19773" y="17229"/>
                  </a:lnTo>
                  <a:lnTo>
                    <a:pt x="19773" y="9846"/>
                  </a:lnTo>
                  <a:lnTo>
                    <a:pt x="19732" y="9230"/>
                  </a:lnTo>
                  <a:lnTo>
                    <a:pt x="19649" y="8656"/>
                  </a:lnTo>
                  <a:lnTo>
                    <a:pt x="19567" y="8082"/>
                  </a:lnTo>
                  <a:lnTo>
                    <a:pt x="19444" y="7507"/>
                  </a:lnTo>
                  <a:lnTo>
                    <a:pt x="19321" y="7015"/>
                  </a:lnTo>
                  <a:lnTo>
                    <a:pt x="19157" y="6482"/>
                  </a:lnTo>
                  <a:lnTo>
                    <a:pt x="18993" y="5990"/>
                  </a:lnTo>
                  <a:lnTo>
                    <a:pt x="18788" y="5538"/>
                  </a:lnTo>
                  <a:lnTo>
                    <a:pt x="18542" y="5087"/>
                  </a:lnTo>
                  <a:lnTo>
                    <a:pt x="18296" y="4636"/>
                  </a:lnTo>
                  <a:lnTo>
                    <a:pt x="18050" y="4226"/>
                  </a:lnTo>
                  <a:lnTo>
                    <a:pt x="17763" y="3857"/>
                  </a:lnTo>
                  <a:lnTo>
                    <a:pt x="17475" y="3446"/>
                  </a:lnTo>
                  <a:lnTo>
                    <a:pt x="17188" y="3118"/>
                  </a:lnTo>
                  <a:lnTo>
                    <a:pt x="16532" y="2462"/>
                  </a:lnTo>
                  <a:lnTo>
                    <a:pt x="15794" y="1888"/>
                  </a:lnTo>
                  <a:lnTo>
                    <a:pt x="15055" y="1395"/>
                  </a:lnTo>
                  <a:lnTo>
                    <a:pt x="14235" y="944"/>
                  </a:lnTo>
                  <a:lnTo>
                    <a:pt x="13414" y="616"/>
                  </a:lnTo>
                  <a:lnTo>
                    <a:pt x="12553" y="329"/>
                  </a:lnTo>
                  <a:lnTo>
                    <a:pt x="11650" y="165"/>
                  </a:lnTo>
                  <a:lnTo>
                    <a:pt x="10789" y="42"/>
                  </a:lnTo>
                  <a:lnTo>
                    <a:pt x="98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37"/>
            <p:cNvSpPr/>
            <p:nvPr/>
          </p:nvSpPr>
          <p:spPr>
            <a:xfrm>
              <a:off x="1282100" y="3998350"/>
              <a:ext cx="124100" cy="123100"/>
            </a:xfrm>
            <a:custGeom>
              <a:avLst/>
              <a:gdLst/>
              <a:ahLst/>
              <a:cxnLst/>
              <a:rect l="l" t="t" r="r" b="b"/>
              <a:pathLst>
                <a:path w="4964" h="4924" extrusionOk="0">
                  <a:moveTo>
                    <a:pt x="2215" y="1"/>
                  </a:moveTo>
                  <a:lnTo>
                    <a:pt x="1969" y="42"/>
                  </a:lnTo>
                  <a:lnTo>
                    <a:pt x="1518" y="206"/>
                  </a:lnTo>
                  <a:lnTo>
                    <a:pt x="1108" y="411"/>
                  </a:lnTo>
                  <a:lnTo>
                    <a:pt x="738" y="739"/>
                  </a:lnTo>
                  <a:lnTo>
                    <a:pt x="451" y="1067"/>
                  </a:lnTo>
                  <a:lnTo>
                    <a:pt x="205" y="1519"/>
                  </a:lnTo>
                  <a:lnTo>
                    <a:pt x="82" y="1970"/>
                  </a:lnTo>
                  <a:lnTo>
                    <a:pt x="41" y="2216"/>
                  </a:lnTo>
                  <a:lnTo>
                    <a:pt x="0" y="2462"/>
                  </a:lnTo>
                  <a:lnTo>
                    <a:pt x="41" y="2749"/>
                  </a:lnTo>
                  <a:lnTo>
                    <a:pt x="82" y="3036"/>
                  </a:lnTo>
                  <a:lnTo>
                    <a:pt x="164" y="3282"/>
                  </a:lnTo>
                  <a:lnTo>
                    <a:pt x="246" y="3529"/>
                  </a:lnTo>
                  <a:lnTo>
                    <a:pt x="369" y="3775"/>
                  </a:lnTo>
                  <a:lnTo>
                    <a:pt x="492" y="3980"/>
                  </a:lnTo>
                  <a:lnTo>
                    <a:pt x="820" y="4308"/>
                  </a:lnTo>
                  <a:lnTo>
                    <a:pt x="1190" y="4595"/>
                  </a:lnTo>
                  <a:lnTo>
                    <a:pt x="1600" y="4759"/>
                  </a:lnTo>
                  <a:lnTo>
                    <a:pt x="2051" y="4882"/>
                  </a:lnTo>
                  <a:lnTo>
                    <a:pt x="2502" y="4923"/>
                  </a:lnTo>
                  <a:lnTo>
                    <a:pt x="2913" y="4882"/>
                  </a:lnTo>
                  <a:lnTo>
                    <a:pt x="3364" y="4759"/>
                  </a:lnTo>
                  <a:lnTo>
                    <a:pt x="3774" y="4595"/>
                  </a:lnTo>
                  <a:lnTo>
                    <a:pt x="4143" y="4308"/>
                  </a:lnTo>
                  <a:lnTo>
                    <a:pt x="4471" y="3980"/>
                  </a:lnTo>
                  <a:lnTo>
                    <a:pt x="4594" y="3775"/>
                  </a:lnTo>
                  <a:lnTo>
                    <a:pt x="4717" y="3529"/>
                  </a:lnTo>
                  <a:lnTo>
                    <a:pt x="4799" y="3282"/>
                  </a:lnTo>
                  <a:lnTo>
                    <a:pt x="4882" y="3036"/>
                  </a:lnTo>
                  <a:lnTo>
                    <a:pt x="4923" y="2749"/>
                  </a:lnTo>
                  <a:lnTo>
                    <a:pt x="4964" y="2462"/>
                  </a:lnTo>
                  <a:lnTo>
                    <a:pt x="4923" y="2216"/>
                  </a:lnTo>
                  <a:lnTo>
                    <a:pt x="4923" y="1970"/>
                  </a:lnTo>
                  <a:lnTo>
                    <a:pt x="4758" y="1519"/>
                  </a:lnTo>
                  <a:lnTo>
                    <a:pt x="4512" y="1067"/>
                  </a:lnTo>
                  <a:lnTo>
                    <a:pt x="4225" y="739"/>
                  </a:lnTo>
                  <a:lnTo>
                    <a:pt x="3856" y="411"/>
                  </a:lnTo>
                  <a:lnTo>
                    <a:pt x="3446" y="206"/>
                  </a:lnTo>
                  <a:lnTo>
                    <a:pt x="2995" y="42"/>
                  </a:lnTo>
                  <a:lnTo>
                    <a:pt x="27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37"/>
            <p:cNvSpPr/>
            <p:nvPr/>
          </p:nvSpPr>
          <p:spPr>
            <a:xfrm>
              <a:off x="787800" y="3318450"/>
              <a:ext cx="1853125" cy="1050150"/>
            </a:xfrm>
            <a:custGeom>
              <a:avLst/>
              <a:gdLst/>
              <a:ahLst/>
              <a:cxnLst/>
              <a:rect l="l" t="t" r="r" b="b"/>
              <a:pathLst>
                <a:path w="74125" h="42006" extrusionOk="0">
                  <a:moveTo>
                    <a:pt x="22233" y="22274"/>
                  </a:moveTo>
                  <a:lnTo>
                    <a:pt x="22849" y="22315"/>
                  </a:lnTo>
                  <a:lnTo>
                    <a:pt x="23464" y="22356"/>
                  </a:lnTo>
                  <a:lnTo>
                    <a:pt x="24079" y="22479"/>
                  </a:lnTo>
                  <a:lnTo>
                    <a:pt x="24654" y="22644"/>
                  </a:lnTo>
                  <a:lnTo>
                    <a:pt x="25228" y="22890"/>
                  </a:lnTo>
                  <a:lnTo>
                    <a:pt x="25802" y="23136"/>
                  </a:lnTo>
                  <a:lnTo>
                    <a:pt x="26335" y="23464"/>
                  </a:lnTo>
                  <a:lnTo>
                    <a:pt x="26869" y="23833"/>
                  </a:lnTo>
                  <a:lnTo>
                    <a:pt x="27361" y="24243"/>
                  </a:lnTo>
                  <a:lnTo>
                    <a:pt x="27812" y="24736"/>
                  </a:lnTo>
                  <a:lnTo>
                    <a:pt x="28222" y="25269"/>
                  </a:lnTo>
                  <a:lnTo>
                    <a:pt x="28591" y="25843"/>
                  </a:lnTo>
                  <a:lnTo>
                    <a:pt x="28961" y="26499"/>
                  </a:lnTo>
                  <a:lnTo>
                    <a:pt x="29248" y="27197"/>
                  </a:lnTo>
                  <a:lnTo>
                    <a:pt x="59316" y="27197"/>
                  </a:lnTo>
                  <a:lnTo>
                    <a:pt x="59316" y="37083"/>
                  </a:lnTo>
                  <a:lnTo>
                    <a:pt x="54393" y="37083"/>
                  </a:lnTo>
                  <a:lnTo>
                    <a:pt x="54393" y="32119"/>
                  </a:lnTo>
                  <a:lnTo>
                    <a:pt x="49430" y="32119"/>
                  </a:lnTo>
                  <a:lnTo>
                    <a:pt x="49430" y="37083"/>
                  </a:lnTo>
                  <a:lnTo>
                    <a:pt x="44508" y="37083"/>
                  </a:lnTo>
                  <a:lnTo>
                    <a:pt x="44508" y="32119"/>
                  </a:lnTo>
                  <a:lnTo>
                    <a:pt x="29248" y="32119"/>
                  </a:lnTo>
                  <a:lnTo>
                    <a:pt x="28961" y="32817"/>
                  </a:lnTo>
                  <a:lnTo>
                    <a:pt x="28591" y="33473"/>
                  </a:lnTo>
                  <a:lnTo>
                    <a:pt x="28222" y="34047"/>
                  </a:lnTo>
                  <a:lnTo>
                    <a:pt x="27812" y="34581"/>
                  </a:lnTo>
                  <a:lnTo>
                    <a:pt x="27361" y="35073"/>
                  </a:lnTo>
                  <a:lnTo>
                    <a:pt x="26869" y="35483"/>
                  </a:lnTo>
                  <a:lnTo>
                    <a:pt x="26335" y="35852"/>
                  </a:lnTo>
                  <a:lnTo>
                    <a:pt x="25802" y="36180"/>
                  </a:lnTo>
                  <a:lnTo>
                    <a:pt x="25228" y="36467"/>
                  </a:lnTo>
                  <a:lnTo>
                    <a:pt x="24654" y="36673"/>
                  </a:lnTo>
                  <a:lnTo>
                    <a:pt x="24079" y="36837"/>
                  </a:lnTo>
                  <a:lnTo>
                    <a:pt x="23464" y="36960"/>
                  </a:lnTo>
                  <a:lnTo>
                    <a:pt x="22849" y="37042"/>
                  </a:lnTo>
                  <a:lnTo>
                    <a:pt x="22233" y="37042"/>
                  </a:lnTo>
                  <a:lnTo>
                    <a:pt x="21618" y="37001"/>
                  </a:lnTo>
                  <a:lnTo>
                    <a:pt x="21044" y="36919"/>
                  </a:lnTo>
                  <a:lnTo>
                    <a:pt x="20428" y="36796"/>
                  </a:lnTo>
                  <a:lnTo>
                    <a:pt x="19854" y="36632"/>
                  </a:lnTo>
                  <a:lnTo>
                    <a:pt x="19280" y="36426"/>
                  </a:lnTo>
                  <a:lnTo>
                    <a:pt x="18706" y="36139"/>
                  </a:lnTo>
                  <a:lnTo>
                    <a:pt x="18172" y="35852"/>
                  </a:lnTo>
                  <a:lnTo>
                    <a:pt x="17680" y="35483"/>
                  </a:lnTo>
                  <a:lnTo>
                    <a:pt x="17188" y="35114"/>
                  </a:lnTo>
                  <a:lnTo>
                    <a:pt x="16737" y="34663"/>
                  </a:lnTo>
                  <a:lnTo>
                    <a:pt x="16367" y="34170"/>
                  </a:lnTo>
                  <a:lnTo>
                    <a:pt x="15998" y="33637"/>
                  </a:lnTo>
                  <a:lnTo>
                    <a:pt x="15670" y="33104"/>
                  </a:lnTo>
                  <a:lnTo>
                    <a:pt x="15383" y="32488"/>
                  </a:lnTo>
                  <a:lnTo>
                    <a:pt x="15178" y="31832"/>
                  </a:lnTo>
                  <a:lnTo>
                    <a:pt x="15014" y="31135"/>
                  </a:lnTo>
                  <a:lnTo>
                    <a:pt x="14891" y="30437"/>
                  </a:lnTo>
                  <a:lnTo>
                    <a:pt x="14850" y="29658"/>
                  </a:lnTo>
                  <a:lnTo>
                    <a:pt x="14891" y="28879"/>
                  </a:lnTo>
                  <a:lnTo>
                    <a:pt x="15014" y="28181"/>
                  </a:lnTo>
                  <a:lnTo>
                    <a:pt x="15178" y="27484"/>
                  </a:lnTo>
                  <a:lnTo>
                    <a:pt x="15383" y="26828"/>
                  </a:lnTo>
                  <a:lnTo>
                    <a:pt x="15670" y="26253"/>
                  </a:lnTo>
                  <a:lnTo>
                    <a:pt x="15998" y="25679"/>
                  </a:lnTo>
                  <a:lnTo>
                    <a:pt x="16367" y="25146"/>
                  </a:lnTo>
                  <a:lnTo>
                    <a:pt x="16737" y="24654"/>
                  </a:lnTo>
                  <a:lnTo>
                    <a:pt x="17188" y="24243"/>
                  </a:lnTo>
                  <a:lnTo>
                    <a:pt x="17680" y="23833"/>
                  </a:lnTo>
                  <a:lnTo>
                    <a:pt x="18172" y="23464"/>
                  </a:lnTo>
                  <a:lnTo>
                    <a:pt x="18706" y="23177"/>
                  </a:lnTo>
                  <a:lnTo>
                    <a:pt x="19280" y="22890"/>
                  </a:lnTo>
                  <a:lnTo>
                    <a:pt x="19854" y="22685"/>
                  </a:lnTo>
                  <a:lnTo>
                    <a:pt x="20428" y="22520"/>
                  </a:lnTo>
                  <a:lnTo>
                    <a:pt x="21044" y="22397"/>
                  </a:lnTo>
                  <a:lnTo>
                    <a:pt x="21618" y="22315"/>
                  </a:lnTo>
                  <a:lnTo>
                    <a:pt x="22233" y="22274"/>
                  </a:lnTo>
                  <a:close/>
                  <a:moveTo>
                    <a:pt x="0" y="0"/>
                  </a:moveTo>
                  <a:lnTo>
                    <a:pt x="0" y="42005"/>
                  </a:lnTo>
                  <a:lnTo>
                    <a:pt x="74124" y="42005"/>
                  </a:lnTo>
                  <a:lnTo>
                    <a:pt x="74124" y="0"/>
                  </a:lnTo>
                  <a:lnTo>
                    <a:pt x="56855" y="0"/>
                  </a:lnTo>
                  <a:lnTo>
                    <a:pt x="56855" y="17311"/>
                  </a:lnTo>
                  <a:lnTo>
                    <a:pt x="17311" y="17311"/>
                  </a:lnTo>
                  <a:lnTo>
                    <a:pt x="17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3" name="Google Shape;4733;p37"/>
          <p:cNvGrpSpPr/>
          <p:nvPr/>
        </p:nvGrpSpPr>
        <p:grpSpPr>
          <a:xfrm>
            <a:off x="8618570" y="132836"/>
            <a:ext cx="315300" cy="1105725"/>
            <a:chOff x="215450" y="125575"/>
            <a:chExt cx="315300" cy="1105725"/>
          </a:xfrm>
        </p:grpSpPr>
        <p:sp>
          <p:nvSpPr>
            <p:cNvPr id="4734" name="Google Shape;4734;p37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37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37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7" name="Google Shape;4737;p37"/>
          <p:cNvGrpSpPr/>
          <p:nvPr/>
        </p:nvGrpSpPr>
        <p:grpSpPr>
          <a:xfrm rot="1130507">
            <a:off x="-425265" y="4521131"/>
            <a:ext cx="4245887" cy="329947"/>
            <a:chOff x="3910484" y="4362261"/>
            <a:chExt cx="4056908" cy="315300"/>
          </a:xfrm>
        </p:grpSpPr>
        <p:sp>
          <p:nvSpPr>
            <p:cNvPr id="4738" name="Google Shape;4738;p37"/>
            <p:cNvSpPr/>
            <p:nvPr/>
          </p:nvSpPr>
          <p:spPr>
            <a:xfrm>
              <a:off x="3910484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37"/>
            <p:cNvSpPr/>
            <p:nvPr/>
          </p:nvSpPr>
          <p:spPr>
            <a:xfrm>
              <a:off x="4036700" y="4362261"/>
              <a:ext cx="3822300" cy="31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Days One"/>
                  <a:ea typeface="Days One"/>
                  <a:cs typeface="Days One"/>
                  <a:sym typeface="Days One"/>
                </a:rPr>
                <a:t>Network security introduction workshop</a:t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4740" name="Google Shape;4740;p37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1" name="Google Shape;4741;p37"/>
          <p:cNvGrpSpPr/>
          <p:nvPr/>
        </p:nvGrpSpPr>
        <p:grpSpPr>
          <a:xfrm rot="-1130507" flipH="1">
            <a:off x="5370735" y="4521131"/>
            <a:ext cx="4245887" cy="329947"/>
            <a:chOff x="3910484" y="4362261"/>
            <a:chExt cx="4056908" cy="315300"/>
          </a:xfrm>
        </p:grpSpPr>
        <p:sp>
          <p:nvSpPr>
            <p:cNvPr id="4742" name="Google Shape;4742;p37"/>
            <p:cNvSpPr/>
            <p:nvPr/>
          </p:nvSpPr>
          <p:spPr>
            <a:xfrm>
              <a:off x="3910484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37"/>
            <p:cNvSpPr/>
            <p:nvPr/>
          </p:nvSpPr>
          <p:spPr>
            <a:xfrm>
              <a:off x="4036700" y="4362261"/>
              <a:ext cx="3822300" cy="31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Days One"/>
                  <a:ea typeface="Days One"/>
                  <a:cs typeface="Days One"/>
                  <a:sym typeface="Days One"/>
                </a:rPr>
                <a:t>Network security introduction workshop</a:t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4744" name="Google Shape;4744;p37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45" name="Google Shape;4745;p37"/>
          <p:cNvSpPr txBox="1">
            <a:spLocks noGrp="1"/>
          </p:cNvSpPr>
          <p:nvPr>
            <p:ph type="title" idx="4"/>
          </p:nvPr>
        </p:nvSpPr>
        <p:spPr>
          <a:xfrm>
            <a:off x="891983" y="818558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Veb</a:t>
            </a:r>
            <a:r>
              <a:rPr lang="en-GB" dirty="0"/>
              <a:t> </a:t>
            </a:r>
            <a:r>
              <a:rPr lang="en-GB" dirty="0" err="1"/>
              <a:t>serverlərin</a:t>
            </a:r>
            <a:r>
              <a:rPr lang="en-GB" dirty="0"/>
              <a:t> </a:t>
            </a:r>
            <a:r>
              <a:rPr lang="en-GB" dirty="0" err="1"/>
              <a:t>növləri</a:t>
            </a:r>
            <a:endParaRPr dirty="0"/>
          </a:p>
        </p:txBody>
      </p:sp>
      <p:sp>
        <p:nvSpPr>
          <p:cNvPr id="2" name="Google Shape;4719;p37">
            <a:extLst>
              <a:ext uri="{FF2B5EF4-FFF2-40B4-BE49-F238E27FC236}">
                <a16:creationId xmlns:a16="http://schemas.microsoft.com/office/drawing/2014/main" id="{C962CAA7-1B7A-749D-B974-34AF53E2855A}"/>
              </a:ext>
            </a:extLst>
          </p:cNvPr>
          <p:cNvSpPr txBox="1">
            <a:spLocks/>
          </p:cNvSpPr>
          <p:nvPr/>
        </p:nvSpPr>
        <p:spPr>
          <a:xfrm>
            <a:off x="442418" y="2903469"/>
            <a:ext cx="395696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mo"/>
              <a:buNone/>
              <a:defRPr sz="15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mo"/>
              <a:buNone/>
              <a:defRPr sz="28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mo"/>
              <a:buNone/>
              <a:defRPr sz="28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mo"/>
              <a:buNone/>
              <a:defRPr sz="28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mo"/>
              <a:buNone/>
              <a:defRPr sz="28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mo"/>
              <a:buNone/>
              <a:defRPr sz="28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mo"/>
              <a:buNone/>
              <a:defRPr sz="28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mo"/>
              <a:buNone/>
              <a:defRPr sz="28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mo"/>
              <a:buNone/>
              <a:defRPr sz="28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/>
            <a:r>
              <a:rPr lang="en-GB" sz="1400" dirty="0"/>
              <a:t>Apache HTTP Server: Apache </a:t>
            </a:r>
            <a:r>
              <a:rPr lang="en-GB" sz="1400" dirty="0" err="1"/>
              <a:t>ən</a:t>
            </a:r>
            <a:r>
              <a:rPr lang="en-GB" sz="1400" dirty="0"/>
              <a:t> </a:t>
            </a:r>
            <a:r>
              <a:rPr lang="en-GB" sz="1400" dirty="0" err="1"/>
              <a:t>məşhur</a:t>
            </a:r>
            <a:r>
              <a:rPr lang="en-GB" sz="1400" dirty="0"/>
              <a:t> </a:t>
            </a:r>
            <a:r>
              <a:rPr lang="en-GB" sz="1400" dirty="0" err="1"/>
              <a:t>açıq</a:t>
            </a:r>
            <a:r>
              <a:rPr lang="en-GB" sz="1400" dirty="0"/>
              <a:t> </a:t>
            </a:r>
            <a:r>
              <a:rPr lang="en-GB" sz="1400" dirty="0" err="1"/>
              <a:t>mənbəli</a:t>
            </a:r>
            <a:r>
              <a:rPr lang="en-GB" sz="1400" dirty="0"/>
              <a:t> </a:t>
            </a:r>
            <a:r>
              <a:rPr lang="en-GB" sz="1400" dirty="0" err="1"/>
              <a:t>veb</a:t>
            </a:r>
            <a:r>
              <a:rPr lang="en-GB" sz="1400" dirty="0"/>
              <a:t> server </a:t>
            </a:r>
            <a:r>
              <a:rPr lang="en-GB" sz="1400" dirty="0" err="1"/>
              <a:t>proqramıdır</a:t>
            </a:r>
            <a:r>
              <a:rPr lang="en-GB" sz="1400" dirty="0"/>
              <a:t>. O, </a:t>
            </a:r>
            <a:r>
              <a:rPr lang="en-GB" sz="1400" dirty="0" err="1"/>
              <a:t>müxtəlif</a:t>
            </a:r>
            <a:r>
              <a:rPr lang="en-GB" sz="1400" dirty="0"/>
              <a:t> </a:t>
            </a:r>
            <a:r>
              <a:rPr lang="en-GB" sz="1400" dirty="0" err="1"/>
              <a:t>əməliyyat</a:t>
            </a:r>
            <a:r>
              <a:rPr lang="en-GB" sz="1400" dirty="0"/>
              <a:t> </a:t>
            </a:r>
            <a:r>
              <a:rPr lang="en-GB" sz="1400" dirty="0" err="1"/>
              <a:t>sistemlərində</a:t>
            </a:r>
            <a:r>
              <a:rPr lang="en-GB" sz="1400" dirty="0"/>
              <a:t> (Windows, Linux, macOS </a:t>
            </a:r>
            <a:r>
              <a:rPr lang="en-GB" sz="1400" dirty="0" err="1"/>
              <a:t>və</a:t>
            </a:r>
            <a:r>
              <a:rPr lang="en-GB" sz="1400" dirty="0"/>
              <a:t> s.) </a:t>
            </a:r>
            <a:r>
              <a:rPr lang="en-GB" sz="1400" dirty="0" err="1"/>
              <a:t>işləyə</a:t>
            </a:r>
            <a:r>
              <a:rPr lang="en-GB" sz="1400" dirty="0"/>
              <a:t> </a:t>
            </a:r>
            <a:r>
              <a:rPr lang="en-GB" sz="1400" dirty="0" err="1"/>
              <a:t>bilər</a:t>
            </a:r>
            <a:r>
              <a:rPr lang="en-GB" sz="1400" dirty="0"/>
              <a:t> </a:t>
            </a:r>
            <a:r>
              <a:rPr lang="en-GB" sz="1400" dirty="0" err="1"/>
              <a:t>və</a:t>
            </a:r>
            <a:r>
              <a:rPr lang="en-GB" sz="1400" dirty="0"/>
              <a:t> </a:t>
            </a:r>
            <a:r>
              <a:rPr lang="en-GB" sz="1400" dirty="0" err="1"/>
              <a:t>bir</a:t>
            </a:r>
            <a:r>
              <a:rPr lang="en-GB" sz="1400" dirty="0"/>
              <a:t> </a:t>
            </a:r>
            <a:r>
              <a:rPr lang="en-GB" sz="1400" dirty="0" err="1"/>
              <a:t>çox</a:t>
            </a:r>
            <a:r>
              <a:rPr lang="en-GB" sz="1400" dirty="0"/>
              <a:t> </a:t>
            </a:r>
            <a:r>
              <a:rPr lang="en-GB" sz="1400" dirty="0" err="1"/>
              <a:t>fərdiləşdirmə</a:t>
            </a:r>
            <a:r>
              <a:rPr lang="en-GB" sz="1400" dirty="0"/>
              <a:t> </a:t>
            </a:r>
            <a:r>
              <a:rPr lang="en-GB" sz="1400" dirty="0" err="1"/>
              <a:t>variantları</a:t>
            </a:r>
            <a:r>
              <a:rPr lang="en-GB" sz="1400" dirty="0"/>
              <a:t> </a:t>
            </a:r>
            <a:r>
              <a:rPr lang="en-GB" sz="1400" dirty="0" err="1"/>
              <a:t>təklif</a:t>
            </a:r>
            <a:r>
              <a:rPr lang="en-GB" sz="1400" dirty="0"/>
              <a:t> </a:t>
            </a:r>
            <a:r>
              <a:rPr lang="en-GB" sz="1400" dirty="0" err="1"/>
              <a:t>edir</a:t>
            </a:r>
            <a:r>
              <a:rPr lang="en-GB" sz="1400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0" name="Google Shape;4750;p38"/>
          <p:cNvSpPr txBox="1">
            <a:spLocks noGrp="1"/>
          </p:cNvSpPr>
          <p:nvPr>
            <p:ph type="title"/>
          </p:nvPr>
        </p:nvSpPr>
        <p:spPr>
          <a:xfrm>
            <a:off x="331380" y="855126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DNS </a:t>
            </a:r>
            <a:r>
              <a:rPr lang="en-GB" sz="2400" dirty="0" err="1"/>
              <a:t>və</a:t>
            </a:r>
            <a:r>
              <a:rPr lang="en-GB" sz="2400" dirty="0"/>
              <a:t> </a:t>
            </a:r>
            <a:r>
              <a:rPr lang="en-GB" sz="2400" dirty="0" err="1"/>
              <a:t>Veb</a:t>
            </a:r>
            <a:r>
              <a:rPr lang="en-GB" sz="2400" dirty="0"/>
              <a:t> </a:t>
            </a:r>
            <a:r>
              <a:rPr lang="en-GB" sz="2400" dirty="0" err="1"/>
              <a:t>serverləri</a:t>
            </a:r>
            <a:r>
              <a:rPr lang="en-GB" sz="2400" dirty="0"/>
              <a:t> </a:t>
            </a:r>
            <a:r>
              <a:rPr lang="en-GB" sz="2400" dirty="0" err="1"/>
              <a:t>arasında</a:t>
            </a:r>
            <a:r>
              <a:rPr lang="en-GB" sz="2400" dirty="0"/>
              <a:t> </a:t>
            </a:r>
            <a:r>
              <a:rPr lang="en-GB" sz="2400" dirty="0" err="1"/>
              <a:t>əlaqə</a:t>
            </a:r>
            <a:r>
              <a:rPr lang="en-GB" sz="2400" dirty="0"/>
              <a:t> :</a:t>
            </a:r>
            <a:endParaRPr lang="en-GB" sz="2400" dirty="0">
              <a:solidFill>
                <a:schemeClr val="lt1"/>
              </a:solidFill>
            </a:endParaRPr>
          </a:p>
        </p:txBody>
      </p:sp>
      <p:sp>
        <p:nvSpPr>
          <p:cNvPr id="4752" name="Google Shape;4752;p38"/>
          <p:cNvSpPr txBox="1">
            <a:spLocks noGrp="1"/>
          </p:cNvSpPr>
          <p:nvPr>
            <p:ph type="subTitle" idx="2"/>
          </p:nvPr>
        </p:nvSpPr>
        <p:spPr>
          <a:xfrm>
            <a:off x="674722" y="1881166"/>
            <a:ext cx="7704000" cy="2094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 err="1"/>
              <a:t>İstifadəçi</a:t>
            </a:r>
            <a:r>
              <a:rPr lang="en-GB" sz="1400" dirty="0"/>
              <a:t> </a:t>
            </a:r>
            <a:r>
              <a:rPr lang="en-GB" sz="1400" dirty="0" err="1"/>
              <a:t>veb-sayta</a:t>
            </a:r>
            <a:r>
              <a:rPr lang="en-GB" sz="1400" dirty="0"/>
              <a:t> </a:t>
            </a:r>
            <a:r>
              <a:rPr lang="en-GB" sz="1400" dirty="0" err="1"/>
              <a:t>daxil</a:t>
            </a:r>
            <a:r>
              <a:rPr lang="en-GB" sz="1400" dirty="0"/>
              <a:t> </a:t>
            </a:r>
            <a:r>
              <a:rPr lang="en-GB" sz="1400" dirty="0" err="1"/>
              <a:t>olmaq</a:t>
            </a:r>
            <a:r>
              <a:rPr lang="en-GB" sz="1400" dirty="0"/>
              <a:t> </a:t>
            </a:r>
            <a:r>
              <a:rPr lang="en-GB" sz="1400" dirty="0" err="1"/>
              <a:t>istədikdə</a:t>
            </a:r>
            <a:r>
              <a:rPr lang="en-GB" sz="1400" dirty="0"/>
              <a:t> </a:t>
            </a:r>
            <a:r>
              <a:rPr lang="en-GB" sz="1400" dirty="0" err="1"/>
              <a:t>onun</a:t>
            </a:r>
            <a:r>
              <a:rPr lang="en-GB" sz="1400" dirty="0"/>
              <a:t> </a:t>
            </a:r>
            <a:r>
              <a:rPr lang="en-GB" sz="1400" dirty="0" err="1"/>
              <a:t>brauzeri</a:t>
            </a:r>
            <a:r>
              <a:rPr lang="en-GB" sz="1400" dirty="0"/>
              <a:t> </a:t>
            </a:r>
            <a:r>
              <a:rPr lang="en-GB" sz="1400" dirty="0" err="1"/>
              <a:t>əvvəlcə</a:t>
            </a:r>
            <a:r>
              <a:rPr lang="en-GB" sz="1400" dirty="0"/>
              <a:t> </a:t>
            </a:r>
            <a:r>
              <a:rPr lang="en-GB" sz="1400" dirty="0" err="1"/>
              <a:t>istifadəçinin</a:t>
            </a:r>
            <a:r>
              <a:rPr lang="en-GB" sz="1400" dirty="0"/>
              <a:t> </a:t>
            </a:r>
            <a:r>
              <a:rPr lang="en-GB" sz="1400" dirty="0" err="1"/>
              <a:t>daxil</a:t>
            </a:r>
            <a:r>
              <a:rPr lang="en-GB" sz="1400" dirty="0"/>
              <a:t> </a:t>
            </a:r>
            <a:r>
              <a:rPr lang="en-GB" sz="1400" dirty="0" err="1"/>
              <a:t>etdiyi</a:t>
            </a:r>
            <a:r>
              <a:rPr lang="en-GB" sz="1400" dirty="0"/>
              <a:t> </a:t>
            </a:r>
            <a:r>
              <a:rPr lang="en-GB" sz="1400" dirty="0" err="1"/>
              <a:t>domen</a:t>
            </a:r>
            <a:r>
              <a:rPr lang="en-GB" sz="1400" dirty="0"/>
              <a:t> </a:t>
            </a:r>
            <a:r>
              <a:rPr lang="en-GB" sz="1400" dirty="0" err="1"/>
              <a:t>adını</a:t>
            </a:r>
            <a:r>
              <a:rPr lang="en-GB" sz="1400" dirty="0"/>
              <a:t> DNS </a:t>
            </a:r>
            <a:r>
              <a:rPr lang="en-GB" sz="1400" dirty="0" err="1"/>
              <a:t>serverinə</a:t>
            </a:r>
            <a:r>
              <a:rPr lang="en-GB" sz="1400" dirty="0"/>
              <a:t> </a:t>
            </a:r>
            <a:r>
              <a:rPr lang="en-GB" sz="1400" dirty="0" err="1"/>
              <a:t>göndərir</a:t>
            </a:r>
            <a:r>
              <a:rPr lang="en-GB" sz="1400" dirty="0"/>
              <a:t>. DNS server </a:t>
            </a:r>
            <a:r>
              <a:rPr lang="en-GB" sz="1400" dirty="0" err="1"/>
              <a:t>domen</a:t>
            </a:r>
            <a:r>
              <a:rPr lang="en-GB" sz="1400" dirty="0"/>
              <a:t> </a:t>
            </a:r>
            <a:r>
              <a:rPr lang="en-GB" sz="1400" dirty="0" err="1"/>
              <a:t>adının</a:t>
            </a:r>
            <a:r>
              <a:rPr lang="en-GB" sz="1400" dirty="0"/>
              <a:t> </a:t>
            </a:r>
            <a:r>
              <a:rPr lang="en-GB" sz="1400" dirty="0" err="1"/>
              <a:t>uyğun</a:t>
            </a:r>
            <a:r>
              <a:rPr lang="en-GB" sz="1400" dirty="0"/>
              <a:t> </a:t>
            </a:r>
            <a:r>
              <a:rPr lang="en-GB" sz="1400" dirty="0" err="1"/>
              <a:t>olduğu</a:t>
            </a:r>
            <a:r>
              <a:rPr lang="en-GB" sz="1400" dirty="0"/>
              <a:t> IP </a:t>
            </a:r>
            <a:r>
              <a:rPr lang="en-GB" sz="1400" dirty="0" err="1"/>
              <a:t>ünvanını</a:t>
            </a:r>
            <a:r>
              <a:rPr lang="en-GB" sz="1400" dirty="0"/>
              <a:t> </a:t>
            </a:r>
            <a:r>
              <a:rPr lang="en-GB" sz="1400" dirty="0" err="1"/>
              <a:t>qaytarır</a:t>
            </a:r>
            <a:r>
              <a:rPr lang="en-GB" sz="1400" dirty="0"/>
              <a:t> </a:t>
            </a:r>
            <a:r>
              <a:rPr lang="en-GB" sz="1400" dirty="0" err="1"/>
              <a:t>və</a:t>
            </a:r>
            <a:r>
              <a:rPr lang="en-GB" sz="1400" dirty="0"/>
              <a:t> </a:t>
            </a:r>
            <a:r>
              <a:rPr lang="en-GB" sz="1400" dirty="0" err="1"/>
              <a:t>brauzer</a:t>
            </a:r>
            <a:r>
              <a:rPr lang="en-GB" sz="1400" dirty="0"/>
              <a:t> </a:t>
            </a:r>
            <a:r>
              <a:rPr lang="en-GB" sz="1400" dirty="0" err="1"/>
              <a:t>həmin</a:t>
            </a:r>
            <a:r>
              <a:rPr lang="en-GB" sz="1400" dirty="0"/>
              <a:t> IP </a:t>
            </a:r>
            <a:r>
              <a:rPr lang="en-GB" sz="1400" dirty="0" err="1"/>
              <a:t>ünvanına</a:t>
            </a:r>
            <a:r>
              <a:rPr lang="en-GB" sz="1400" dirty="0"/>
              <a:t> </a:t>
            </a:r>
            <a:r>
              <a:rPr lang="en-GB" sz="1400" dirty="0" err="1"/>
              <a:t>sorğu</a:t>
            </a:r>
            <a:r>
              <a:rPr lang="en-GB" sz="1400" dirty="0"/>
              <a:t> </a:t>
            </a:r>
            <a:r>
              <a:rPr lang="en-GB" sz="1400" dirty="0" err="1"/>
              <a:t>göndərir</a:t>
            </a:r>
            <a:r>
              <a:rPr lang="en-GB" sz="1400" dirty="0"/>
              <a:t>. </a:t>
            </a:r>
            <a:r>
              <a:rPr lang="en-GB" sz="1400" dirty="0" err="1"/>
              <a:t>Sorğu</a:t>
            </a:r>
            <a:r>
              <a:rPr lang="en-GB" sz="1400" dirty="0"/>
              <a:t> </a:t>
            </a:r>
            <a:r>
              <a:rPr lang="en-GB" sz="1400" dirty="0" err="1"/>
              <a:t>veb</a:t>
            </a:r>
            <a:r>
              <a:rPr lang="en-GB" sz="1400" dirty="0"/>
              <a:t> server </a:t>
            </a:r>
            <a:r>
              <a:rPr lang="en-GB" sz="1400" dirty="0" err="1"/>
              <a:t>tərəfindən</a:t>
            </a:r>
            <a:r>
              <a:rPr lang="en-GB" sz="1400" dirty="0"/>
              <a:t> </a:t>
            </a:r>
            <a:r>
              <a:rPr lang="en-GB" sz="1400" dirty="0" err="1"/>
              <a:t>qəbul</a:t>
            </a:r>
            <a:r>
              <a:rPr lang="en-GB" sz="1400" dirty="0"/>
              <a:t> </a:t>
            </a:r>
            <a:r>
              <a:rPr lang="en-GB" sz="1400" dirty="0" err="1"/>
              <a:t>edilir</a:t>
            </a:r>
            <a:r>
              <a:rPr lang="en-GB" sz="1400" dirty="0"/>
              <a:t> </a:t>
            </a:r>
            <a:r>
              <a:rPr lang="en-GB" sz="1400" dirty="0" err="1"/>
              <a:t>və</a:t>
            </a:r>
            <a:r>
              <a:rPr lang="en-GB" sz="1400" dirty="0"/>
              <a:t> </a:t>
            </a:r>
            <a:r>
              <a:rPr lang="en-GB" sz="1400" dirty="0" err="1"/>
              <a:t>veb-saytın</a:t>
            </a:r>
            <a:r>
              <a:rPr lang="en-GB" sz="1400" dirty="0"/>
              <a:t> </a:t>
            </a:r>
            <a:r>
              <a:rPr lang="en-GB" sz="1400" dirty="0" err="1"/>
              <a:t>səhifələri</a:t>
            </a:r>
            <a:r>
              <a:rPr lang="en-GB" sz="1400" dirty="0"/>
              <a:t> </a:t>
            </a:r>
            <a:r>
              <a:rPr lang="en-GB" sz="1400" dirty="0" err="1"/>
              <a:t>istifadəçiyə</a:t>
            </a:r>
            <a:r>
              <a:rPr lang="en-GB" sz="1400" dirty="0"/>
              <a:t> </a:t>
            </a:r>
            <a:r>
              <a:rPr lang="en-GB" sz="1400" dirty="0" err="1"/>
              <a:t>göstərilir</a:t>
            </a:r>
            <a:r>
              <a:rPr lang="en-GB" sz="1400" dirty="0"/>
              <a:t>.</a:t>
            </a:r>
          </a:p>
        </p:txBody>
      </p:sp>
      <p:grpSp>
        <p:nvGrpSpPr>
          <p:cNvPr id="4768" name="Google Shape;4768;p38"/>
          <p:cNvGrpSpPr/>
          <p:nvPr/>
        </p:nvGrpSpPr>
        <p:grpSpPr>
          <a:xfrm rot="1635329">
            <a:off x="-641693" y="4311557"/>
            <a:ext cx="4245962" cy="329951"/>
            <a:chOff x="3910484" y="4362261"/>
            <a:chExt cx="4056908" cy="315300"/>
          </a:xfrm>
        </p:grpSpPr>
        <p:sp>
          <p:nvSpPr>
            <p:cNvPr id="4769" name="Google Shape;4769;p38"/>
            <p:cNvSpPr/>
            <p:nvPr/>
          </p:nvSpPr>
          <p:spPr>
            <a:xfrm>
              <a:off x="3910484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38"/>
            <p:cNvSpPr/>
            <p:nvPr/>
          </p:nvSpPr>
          <p:spPr>
            <a:xfrm>
              <a:off x="4036700" y="4362261"/>
              <a:ext cx="3822300" cy="31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chemeClr val="dk1"/>
                  </a:solidFill>
                  <a:latin typeface="Days One"/>
                  <a:ea typeface="Days One"/>
                  <a:cs typeface="Days One"/>
                  <a:sym typeface="Days One"/>
                </a:rPr>
                <a:t>Network security introduction workshop</a:t>
              </a:r>
              <a:endParaRPr sz="1300" dirty="0">
                <a:solidFill>
                  <a:schemeClr val="dk1"/>
                </a:solidFill>
              </a:endParaRPr>
            </a:p>
          </p:txBody>
        </p:sp>
        <p:sp>
          <p:nvSpPr>
            <p:cNvPr id="4771" name="Google Shape;4771;p38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2" name="Google Shape;4772;p38"/>
          <p:cNvGrpSpPr/>
          <p:nvPr/>
        </p:nvGrpSpPr>
        <p:grpSpPr>
          <a:xfrm rot="1635329">
            <a:off x="5875479" y="521457"/>
            <a:ext cx="4245962" cy="329951"/>
            <a:chOff x="3910484" y="4362261"/>
            <a:chExt cx="4056908" cy="315300"/>
          </a:xfrm>
        </p:grpSpPr>
        <p:sp>
          <p:nvSpPr>
            <p:cNvPr id="4773" name="Google Shape;4773;p38"/>
            <p:cNvSpPr/>
            <p:nvPr/>
          </p:nvSpPr>
          <p:spPr>
            <a:xfrm>
              <a:off x="3910484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38"/>
            <p:cNvSpPr/>
            <p:nvPr/>
          </p:nvSpPr>
          <p:spPr>
            <a:xfrm>
              <a:off x="4036700" y="4362261"/>
              <a:ext cx="3822300" cy="31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Days One"/>
                  <a:ea typeface="Days One"/>
                  <a:cs typeface="Days One"/>
                  <a:sym typeface="Days One"/>
                </a:rPr>
                <a:t>Network security introduction workshop</a:t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4775" name="Google Shape;4775;p38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E8FB96D9-7E0B-BB83-2BD0-B8FFD7216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416" y="2451296"/>
            <a:ext cx="2784451" cy="2356074"/>
          </a:xfrm>
          <a:prstGeom prst="rect">
            <a:avLst/>
          </a:prstGeom>
        </p:spPr>
      </p:pic>
      <p:sp>
        <p:nvSpPr>
          <p:cNvPr id="14" name="Google Shape;4752;p38">
            <a:extLst>
              <a:ext uri="{FF2B5EF4-FFF2-40B4-BE49-F238E27FC236}">
                <a16:creationId xmlns:a16="http://schemas.microsoft.com/office/drawing/2014/main" id="{F7D557A9-D4BB-5ACD-5E7A-1CB49A9F1068}"/>
              </a:ext>
            </a:extLst>
          </p:cNvPr>
          <p:cNvSpPr txBox="1">
            <a:spLocks/>
          </p:cNvSpPr>
          <p:nvPr/>
        </p:nvSpPr>
        <p:spPr>
          <a:xfrm>
            <a:off x="1476647" y="3363148"/>
            <a:ext cx="4179218" cy="209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mo"/>
              <a:buNone/>
              <a:defRPr sz="15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mo"/>
              <a:buNone/>
              <a:defRPr sz="28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mo"/>
              <a:buNone/>
              <a:defRPr sz="28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mo"/>
              <a:buNone/>
              <a:defRPr sz="28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mo"/>
              <a:buNone/>
              <a:defRPr sz="28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mo"/>
              <a:buNone/>
              <a:defRPr sz="28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mo"/>
              <a:buNone/>
              <a:defRPr sz="28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mo"/>
              <a:buNone/>
              <a:defRPr sz="28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mo"/>
              <a:buNone/>
              <a:defRPr sz="28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/>
            <a:r>
              <a:rPr lang="en-GB" sz="1400" dirty="0" err="1"/>
              <a:t>Veb</a:t>
            </a:r>
            <a:r>
              <a:rPr lang="en-GB" sz="1400" dirty="0"/>
              <a:t> </a:t>
            </a:r>
            <a:r>
              <a:rPr lang="en-GB" sz="1400" dirty="0" err="1"/>
              <a:t>serverlər</a:t>
            </a:r>
            <a:r>
              <a:rPr lang="en-GB" sz="1400" dirty="0"/>
              <a:t> </a:t>
            </a:r>
            <a:r>
              <a:rPr lang="en-GB" sz="1400" dirty="0" err="1"/>
              <a:t>istifadəçilərə</a:t>
            </a:r>
            <a:r>
              <a:rPr lang="en-GB" sz="1400" dirty="0"/>
              <a:t> </a:t>
            </a:r>
            <a:r>
              <a:rPr lang="en-GB" sz="1400" dirty="0" err="1"/>
              <a:t>internetdəki</a:t>
            </a:r>
            <a:r>
              <a:rPr lang="en-GB" sz="1400" dirty="0"/>
              <a:t> </a:t>
            </a:r>
            <a:r>
              <a:rPr lang="en-GB" sz="1400" dirty="0" err="1"/>
              <a:t>veb-saytlara</a:t>
            </a:r>
            <a:r>
              <a:rPr lang="en-GB" sz="1400" dirty="0"/>
              <a:t> </a:t>
            </a:r>
            <a:r>
              <a:rPr lang="en-GB" sz="1400" dirty="0" err="1"/>
              <a:t>daxil</a:t>
            </a:r>
            <a:r>
              <a:rPr lang="en-GB" sz="1400" dirty="0"/>
              <a:t> </a:t>
            </a:r>
            <a:r>
              <a:rPr lang="en-GB" sz="1400" dirty="0" err="1"/>
              <a:t>olmaq</a:t>
            </a:r>
            <a:r>
              <a:rPr lang="en-GB" sz="1400" dirty="0"/>
              <a:t> </a:t>
            </a:r>
            <a:r>
              <a:rPr lang="en-GB" sz="1400" dirty="0" err="1"/>
              <a:t>imkanı</a:t>
            </a:r>
            <a:r>
              <a:rPr lang="en-GB" sz="1400" dirty="0"/>
              <a:t> </a:t>
            </a:r>
            <a:r>
              <a:rPr lang="en-GB" sz="1400" dirty="0" err="1"/>
              <a:t>verir</a:t>
            </a:r>
            <a:r>
              <a:rPr lang="en-GB" sz="1400" dirty="0"/>
              <a:t>. </a:t>
            </a:r>
            <a:r>
              <a:rPr lang="en-GB" sz="1400" dirty="0" err="1"/>
              <a:t>Veb</a:t>
            </a:r>
            <a:r>
              <a:rPr lang="en-GB" sz="1400" dirty="0"/>
              <a:t> </a:t>
            </a:r>
            <a:r>
              <a:rPr lang="en-GB" sz="1400" dirty="0" err="1"/>
              <a:t>serverlər</a:t>
            </a:r>
            <a:r>
              <a:rPr lang="en-GB" sz="1400" dirty="0"/>
              <a:t> </a:t>
            </a:r>
            <a:r>
              <a:rPr lang="en-GB" sz="1400" dirty="0" err="1"/>
              <a:t>faylları</a:t>
            </a:r>
            <a:r>
              <a:rPr lang="en-GB" sz="1400" dirty="0"/>
              <a:t> </a:t>
            </a:r>
            <a:r>
              <a:rPr lang="en-GB" sz="1400" dirty="0" err="1"/>
              <a:t>vebsaytda</a:t>
            </a:r>
            <a:r>
              <a:rPr lang="en-GB" sz="1400" dirty="0"/>
              <a:t> </a:t>
            </a:r>
            <a:r>
              <a:rPr lang="en-GB" sz="1400" dirty="0" err="1"/>
              <a:t>yerləşdirir</a:t>
            </a:r>
            <a:r>
              <a:rPr lang="en-GB" sz="1400" dirty="0"/>
              <a:t> </a:t>
            </a:r>
            <a:r>
              <a:rPr lang="en-GB" sz="1400" dirty="0" err="1"/>
              <a:t>və</a:t>
            </a:r>
            <a:r>
              <a:rPr lang="en-GB" sz="1400" dirty="0"/>
              <a:t> </a:t>
            </a:r>
            <a:r>
              <a:rPr lang="en-GB" sz="1400" dirty="0" err="1"/>
              <a:t>bu</a:t>
            </a:r>
            <a:r>
              <a:rPr lang="en-GB" sz="1400" dirty="0"/>
              <a:t> </a:t>
            </a:r>
            <a:r>
              <a:rPr lang="en-GB" sz="1400" dirty="0" err="1"/>
              <a:t>faylları</a:t>
            </a:r>
            <a:r>
              <a:rPr lang="en-GB" sz="1400" dirty="0"/>
              <a:t> </a:t>
            </a:r>
            <a:r>
              <a:rPr lang="en-GB" sz="1400" dirty="0" err="1"/>
              <a:t>müştərilərə</a:t>
            </a:r>
            <a:r>
              <a:rPr lang="en-GB" sz="1400" dirty="0"/>
              <a:t> (</a:t>
            </a:r>
            <a:r>
              <a:rPr lang="en-GB" sz="1400" dirty="0" err="1"/>
              <a:t>istifadəçilərin</a:t>
            </a:r>
            <a:r>
              <a:rPr lang="en-GB" sz="1400" dirty="0"/>
              <a:t> </a:t>
            </a:r>
            <a:r>
              <a:rPr lang="en-GB" sz="1400" dirty="0" err="1"/>
              <a:t>brauzerləri</a:t>
            </a:r>
            <a:r>
              <a:rPr lang="en-GB" sz="1400" dirty="0"/>
              <a:t>) </a:t>
            </a:r>
            <a:r>
              <a:rPr lang="en-GB" sz="1400" dirty="0" err="1"/>
              <a:t>göndərirlər</a:t>
            </a:r>
            <a:r>
              <a:rPr lang="en-GB" sz="1400" dirty="0"/>
              <a:t>. </a:t>
            </a:r>
            <a:r>
              <a:rPr lang="en-GB" sz="1400" dirty="0" err="1"/>
              <a:t>Veb</a:t>
            </a:r>
            <a:r>
              <a:rPr lang="en-GB" sz="1400" dirty="0"/>
              <a:t> </a:t>
            </a:r>
            <a:r>
              <a:rPr lang="en-GB" sz="1400" dirty="0" err="1"/>
              <a:t>serverlər</a:t>
            </a:r>
            <a:r>
              <a:rPr lang="en-GB" sz="1400" dirty="0"/>
              <a:t> HTTP </a:t>
            </a:r>
            <a:r>
              <a:rPr lang="en-GB" sz="1400" dirty="0" err="1"/>
              <a:t>protokolundan</a:t>
            </a:r>
            <a:r>
              <a:rPr lang="en-GB" sz="1400" dirty="0"/>
              <a:t> </a:t>
            </a:r>
            <a:r>
              <a:rPr lang="en-GB" sz="1400" dirty="0" err="1"/>
              <a:t>istifadə</a:t>
            </a:r>
            <a:r>
              <a:rPr lang="en-GB" sz="1400" dirty="0"/>
              <a:t> </a:t>
            </a:r>
            <a:r>
              <a:rPr lang="en-GB" sz="1400" dirty="0" err="1"/>
              <a:t>edərək</a:t>
            </a:r>
            <a:r>
              <a:rPr lang="en-GB" sz="1400" dirty="0"/>
              <a:t> </a:t>
            </a:r>
            <a:r>
              <a:rPr lang="en-GB" sz="1400" dirty="0" err="1"/>
              <a:t>müştərilərə</a:t>
            </a:r>
            <a:r>
              <a:rPr lang="en-GB" sz="1400" dirty="0"/>
              <a:t> </a:t>
            </a:r>
            <a:r>
              <a:rPr lang="en-GB" sz="1400" dirty="0" err="1"/>
              <a:t>cavab</a:t>
            </a:r>
            <a:r>
              <a:rPr lang="en-GB" sz="1400" dirty="0"/>
              <a:t> </a:t>
            </a:r>
            <a:r>
              <a:rPr lang="en-GB" sz="1400" dirty="0" err="1"/>
              <a:t>verir</a:t>
            </a:r>
            <a:r>
              <a:rPr lang="en-GB" sz="1400" dirty="0"/>
              <a:t>, </a:t>
            </a:r>
            <a:r>
              <a:rPr lang="en-GB" sz="1400" dirty="0" err="1"/>
              <a:t>vebsaytları</a:t>
            </a:r>
            <a:r>
              <a:rPr lang="en-GB" sz="1400" dirty="0"/>
              <a:t> </a:t>
            </a:r>
            <a:r>
              <a:rPr lang="en-GB" sz="1400" dirty="0" err="1"/>
              <a:t>istifadəçilər</a:t>
            </a:r>
            <a:r>
              <a:rPr lang="en-GB" sz="1400" dirty="0"/>
              <a:t> </a:t>
            </a:r>
            <a:r>
              <a:rPr lang="en-GB" sz="1400" dirty="0" err="1"/>
              <a:t>tərəfindən</a:t>
            </a:r>
            <a:r>
              <a:rPr lang="en-GB" sz="1400" dirty="0"/>
              <a:t> </a:t>
            </a:r>
            <a:r>
              <a:rPr lang="en-GB" sz="1400" dirty="0" err="1"/>
              <a:t>baxıla</a:t>
            </a:r>
            <a:r>
              <a:rPr lang="en-GB" sz="1400" dirty="0"/>
              <a:t> </a:t>
            </a:r>
            <a:r>
              <a:rPr lang="en-GB" sz="1400" dirty="0" err="1"/>
              <a:t>bilir</a:t>
            </a:r>
            <a:r>
              <a:rPr lang="en-GB" sz="1400" dirty="0"/>
              <a:t>.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2" name="Google Shape;4782;p39"/>
          <p:cNvGrpSpPr/>
          <p:nvPr/>
        </p:nvGrpSpPr>
        <p:grpSpPr>
          <a:xfrm rot="-1635329" flipH="1">
            <a:off x="5494468" y="4313964"/>
            <a:ext cx="4245962" cy="325093"/>
            <a:chOff x="3910484" y="4364563"/>
            <a:chExt cx="4056908" cy="310658"/>
          </a:xfrm>
        </p:grpSpPr>
        <p:sp>
          <p:nvSpPr>
            <p:cNvPr id="4783" name="Google Shape;4783;p39"/>
            <p:cNvSpPr/>
            <p:nvPr/>
          </p:nvSpPr>
          <p:spPr>
            <a:xfrm>
              <a:off x="3910484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39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6" name="Google Shape;4786;p39"/>
          <p:cNvGrpSpPr/>
          <p:nvPr/>
        </p:nvGrpSpPr>
        <p:grpSpPr>
          <a:xfrm rot="-1635329" flipH="1">
            <a:off x="-641704" y="523864"/>
            <a:ext cx="4245962" cy="325093"/>
            <a:chOff x="3910484" y="4364563"/>
            <a:chExt cx="4056908" cy="310658"/>
          </a:xfrm>
        </p:grpSpPr>
        <p:sp>
          <p:nvSpPr>
            <p:cNvPr id="4787" name="Google Shape;4787;p39"/>
            <p:cNvSpPr/>
            <p:nvPr/>
          </p:nvSpPr>
          <p:spPr>
            <a:xfrm>
              <a:off x="3910484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39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2C0257B-6C3A-3CAE-3646-E9C6454EB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430686"/>
            <a:ext cx="8135024" cy="4232754"/>
          </a:xfrm>
          <a:prstGeom prst="rect">
            <a:avLst/>
          </a:prstGeom>
        </p:spPr>
      </p:pic>
      <p:sp>
        <p:nvSpPr>
          <p:cNvPr id="8" name="Google Shape;4788;p39">
            <a:extLst>
              <a:ext uri="{FF2B5EF4-FFF2-40B4-BE49-F238E27FC236}">
                <a16:creationId xmlns:a16="http://schemas.microsoft.com/office/drawing/2014/main" id="{A54353A7-674B-982F-6445-2ACF044477AE}"/>
              </a:ext>
            </a:extLst>
          </p:cNvPr>
          <p:cNvSpPr/>
          <p:nvPr/>
        </p:nvSpPr>
        <p:spPr>
          <a:xfrm rot="19964671" flipH="1">
            <a:off x="-527214" y="525729"/>
            <a:ext cx="4000421" cy="32995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rPr>
              <a:t>Network security introduction workshop</a:t>
            </a:r>
            <a:endParaRPr sz="1300" dirty="0">
              <a:solidFill>
                <a:schemeClr val="dk1"/>
              </a:solidFill>
            </a:endParaRPr>
          </a:p>
        </p:txBody>
      </p:sp>
      <p:sp>
        <p:nvSpPr>
          <p:cNvPr id="9" name="Google Shape;4788;p39">
            <a:extLst>
              <a:ext uri="{FF2B5EF4-FFF2-40B4-BE49-F238E27FC236}">
                <a16:creationId xmlns:a16="http://schemas.microsoft.com/office/drawing/2014/main" id="{36C9E945-5450-3584-6A81-58AFC4A17BEC}"/>
              </a:ext>
            </a:extLst>
          </p:cNvPr>
          <p:cNvSpPr/>
          <p:nvPr/>
        </p:nvSpPr>
        <p:spPr>
          <a:xfrm rot="19964671" flipH="1">
            <a:off x="5658349" y="4242658"/>
            <a:ext cx="4000421" cy="32995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rPr>
              <a:t>Network security introduction workshop</a:t>
            </a:r>
            <a:endParaRPr sz="13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Network Security Introduction Workshop by Slidesgo">
  <a:themeElements>
    <a:clrScheme name="Simple Light">
      <a:dk1>
        <a:srgbClr val="2A3C9E"/>
      </a:dk1>
      <a:lt1>
        <a:srgbClr val="FFFFFF"/>
      </a:lt1>
      <a:dk2>
        <a:srgbClr val="4358CD"/>
      </a:dk2>
      <a:lt2>
        <a:srgbClr val="64F3FA"/>
      </a:lt2>
      <a:accent1>
        <a:srgbClr val="3C50C0"/>
      </a:accent1>
      <a:accent2>
        <a:srgbClr val="E9E9E9"/>
      </a:accent2>
      <a:accent3>
        <a:srgbClr val="495ED1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761</Words>
  <Application>Microsoft Office PowerPoint</Application>
  <PresentationFormat>On-screen Show (16:9)</PresentationFormat>
  <Paragraphs>62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Titillium Web</vt:lpstr>
      <vt:lpstr>Arimo Medium</vt:lpstr>
      <vt:lpstr>Loved by the King</vt:lpstr>
      <vt:lpstr>Arimo</vt:lpstr>
      <vt:lpstr>Days One</vt:lpstr>
      <vt:lpstr>Bebas Neue</vt:lpstr>
      <vt:lpstr>Network Security Introduction Workshop by Slidesgo</vt:lpstr>
      <vt:lpstr>Sərbəst iş : № 1  Tələbə : Sultanova Gülçöhrə  Fənn : Web Texnalogiyaları  Qrup : KE022S2</vt:lpstr>
      <vt:lpstr>DNS və WEB serverlər</vt:lpstr>
      <vt:lpstr>Mündəricat</vt:lpstr>
      <vt:lpstr>DNS Nedir?</vt:lpstr>
      <vt:lpstr>Veb serverləri nədir?</vt:lpstr>
      <vt:lpstr>DNS-in tərifi və məqsədi:</vt:lpstr>
      <vt:lpstr>Növ 1 :</vt:lpstr>
      <vt:lpstr>DNS və Veb serverləri arasında əlaqə :</vt:lpstr>
      <vt:lpstr>PowerPoint Presentation</vt:lpstr>
      <vt:lpstr>Dinlədiyiniz  Üçün Təşəkkürlər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Sərbəst iş : № 1  Tələbə : Sultanova Gülçöhrə  Fənn : Web Texnalogiyaları  Qrup : KE022S2</dc:title>
  <dc:creator>Zakir Aliyev</dc:creator>
  <cp:lastModifiedBy>Zakir Aliyev Agamehdi</cp:lastModifiedBy>
  <cp:revision>2</cp:revision>
  <dcterms:modified xsi:type="dcterms:W3CDTF">2023-04-02T20:50:45Z</dcterms:modified>
</cp:coreProperties>
</file>