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3"/>
  </p:notesMasterIdLst>
  <p:sldIdLst>
    <p:sldId id="277" r:id="rId2"/>
    <p:sldId id="256" r:id="rId3"/>
    <p:sldId id="258" r:id="rId4"/>
    <p:sldId id="260" r:id="rId5"/>
    <p:sldId id="261" r:id="rId6"/>
    <p:sldId id="274" r:id="rId7"/>
    <p:sldId id="262" r:id="rId8"/>
    <p:sldId id="267" r:id="rId9"/>
    <p:sldId id="276" r:id="rId10"/>
    <p:sldId id="259" r:id="rId11"/>
    <p:sldId id="275" r:id="rId12"/>
  </p:sldIdLst>
  <p:sldSz cx="9144000" cy="5143500" type="screen16x9"/>
  <p:notesSz cx="6858000" cy="9144000"/>
  <p:embeddedFontLst>
    <p:embeddedFont>
      <p:font typeface="Anaheim" panose="020B0604020202020204" charset="0"/>
      <p:regular r:id="rId14"/>
    </p:embeddedFont>
    <p:embeddedFont>
      <p:font typeface="Bebas Neue" panose="020B0606020202050201" pitchFamily="34" charset="0"/>
      <p:regular r:id="rId15"/>
    </p:embeddedFont>
    <p:embeddedFont>
      <p:font typeface="Krona One" panose="020B0604020202020204" charset="0"/>
      <p:regular r:id="rId16"/>
    </p:embeddedFont>
    <p:embeddedFont>
      <p:font typeface="Nunito Light" pitchFamily="2" charset="0"/>
      <p:regular r:id="rId17"/>
      <p:italic r:id="rId18"/>
    </p:embeddedFont>
    <p:embeddedFont>
      <p:font typeface="PT Sans" panose="020B0503020203020204"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2ABC394-5350-4D29-99DC-291A4726E04A}">
  <a:tblStyle styleId="{12ABC394-5350-4D29-99DC-291A4726E04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E354044-E9C5-4A53-90E3-2C2E984442D4}"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3" d="100"/>
          <a:sy n="133" d="100"/>
        </p:scale>
        <p:origin x="90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9"/>
        <p:cNvGrpSpPr/>
        <p:nvPr/>
      </p:nvGrpSpPr>
      <p:grpSpPr>
        <a:xfrm>
          <a:off x="0" y="0"/>
          <a:ext cx="0" cy="0"/>
          <a:chOff x="0" y="0"/>
          <a:chExt cx="0" cy="0"/>
        </a:xfrm>
      </p:grpSpPr>
      <p:sp>
        <p:nvSpPr>
          <p:cNvPr id="1400" name="Google Shape;1400;g51b1a71d38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1" name="Google Shape;1401;g51b1a71d38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7"/>
        <p:cNvGrpSpPr/>
        <p:nvPr/>
      </p:nvGrpSpPr>
      <p:grpSpPr>
        <a:xfrm>
          <a:off x="0" y="0"/>
          <a:ext cx="0" cy="0"/>
          <a:chOff x="0" y="0"/>
          <a:chExt cx="0" cy="0"/>
        </a:xfrm>
      </p:grpSpPr>
      <p:sp>
        <p:nvSpPr>
          <p:cNvPr id="728" name="Google Shape;728;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9" name="Google Shape;729;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4"/>
        <p:cNvGrpSpPr/>
        <p:nvPr/>
      </p:nvGrpSpPr>
      <p:grpSpPr>
        <a:xfrm>
          <a:off x="0" y="0"/>
          <a:ext cx="0" cy="0"/>
          <a:chOff x="0" y="0"/>
          <a:chExt cx="0" cy="0"/>
        </a:xfrm>
      </p:grpSpPr>
      <p:sp>
        <p:nvSpPr>
          <p:cNvPr id="1225" name="Google Shape;1225;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6" name="Google Shape;1226;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2072105b5a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1" name="Google Shape;661;g2072105b5a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6"/>
        <p:cNvGrpSpPr/>
        <p:nvPr/>
      </p:nvGrpSpPr>
      <p:grpSpPr>
        <a:xfrm>
          <a:off x="0" y="0"/>
          <a:ext cx="0" cy="0"/>
          <a:chOff x="0" y="0"/>
          <a:chExt cx="0" cy="0"/>
        </a:xfrm>
      </p:grpSpPr>
      <p:sp>
        <p:nvSpPr>
          <p:cNvPr id="687" name="Google Shape;687;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8" name="Google Shape;688;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5"/>
        <p:cNvGrpSpPr/>
        <p:nvPr/>
      </p:nvGrpSpPr>
      <p:grpSpPr>
        <a:xfrm>
          <a:off x="0" y="0"/>
          <a:ext cx="0" cy="0"/>
          <a:chOff x="0" y="0"/>
          <a:chExt cx="0" cy="0"/>
        </a:xfrm>
      </p:grpSpPr>
      <p:sp>
        <p:nvSpPr>
          <p:cNvPr id="766" name="Google Shape;76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7" name="Google Shape;76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5" name="Google Shape;80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1"/>
        <p:cNvGrpSpPr/>
        <p:nvPr/>
      </p:nvGrpSpPr>
      <p:grpSpPr>
        <a:xfrm>
          <a:off x="0" y="0"/>
          <a:ext cx="0" cy="0"/>
          <a:chOff x="0" y="0"/>
          <a:chExt cx="0" cy="0"/>
        </a:xfrm>
      </p:grpSpPr>
      <p:sp>
        <p:nvSpPr>
          <p:cNvPr id="1212" name="Google Shape;1212;g18680c38407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3" name="Google Shape;1213;g18680c38407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9"/>
        <p:cNvGrpSpPr/>
        <p:nvPr/>
      </p:nvGrpSpPr>
      <p:grpSpPr>
        <a:xfrm>
          <a:off x="0" y="0"/>
          <a:ext cx="0" cy="0"/>
          <a:chOff x="0" y="0"/>
          <a:chExt cx="0" cy="0"/>
        </a:xfrm>
      </p:grpSpPr>
      <p:sp>
        <p:nvSpPr>
          <p:cNvPr id="840" name="Google Shape;840;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1" name="Google Shape;841;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9"/>
        <p:cNvGrpSpPr/>
        <p:nvPr/>
      </p:nvGrpSpPr>
      <p:grpSpPr>
        <a:xfrm>
          <a:off x="0" y="0"/>
          <a:ext cx="0" cy="0"/>
          <a:chOff x="0" y="0"/>
          <a:chExt cx="0" cy="0"/>
        </a:xfrm>
      </p:grpSpPr>
      <p:sp>
        <p:nvSpPr>
          <p:cNvPr id="1020" name="Google Shape;1020;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1" name="Google Shape;1021;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9"/>
        <p:cNvGrpSpPr/>
        <p:nvPr/>
      </p:nvGrpSpPr>
      <p:grpSpPr>
        <a:xfrm>
          <a:off x="0" y="0"/>
          <a:ext cx="0" cy="0"/>
          <a:chOff x="0" y="0"/>
          <a:chExt cx="0" cy="0"/>
        </a:xfrm>
      </p:grpSpPr>
      <p:sp>
        <p:nvSpPr>
          <p:cNvPr id="1250" name="Google Shape;1250;gd44c0c1fca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1" name="Google Shape;1251;gd44c0c1fca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27275" y="1618475"/>
            <a:ext cx="7089600" cy="14865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38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307675" y="3185075"/>
            <a:ext cx="4528800" cy="389700"/>
          </a:xfrm>
          <a:prstGeom prst="rect">
            <a:avLst/>
          </a:prstGeom>
          <a:ln w="9525" cap="flat" cmpd="sng">
            <a:solidFill>
              <a:schemeClr val="accent1"/>
            </a:solidFill>
            <a:prstDash val="solid"/>
            <a:round/>
            <a:headEnd type="none" w="sm" len="sm"/>
            <a:tailEnd type="none" w="sm" len="sm"/>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313950" y="43325"/>
            <a:ext cx="5023300" cy="2893700"/>
            <a:chOff x="-313950" y="43325"/>
            <a:chExt cx="5023300" cy="2893700"/>
          </a:xfrm>
        </p:grpSpPr>
        <p:sp>
          <p:nvSpPr>
            <p:cNvPr id="12" name="Google Shape;12;p2"/>
            <p:cNvSpPr/>
            <p:nvPr/>
          </p:nvSpPr>
          <p:spPr>
            <a:xfrm>
              <a:off x="217150" y="45575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645550" y="14007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29525" y="27567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 name="Google Shape;15;p2"/>
            <p:cNvCxnSpPr>
              <a:stCxn id="14" idx="7"/>
            </p:cNvCxnSpPr>
            <p:nvPr/>
          </p:nvCxnSpPr>
          <p:spPr>
            <a:xfrm rot="-5400000">
              <a:off x="-17879" y="2103629"/>
              <a:ext cx="1180800" cy="178200"/>
            </a:xfrm>
            <a:prstGeom prst="curvedConnector3">
              <a:avLst>
                <a:gd name="adj1" fmla="val 51118"/>
              </a:avLst>
            </a:prstGeom>
            <a:noFill/>
            <a:ln w="19050" cap="flat" cmpd="sng">
              <a:solidFill>
                <a:schemeClr val="accent1"/>
              </a:solidFill>
              <a:prstDash val="dot"/>
              <a:round/>
              <a:headEnd type="none" w="med" len="med"/>
              <a:tailEnd type="none" w="med" len="med"/>
            </a:ln>
          </p:spPr>
        </p:cxnSp>
        <p:cxnSp>
          <p:nvCxnSpPr>
            <p:cNvPr id="16" name="Google Shape;16;p2"/>
            <p:cNvCxnSpPr>
              <a:endCxn id="12" idx="4"/>
            </p:cNvCxnSpPr>
            <p:nvPr/>
          </p:nvCxnSpPr>
          <p:spPr>
            <a:xfrm rot="5400000" flipH="1">
              <a:off x="129250" y="814100"/>
              <a:ext cx="710400" cy="354300"/>
            </a:xfrm>
            <a:prstGeom prst="curvedConnector3">
              <a:avLst>
                <a:gd name="adj1" fmla="val 50000"/>
              </a:avLst>
            </a:prstGeom>
            <a:noFill/>
            <a:ln w="19050" cap="flat" cmpd="sng">
              <a:solidFill>
                <a:schemeClr val="accent1"/>
              </a:solidFill>
              <a:prstDash val="dot"/>
              <a:round/>
              <a:headEnd type="none" w="med" len="med"/>
              <a:tailEnd type="none" w="med" len="med"/>
            </a:ln>
          </p:spPr>
        </p:cxnSp>
        <p:cxnSp>
          <p:nvCxnSpPr>
            <p:cNvPr id="17" name="Google Shape;17;p2"/>
            <p:cNvCxnSpPr>
              <a:stCxn id="12" idx="6"/>
              <a:endCxn id="13" idx="2"/>
            </p:cNvCxnSpPr>
            <p:nvPr/>
          </p:nvCxnSpPr>
          <p:spPr>
            <a:xfrm rot="10800000" flipH="1">
              <a:off x="397450" y="230300"/>
              <a:ext cx="1248000" cy="315600"/>
            </a:xfrm>
            <a:prstGeom prst="curvedConnector3">
              <a:avLst>
                <a:gd name="adj1" fmla="val 50004"/>
              </a:avLst>
            </a:prstGeom>
            <a:noFill/>
            <a:ln w="19050" cap="flat" cmpd="sng">
              <a:solidFill>
                <a:schemeClr val="accent1"/>
              </a:solidFill>
              <a:prstDash val="dot"/>
              <a:round/>
              <a:headEnd type="none" w="med" len="med"/>
              <a:tailEnd type="none" w="med" len="med"/>
            </a:ln>
          </p:spPr>
        </p:cxnSp>
        <p:cxnSp>
          <p:nvCxnSpPr>
            <p:cNvPr id="18" name="Google Shape;18;p2"/>
            <p:cNvCxnSpPr>
              <a:stCxn id="13" idx="6"/>
              <a:endCxn id="19" idx="0"/>
            </p:cNvCxnSpPr>
            <p:nvPr/>
          </p:nvCxnSpPr>
          <p:spPr>
            <a:xfrm>
              <a:off x="1825850" y="230225"/>
              <a:ext cx="520800" cy="466800"/>
            </a:xfrm>
            <a:prstGeom prst="curvedConnector2">
              <a:avLst/>
            </a:prstGeom>
            <a:noFill/>
            <a:ln w="19050" cap="flat" cmpd="sng">
              <a:solidFill>
                <a:schemeClr val="accent1"/>
              </a:solidFill>
              <a:prstDash val="dot"/>
              <a:round/>
              <a:headEnd type="none" w="med" len="med"/>
              <a:tailEnd type="none" w="med" len="med"/>
            </a:ln>
          </p:spPr>
        </p:cxnSp>
        <p:sp>
          <p:nvSpPr>
            <p:cNvPr id="20" name="Google Shape;20;p2"/>
            <p:cNvSpPr/>
            <p:nvPr/>
          </p:nvSpPr>
          <p:spPr>
            <a:xfrm>
              <a:off x="3217075" y="221600"/>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3707450" y="65645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 name="Google Shape;22;p2"/>
            <p:cNvCxnSpPr>
              <a:endCxn id="23" idx="2"/>
            </p:cNvCxnSpPr>
            <p:nvPr/>
          </p:nvCxnSpPr>
          <p:spPr>
            <a:xfrm rot="-5400000">
              <a:off x="-842250" y="667775"/>
              <a:ext cx="1842000" cy="7854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24" name="Google Shape;24;p2"/>
            <p:cNvCxnSpPr>
              <a:stCxn id="13" idx="2"/>
              <a:endCxn id="23" idx="6"/>
            </p:cNvCxnSpPr>
            <p:nvPr/>
          </p:nvCxnSpPr>
          <p:spPr>
            <a:xfrm rot="10800000">
              <a:off x="663650" y="139625"/>
              <a:ext cx="981900" cy="90600"/>
            </a:xfrm>
            <a:prstGeom prst="curvedConnector3">
              <a:avLst>
                <a:gd name="adj1" fmla="val 49995"/>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25" name="Google Shape;25;p2"/>
            <p:cNvCxnSpPr>
              <a:endCxn id="19" idx="3"/>
            </p:cNvCxnSpPr>
            <p:nvPr/>
          </p:nvCxnSpPr>
          <p:spPr>
            <a:xfrm>
              <a:off x="674696" y="742154"/>
              <a:ext cx="1573200" cy="193500"/>
            </a:xfrm>
            <a:prstGeom prst="curvedConnector4">
              <a:avLst>
                <a:gd name="adj1" fmla="val 48699"/>
                <a:gd name="adj2" fmla="val 244223"/>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26" name="Google Shape;26;p2"/>
            <p:cNvCxnSpPr>
              <a:stCxn id="19" idx="7"/>
              <a:endCxn id="20" idx="2"/>
            </p:cNvCxnSpPr>
            <p:nvPr/>
          </p:nvCxnSpPr>
          <p:spPr>
            <a:xfrm rot="-5400000">
              <a:off x="2602204" y="122946"/>
              <a:ext cx="458400" cy="7716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27" name="Google Shape;27;p2"/>
            <p:cNvCxnSpPr>
              <a:stCxn id="20" idx="6"/>
              <a:endCxn id="28" idx="1"/>
            </p:cNvCxnSpPr>
            <p:nvPr/>
          </p:nvCxnSpPr>
          <p:spPr>
            <a:xfrm rot="10800000" flipH="1">
              <a:off x="3332875" y="162200"/>
              <a:ext cx="1212300" cy="117300"/>
            </a:xfrm>
            <a:prstGeom prst="curvedConnector4">
              <a:avLst>
                <a:gd name="adj1" fmla="val 48840"/>
                <a:gd name="adj2" fmla="val 32698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29" name="Google Shape;29;p2"/>
            <p:cNvCxnSpPr>
              <a:stCxn id="28" idx="4"/>
              <a:endCxn id="21" idx="6"/>
            </p:cNvCxnSpPr>
            <p:nvPr/>
          </p:nvCxnSpPr>
          <p:spPr>
            <a:xfrm rot="5400000">
              <a:off x="4040350" y="173825"/>
              <a:ext cx="420300" cy="7254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30" name="Google Shape;30;p2"/>
            <p:cNvCxnSpPr>
              <a:stCxn id="21" idx="2"/>
              <a:endCxn id="13" idx="6"/>
            </p:cNvCxnSpPr>
            <p:nvPr/>
          </p:nvCxnSpPr>
          <p:spPr>
            <a:xfrm rot="10800000">
              <a:off x="1825850" y="230300"/>
              <a:ext cx="1881600" cy="516300"/>
            </a:xfrm>
            <a:prstGeom prst="curvedConnector3">
              <a:avLst>
                <a:gd name="adj1" fmla="val 50000"/>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31" name="Google Shape;31;p2"/>
            <p:cNvCxnSpPr>
              <a:stCxn id="20" idx="5"/>
            </p:cNvCxnSpPr>
            <p:nvPr/>
          </p:nvCxnSpPr>
          <p:spPr>
            <a:xfrm rot="5400000">
              <a:off x="2496466" y="465791"/>
              <a:ext cx="964800" cy="674100"/>
            </a:xfrm>
            <a:prstGeom prst="curvedConnector3">
              <a:avLst>
                <a:gd name="adj1" fmla="val 50879"/>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32" name="Google Shape;32;p2"/>
            <p:cNvCxnSpPr/>
            <p:nvPr/>
          </p:nvCxnSpPr>
          <p:spPr>
            <a:xfrm rot="5400000">
              <a:off x="-9912" y="1359499"/>
              <a:ext cx="375600" cy="786300"/>
            </a:xfrm>
            <a:prstGeom prst="curvedConnector3">
              <a:avLst>
                <a:gd name="adj1" fmla="val 52749"/>
              </a:avLst>
            </a:prstGeom>
            <a:noFill/>
            <a:ln w="19050" cap="flat" cmpd="sng">
              <a:solidFill>
                <a:schemeClr val="accent1"/>
              </a:solidFill>
              <a:prstDash val="dot"/>
              <a:round/>
              <a:headEnd type="none" w="med" len="med"/>
              <a:tailEnd type="none" w="med" len="med"/>
            </a:ln>
          </p:spPr>
        </p:cxnSp>
        <p:cxnSp>
          <p:nvCxnSpPr>
            <p:cNvPr id="33" name="Google Shape;33;p2"/>
            <p:cNvCxnSpPr>
              <a:endCxn id="14" idx="2"/>
            </p:cNvCxnSpPr>
            <p:nvPr/>
          </p:nvCxnSpPr>
          <p:spPr>
            <a:xfrm rot="-5400000" flipH="1">
              <a:off x="-367075" y="2150275"/>
              <a:ext cx="807600" cy="585600"/>
            </a:xfrm>
            <a:prstGeom prst="curvedConnector2">
              <a:avLst/>
            </a:prstGeom>
            <a:noFill/>
            <a:ln w="19050" cap="flat" cmpd="sng">
              <a:solidFill>
                <a:schemeClr val="accent1"/>
              </a:solidFill>
              <a:prstDash val="dot"/>
              <a:round/>
              <a:headEnd type="none" w="med" len="med"/>
              <a:tailEnd type="none" w="med" len="med"/>
            </a:ln>
          </p:spPr>
        </p:cxnSp>
        <p:cxnSp>
          <p:nvCxnSpPr>
            <p:cNvPr id="34" name="Google Shape;34;p2"/>
            <p:cNvCxnSpPr>
              <a:stCxn id="13" idx="4"/>
            </p:cNvCxnSpPr>
            <p:nvPr/>
          </p:nvCxnSpPr>
          <p:spPr>
            <a:xfrm rot="5400000">
              <a:off x="765950" y="707825"/>
              <a:ext cx="1357200" cy="582300"/>
            </a:xfrm>
            <a:prstGeom prst="curvedConnector3">
              <a:avLst>
                <a:gd name="adj1" fmla="val 50000"/>
              </a:avLst>
            </a:prstGeom>
            <a:noFill/>
            <a:ln w="19050" cap="flat" cmpd="sng">
              <a:solidFill>
                <a:schemeClr val="accent1"/>
              </a:solidFill>
              <a:prstDash val="dot"/>
              <a:round/>
              <a:headEnd type="none" w="med" len="med"/>
              <a:tailEnd type="none" w="med" len="med"/>
            </a:ln>
          </p:spPr>
        </p:cxnSp>
        <p:grpSp>
          <p:nvGrpSpPr>
            <p:cNvPr id="35" name="Google Shape;35;p2"/>
            <p:cNvGrpSpPr/>
            <p:nvPr/>
          </p:nvGrpSpPr>
          <p:grpSpPr>
            <a:xfrm>
              <a:off x="2206950" y="697000"/>
              <a:ext cx="279600" cy="279600"/>
              <a:chOff x="2206950" y="697000"/>
              <a:chExt cx="279600" cy="279600"/>
            </a:xfrm>
          </p:grpSpPr>
          <p:sp>
            <p:nvSpPr>
              <p:cNvPr id="36" name="Google Shape;36;p2"/>
              <p:cNvSpPr/>
              <p:nvPr/>
            </p:nvSpPr>
            <p:spPr>
              <a:xfrm>
                <a:off x="2256550" y="7466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206950" y="697000"/>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37;p2"/>
            <p:cNvGrpSpPr/>
            <p:nvPr/>
          </p:nvGrpSpPr>
          <p:grpSpPr>
            <a:xfrm>
              <a:off x="471450" y="43325"/>
              <a:ext cx="192300" cy="192300"/>
              <a:chOff x="471450" y="43325"/>
              <a:chExt cx="192300" cy="192300"/>
            </a:xfrm>
          </p:grpSpPr>
          <p:sp>
            <p:nvSpPr>
              <p:cNvPr id="38" name="Google Shape;38;p2"/>
              <p:cNvSpPr/>
              <p:nvPr/>
            </p:nvSpPr>
            <p:spPr>
              <a:xfrm>
                <a:off x="509700" y="8157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71450" y="4332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a:off x="4517050" y="134075"/>
              <a:ext cx="192300" cy="192300"/>
              <a:chOff x="4587025" y="-72475"/>
              <a:chExt cx="192300" cy="192300"/>
            </a:xfrm>
          </p:grpSpPr>
          <p:sp>
            <p:nvSpPr>
              <p:cNvPr id="40" name="Google Shape;40;p2"/>
              <p:cNvSpPr/>
              <p:nvPr/>
            </p:nvSpPr>
            <p:spPr>
              <a:xfrm>
                <a:off x="4625275" y="-3422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587025" y="-7247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1" name="Google Shape;41;p2"/>
          <p:cNvGrpSpPr/>
          <p:nvPr/>
        </p:nvGrpSpPr>
        <p:grpSpPr>
          <a:xfrm>
            <a:off x="2901550" y="3411475"/>
            <a:ext cx="6182575" cy="2052725"/>
            <a:chOff x="2901550" y="3411475"/>
            <a:chExt cx="6182575" cy="2052725"/>
          </a:xfrm>
        </p:grpSpPr>
        <p:sp>
          <p:nvSpPr>
            <p:cNvPr id="42" name="Google Shape;42;p2"/>
            <p:cNvSpPr/>
            <p:nvPr/>
          </p:nvSpPr>
          <p:spPr>
            <a:xfrm>
              <a:off x="8293625" y="429985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7398450" y="5040463"/>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2"/>
            <p:cNvCxnSpPr>
              <a:stCxn id="45" idx="7"/>
              <a:endCxn id="46" idx="2"/>
            </p:cNvCxnSpPr>
            <p:nvPr/>
          </p:nvCxnSpPr>
          <p:spPr>
            <a:xfrm rot="-5400000" flipH="1">
              <a:off x="4864879" y="4180621"/>
              <a:ext cx="99000" cy="1203300"/>
            </a:xfrm>
            <a:prstGeom prst="curvedConnector4">
              <a:avLst>
                <a:gd name="adj1" fmla="val -281890"/>
                <a:gd name="adj2" fmla="val 51696"/>
              </a:avLst>
            </a:prstGeom>
            <a:noFill/>
            <a:ln w="19050" cap="flat" cmpd="sng">
              <a:solidFill>
                <a:schemeClr val="accent1"/>
              </a:solidFill>
              <a:prstDash val="dot"/>
              <a:round/>
              <a:headEnd type="none" w="med" len="med"/>
              <a:tailEnd type="none" w="med" len="med"/>
            </a:ln>
          </p:spPr>
        </p:cxnSp>
        <p:cxnSp>
          <p:nvCxnSpPr>
            <p:cNvPr id="47" name="Google Shape;47;p2"/>
            <p:cNvCxnSpPr>
              <a:stCxn id="46" idx="6"/>
              <a:endCxn id="48" idx="2"/>
            </p:cNvCxnSpPr>
            <p:nvPr/>
          </p:nvCxnSpPr>
          <p:spPr>
            <a:xfrm rot="10800000" flipH="1">
              <a:off x="5631700" y="4400525"/>
              <a:ext cx="607200" cy="431100"/>
            </a:xfrm>
            <a:prstGeom prst="curvedConnector3">
              <a:avLst>
                <a:gd name="adj1" fmla="val 50000"/>
              </a:avLst>
            </a:prstGeom>
            <a:noFill/>
            <a:ln w="19050" cap="flat" cmpd="sng">
              <a:solidFill>
                <a:schemeClr val="accent1"/>
              </a:solidFill>
              <a:prstDash val="dot"/>
              <a:round/>
              <a:headEnd type="none" w="med" len="med"/>
              <a:tailEnd type="none" w="med" len="med"/>
            </a:ln>
          </p:spPr>
        </p:cxnSp>
        <p:cxnSp>
          <p:nvCxnSpPr>
            <p:cNvPr id="49" name="Google Shape;49;p2"/>
            <p:cNvCxnSpPr>
              <a:stCxn id="48" idx="6"/>
              <a:endCxn id="43" idx="2"/>
            </p:cNvCxnSpPr>
            <p:nvPr/>
          </p:nvCxnSpPr>
          <p:spPr>
            <a:xfrm>
              <a:off x="6518500" y="4400388"/>
              <a:ext cx="879900" cy="730200"/>
            </a:xfrm>
            <a:prstGeom prst="curvedConnector3">
              <a:avLst>
                <a:gd name="adj1" fmla="val 50003"/>
              </a:avLst>
            </a:prstGeom>
            <a:noFill/>
            <a:ln w="19050" cap="flat" cmpd="sng">
              <a:solidFill>
                <a:schemeClr val="accent1"/>
              </a:solidFill>
              <a:prstDash val="dot"/>
              <a:round/>
              <a:headEnd type="none" w="med" len="med"/>
              <a:tailEnd type="none" w="med" len="med"/>
            </a:ln>
          </p:spPr>
        </p:cxnSp>
        <p:cxnSp>
          <p:nvCxnSpPr>
            <p:cNvPr id="50" name="Google Shape;50;p2"/>
            <p:cNvCxnSpPr>
              <a:stCxn id="43" idx="6"/>
              <a:endCxn id="42" idx="2"/>
            </p:cNvCxnSpPr>
            <p:nvPr/>
          </p:nvCxnSpPr>
          <p:spPr>
            <a:xfrm rot="10800000" flipH="1">
              <a:off x="7578750" y="4389913"/>
              <a:ext cx="714900" cy="740700"/>
            </a:xfrm>
            <a:prstGeom prst="curvedConnector3">
              <a:avLst>
                <a:gd name="adj1" fmla="val 49998"/>
              </a:avLst>
            </a:prstGeom>
            <a:noFill/>
            <a:ln w="19050" cap="flat" cmpd="sng">
              <a:solidFill>
                <a:schemeClr val="accent1"/>
              </a:solidFill>
              <a:prstDash val="dot"/>
              <a:round/>
              <a:headEnd type="none" w="med" len="med"/>
              <a:tailEnd type="none" w="med" len="med"/>
            </a:ln>
          </p:spPr>
        </p:cxnSp>
        <p:sp>
          <p:nvSpPr>
            <p:cNvPr id="46" name="Google Shape;46;p2"/>
            <p:cNvSpPr/>
            <p:nvPr/>
          </p:nvSpPr>
          <p:spPr>
            <a:xfrm>
              <a:off x="5515900" y="477372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8709825" y="4921650"/>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7462950" y="424167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 name="Google Shape;53;p2"/>
            <p:cNvCxnSpPr>
              <a:stCxn id="54" idx="6"/>
              <a:endCxn id="55" idx="6"/>
            </p:cNvCxnSpPr>
            <p:nvPr/>
          </p:nvCxnSpPr>
          <p:spPr>
            <a:xfrm flipH="1">
              <a:off x="8863925" y="3551275"/>
              <a:ext cx="220200" cy="1428300"/>
            </a:xfrm>
            <a:prstGeom prst="curvedConnector3">
              <a:avLst>
                <a:gd name="adj1" fmla="val -108140"/>
              </a:avLst>
            </a:prstGeom>
            <a:noFill/>
            <a:ln w="19050" cap="flat" cmpd="sng">
              <a:solidFill>
                <a:schemeClr val="accent1"/>
              </a:solidFill>
              <a:prstDash val="dot"/>
              <a:round/>
              <a:headEnd type="none" w="med" len="med"/>
              <a:tailEnd type="none" w="med" len="med"/>
            </a:ln>
          </p:spPr>
        </p:cxnSp>
        <p:cxnSp>
          <p:nvCxnSpPr>
            <p:cNvPr id="56" name="Google Shape;56;p2"/>
            <p:cNvCxnSpPr>
              <a:stCxn id="55" idx="0"/>
              <a:endCxn id="42" idx="6"/>
            </p:cNvCxnSpPr>
            <p:nvPr/>
          </p:nvCxnSpPr>
          <p:spPr>
            <a:xfrm rot="5400000" flipH="1">
              <a:off x="8374125" y="4489800"/>
              <a:ext cx="493500" cy="293700"/>
            </a:xfrm>
            <a:prstGeom prst="curvedConnector2">
              <a:avLst/>
            </a:prstGeom>
            <a:noFill/>
            <a:ln w="19050" cap="flat" cmpd="sng">
              <a:solidFill>
                <a:schemeClr val="accent1"/>
              </a:solidFill>
              <a:prstDash val="dot"/>
              <a:round/>
              <a:headEnd type="none" w="med" len="med"/>
              <a:tailEnd type="none" w="med" len="med"/>
            </a:ln>
          </p:spPr>
        </p:cxnSp>
        <p:cxnSp>
          <p:nvCxnSpPr>
            <p:cNvPr id="57" name="Google Shape;57;p2"/>
            <p:cNvCxnSpPr>
              <a:stCxn id="42" idx="0"/>
              <a:endCxn id="52" idx="0"/>
            </p:cNvCxnSpPr>
            <p:nvPr/>
          </p:nvCxnSpPr>
          <p:spPr>
            <a:xfrm rot="5400000" flipH="1">
              <a:off x="7923275" y="3839350"/>
              <a:ext cx="58200" cy="862800"/>
            </a:xfrm>
            <a:prstGeom prst="curvedConnector3">
              <a:avLst>
                <a:gd name="adj1" fmla="val 509107"/>
              </a:avLst>
            </a:prstGeom>
            <a:noFill/>
            <a:ln w="19050" cap="flat" cmpd="sng">
              <a:solidFill>
                <a:schemeClr val="accent1"/>
              </a:solidFill>
              <a:prstDash val="dot"/>
              <a:round/>
              <a:headEnd type="none" w="med" len="med"/>
              <a:tailEnd type="none" w="med" len="med"/>
            </a:ln>
          </p:spPr>
        </p:cxnSp>
        <p:cxnSp>
          <p:nvCxnSpPr>
            <p:cNvPr id="58" name="Google Shape;58;p2"/>
            <p:cNvCxnSpPr>
              <a:stCxn id="42" idx="0"/>
              <a:endCxn id="54" idx="2"/>
            </p:cNvCxnSpPr>
            <p:nvPr/>
          </p:nvCxnSpPr>
          <p:spPr>
            <a:xfrm rot="-5400000">
              <a:off x="8219975" y="3715150"/>
              <a:ext cx="748500" cy="420900"/>
            </a:xfrm>
            <a:prstGeom prst="curvedConnector2">
              <a:avLst/>
            </a:prstGeom>
            <a:noFill/>
            <a:ln w="19050" cap="flat" cmpd="sng">
              <a:solidFill>
                <a:schemeClr val="accent1"/>
              </a:solidFill>
              <a:prstDash val="dot"/>
              <a:round/>
              <a:headEnd type="none" w="med" len="med"/>
              <a:tailEnd type="none" w="med" len="med"/>
            </a:ln>
          </p:spPr>
        </p:cxnSp>
        <p:cxnSp>
          <p:nvCxnSpPr>
            <p:cNvPr id="59" name="Google Shape;59;p2"/>
            <p:cNvCxnSpPr>
              <a:stCxn id="45" idx="4"/>
              <a:endCxn id="43" idx="4"/>
            </p:cNvCxnSpPr>
            <p:nvPr/>
          </p:nvCxnSpPr>
          <p:spPr>
            <a:xfrm rot="-5400000" flipH="1">
              <a:off x="5726625" y="3458675"/>
              <a:ext cx="249300" cy="3274800"/>
            </a:xfrm>
            <a:prstGeom prst="curvedConnector3">
              <a:avLst>
                <a:gd name="adj1" fmla="val 195532"/>
              </a:avLst>
            </a:prstGeom>
            <a:noFill/>
            <a:ln w="19050" cap="flat" cmpd="sng">
              <a:solidFill>
                <a:schemeClr val="accent1"/>
              </a:solidFill>
              <a:prstDash val="dot"/>
              <a:round/>
              <a:headEnd type="none" w="med" len="med"/>
              <a:tailEnd type="none" w="med" len="med"/>
            </a:ln>
          </p:spPr>
        </p:cxnSp>
        <p:cxnSp>
          <p:nvCxnSpPr>
            <p:cNvPr id="60" name="Google Shape;60;p2"/>
            <p:cNvCxnSpPr>
              <a:stCxn id="43" idx="5"/>
              <a:endCxn id="55" idx="4"/>
            </p:cNvCxnSpPr>
            <p:nvPr/>
          </p:nvCxnSpPr>
          <p:spPr>
            <a:xfrm rot="-5400000">
              <a:off x="8100596" y="4527308"/>
              <a:ext cx="118800" cy="1215300"/>
            </a:xfrm>
            <a:prstGeom prst="curvedConnector3">
              <a:avLst>
                <a:gd name="adj1" fmla="val -222668"/>
              </a:avLst>
            </a:prstGeom>
            <a:noFill/>
            <a:ln w="19050" cap="flat" cmpd="sng">
              <a:solidFill>
                <a:schemeClr val="accent1"/>
              </a:solidFill>
              <a:prstDash val="dot"/>
              <a:round/>
              <a:headEnd type="none" w="med" len="med"/>
              <a:tailEnd type="none" w="med" len="med"/>
            </a:ln>
          </p:spPr>
        </p:cxnSp>
        <p:grpSp>
          <p:nvGrpSpPr>
            <p:cNvPr id="61" name="Google Shape;61;p2"/>
            <p:cNvGrpSpPr/>
            <p:nvPr/>
          </p:nvGrpSpPr>
          <p:grpSpPr>
            <a:xfrm>
              <a:off x="6238900" y="4260588"/>
              <a:ext cx="279600" cy="279600"/>
              <a:chOff x="6238800" y="4370675"/>
              <a:chExt cx="279600" cy="279600"/>
            </a:xfrm>
          </p:grpSpPr>
          <p:sp>
            <p:nvSpPr>
              <p:cNvPr id="62" name="Google Shape;62;p2"/>
              <p:cNvSpPr/>
              <p:nvPr/>
            </p:nvSpPr>
            <p:spPr>
              <a:xfrm>
                <a:off x="6288450" y="44203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6238800" y="437067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 name="Google Shape;63;p2"/>
            <p:cNvGrpSpPr/>
            <p:nvPr/>
          </p:nvGrpSpPr>
          <p:grpSpPr>
            <a:xfrm>
              <a:off x="8804525" y="3411475"/>
              <a:ext cx="279600" cy="279600"/>
              <a:chOff x="8804525" y="3411475"/>
              <a:chExt cx="279600" cy="279600"/>
            </a:xfrm>
          </p:grpSpPr>
          <p:sp>
            <p:nvSpPr>
              <p:cNvPr id="64" name="Google Shape;64;p2"/>
              <p:cNvSpPr/>
              <p:nvPr/>
            </p:nvSpPr>
            <p:spPr>
              <a:xfrm>
                <a:off x="8854175" y="34611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8804525" y="341147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65;p2"/>
            <p:cNvGrpSpPr/>
            <p:nvPr/>
          </p:nvGrpSpPr>
          <p:grpSpPr>
            <a:xfrm>
              <a:off x="4074075" y="4691825"/>
              <a:ext cx="279600" cy="279600"/>
              <a:chOff x="4074075" y="4691825"/>
              <a:chExt cx="279600" cy="279600"/>
            </a:xfrm>
          </p:grpSpPr>
          <p:sp>
            <p:nvSpPr>
              <p:cNvPr id="66" name="Google Shape;66;p2"/>
              <p:cNvSpPr/>
              <p:nvPr/>
            </p:nvSpPr>
            <p:spPr>
              <a:xfrm>
                <a:off x="4123725" y="474147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4074075" y="469182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 name="Google Shape;55;p2"/>
            <p:cNvSpPr/>
            <p:nvPr/>
          </p:nvSpPr>
          <p:spPr>
            <a:xfrm>
              <a:off x="8671575" y="4883400"/>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7192013" y="3804375"/>
              <a:ext cx="344300" cy="1244950"/>
            </a:xfrm>
            <a:custGeom>
              <a:avLst/>
              <a:gdLst/>
              <a:ahLst/>
              <a:cxnLst/>
              <a:rect l="l" t="t" r="r" b="b"/>
              <a:pathLst>
                <a:path w="13772" h="49798" extrusionOk="0">
                  <a:moveTo>
                    <a:pt x="12616" y="49798"/>
                  </a:moveTo>
                  <a:cubicBezTo>
                    <a:pt x="12694" y="48084"/>
                    <a:pt x="14838" y="42511"/>
                    <a:pt x="13084" y="39511"/>
                  </a:cubicBezTo>
                  <a:cubicBezTo>
                    <a:pt x="11331" y="36511"/>
                    <a:pt x="4199" y="35147"/>
                    <a:pt x="2095" y="31796"/>
                  </a:cubicBezTo>
                  <a:cubicBezTo>
                    <a:pt x="-9" y="28445"/>
                    <a:pt x="-476" y="24704"/>
                    <a:pt x="459" y="19405"/>
                  </a:cubicBezTo>
                  <a:cubicBezTo>
                    <a:pt x="1394" y="14106"/>
                    <a:pt x="6499" y="3234"/>
                    <a:pt x="7707" y="0"/>
                  </a:cubicBezTo>
                </a:path>
              </a:pathLst>
            </a:custGeom>
            <a:noFill/>
            <a:ln w="19050" cap="flat" cmpd="sng">
              <a:solidFill>
                <a:schemeClr val="accent1"/>
              </a:solidFill>
              <a:prstDash val="dot"/>
              <a:round/>
              <a:headEnd type="none" w="med" len="med"/>
              <a:tailEnd type="none" w="med" len="med"/>
            </a:ln>
          </p:spPr>
        </p:sp>
        <p:cxnSp>
          <p:nvCxnSpPr>
            <p:cNvPr id="68" name="Google Shape;68;p2"/>
            <p:cNvCxnSpPr/>
            <p:nvPr/>
          </p:nvCxnSpPr>
          <p:spPr>
            <a:xfrm rot="-5400000" flipH="1">
              <a:off x="5578625" y="4903200"/>
              <a:ext cx="561000" cy="561000"/>
            </a:xfrm>
            <a:prstGeom prst="curvedConnector3">
              <a:avLst>
                <a:gd name="adj1" fmla="val 50000"/>
              </a:avLst>
            </a:prstGeom>
            <a:noFill/>
            <a:ln w="19050" cap="flat" cmpd="sng">
              <a:solidFill>
                <a:schemeClr val="accent1"/>
              </a:solidFill>
              <a:prstDash val="dot"/>
              <a:round/>
              <a:headEnd type="none" w="med" len="med"/>
              <a:tailEnd type="none" w="med" len="med"/>
            </a:ln>
          </p:spPr>
        </p:cxnSp>
        <p:cxnSp>
          <p:nvCxnSpPr>
            <p:cNvPr id="69" name="Google Shape;69;p2"/>
            <p:cNvCxnSpPr/>
            <p:nvPr/>
          </p:nvCxnSpPr>
          <p:spPr>
            <a:xfrm rot="10800000">
              <a:off x="2901550" y="4524625"/>
              <a:ext cx="1169100" cy="303900"/>
            </a:xfrm>
            <a:prstGeom prst="curvedConnector3">
              <a:avLst>
                <a:gd name="adj1" fmla="val 50000"/>
              </a:avLst>
            </a:prstGeom>
            <a:noFill/>
            <a:ln w="19050" cap="flat" cmpd="sng">
              <a:solidFill>
                <a:schemeClr val="accent1"/>
              </a:solidFill>
              <a:prstDash val="dot"/>
              <a:round/>
              <a:headEnd type="none" w="med" len="med"/>
              <a:tailEnd type="none" w="med" len="med"/>
            </a:ln>
          </p:spPr>
        </p:cxnSp>
      </p:grpSp>
      <p:sp>
        <p:nvSpPr>
          <p:cNvPr id="70" name="Google Shape;70;p2"/>
          <p:cNvSpPr/>
          <p:nvPr/>
        </p:nvSpPr>
        <p:spPr>
          <a:xfrm>
            <a:off x="8326525" y="1061975"/>
            <a:ext cx="1010100" cy="1010100"/>
          </a:xfrm>
          <a:prstGeom prst="ellipse">
            <a:avLst/>
          </a:prstGeom>
          <a:gradFill>
            <a:gsLst>
              <a:gs pos="0">
                <a:schemeClr val="dk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7552350" y="-183100"/>
            <a:ext cx="929700" cy="929700"/>
          </a:xfrm>
          <a:prstGeom prst="ellipse">
            <a:avLst/>
          </a:prstGeom>
          <a:gradFill>
            <a:gsLst>
              <a:gs pos="0">
                <a:schemeClr val="dk1"/>
              </a:gs>
              <a:gs pos="100000">
                <a:srgbClr val="2E2E8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896150" y="4429475"/>
            <a:ext cx="929700" cy="929700"/>
          </a:xfrm>
          <a:prstGeom prst="ellipse">
            <a:avLst/>
          </a:prstGeom>
          <a:gradFill>
            <a:gsLst>
              <a:gs pos="0">
                <a:schemeClr val="dk1"/>
              </a:gs>
              <a:gs pos="100000">
                <a:srgbClr val="2E2E8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266825" y="3540025"/>
            <a:ext cx="1027200" cy="1027200"/>
          </a:xfrm>
          <a:prstGeom prst="ellipse">
            <a:avLst/>
          </a:prstGeom>
          <a:gradFill>
            <a:gsLst>
              <a:gs pos="0">
                <a:schemeClr val="dk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95"/>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96"/>
        <p:cNvGrpSpPr/>
        <p:nvPr/>
      </p:nvGrpSpPr>
      <p:grpSpPr>
        <a:xfrm>
          <a:off x="0" y="0"/>
          <a:ext cx="0" cy="0"/>
          <a:chOff x="0" y="0"/>
          <a:chExt cx="0" cy="0"/>
        </a:xfrm>
      </p:grpSpPr>
      <p:sp>
        <p:nvSpPr>
          <p:cNvPr id="197" name="Google Shape;197;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198" name="Google Shape;198;p13"/>
          <p:cNvSpPr txBox="1">
            <a:spLocks noGrp="1"/>
          </p:cNvSpPr>
          <p:nvPr>
            <p:ph type="title" idx="2" hasCustomPrompt="1"/>
          </p:nvPr>
        </p:nvSpPr>
        <p:spPr>
          <a:xfrm>
            <a:off x="796199" y="1480875"/>
            <a:ext cx="10266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b="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9" name="Google Shape;199;p13"/>
          <p:cNvSpPr txBox="1">
            <a:spLocks noGrp="1"/>
          </p:cNvSpPr>
          <p:nvPr>
            <p:ph type="title" idx="3" hasCustomPrompt="1"/>
          </p:nvPr>
        </p:nvSpPr>
        <p:spPr>
          <a:xfrm>
            <a:off x="796199" y="3177946"/>
            <a:ext cx="10266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b="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0" name="Google Shape;200;p13"/>
          <p:cNvSpPr txBox="1">
            <a:spLocks noGrp="1"/>
          </p:cNvSpPr>
          <p:nvPr>
            <p:ph type="title" idx="4" hasCustomPrompt="1"/>
          </p:nvPr>
        </p:nvSpPr>
        <p:spPr>
          <a:xfrm>
            <a:off x="3468474" y="1480875"/>
            <a:ext cx="10266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b="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1" name="Google Shape;201;p13"/>
          <p:cNvSpPr txBox="1">
            <a:spLocks noGrp="1"/>
          </p:cNvSpPr>
          <p:nvPr>
            <p:ph type="title" idx="5" hasCustomPrompt="1"/>
          </p:nvPr>
        </p:nvSpPr>
        <p:spPr>
          <a:xfrm>
            <a:off x="3468474" y="3177946"/>
            <a:ext cx="10266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b="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2" name="Google Shape;202;p13"/>
          <p:cNvSpPr txBox="1">
            <a:spLocks noGrp="1"/>
          </p:cNvSpPr>
          <p:nvPr>
            <p:ph type="title" idx="6" hasCustomPrompt="1"/>
          </p:nvPr>
        </p:nvSpPr>
        <p:spPr>
          <a:xfrm>
            <a:off x="6140749" y="1480875"/>
            <a:ext cx="10266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b="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3" name="Google Shape;203;p13"/>
          <p:cNvSpPr txBox="1">
            <a:spLocks noGrp="1"/>
          </p:cNvSpPr>
          <p:nvPr>
            <p:ph type="title" idx="7" hasCustomPrompt="1"/>
          </p:nvPr>
        </p:nvSpPr>
        <p:spPr>
          <a:xfrm>
            <a:off x="6140749" y="3177946"/>
            <a:ext cx="10266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b="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4" name="Google Shape;204;p13"/>
          <p:cNvSpPr txBox="1">
            <a:spLocks noGrp="1"/>
          </p:cNvSpPr>
          <p:nvPr>
            <p:ph type="subTitle" idx="1"/>
          </p:nvPr>
        </p:nvSpPr>
        <p:spPr>
          <a:xfrm>
            <a:off x="796200" y="2144675"/>
            <a:ext cx="2305500" cy="518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05" name="Google Shape;205;p13"/>
          <p:cNvSpPr txBox="1">
            <a:spLocks noGrp="1"/>
          </p:cNvSpPr>
          <p:nvPr>
            <p:ph type="subTitle" idx="8"/>
          </p:nvPr>
        </p:nvSpPr>
        <p:spPr>
          <a:xfrm>
            <a:off x="3457375" y="2144675"/>
            <a:ext cx="2305500" cy="518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06" name="Google Shape;206;p13"/>
          <p:cNvSpPr txBox="1">
            <a:spLocks noGrp="1"/>
          </p:cNvSpPr>
          <p:nvPr>
            <p:ph type="subTitle" idx="9"/>
          </p:nvPr>
        </p:nvSpPr>
        <p:spPr>
          <a:xfrm>
            <a:off x="6118550" y="2144675"/>
            <a:ext cx="2305500" cy="518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07" name="Google Shape;207;p13"/>
          <p:cNvSpPr txBox="1">
            <a:spLocks noGrp="1"/>
          </p:cNvSpPr>
          <p:nvPr>
            <p:ph type="subTitle" idx="13"/>
          </p:nvPr>
        </p:nvSpPr>
        <p:spPr>
          <a:xfrm>
            <a:off x="796200" y="3841800"/>
            <a:ext cx="2305500" cy="518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08" name="Google Shape;208;p13"/>
          <p:cNvSpPr txBox="1">
            <a:spLocks noGrp="1"/>
          </p:cNvSpPr>
          <p:nvPr>
            <p:ph type="subTitle" idx="14"/>
          </p:nvPr>
        </p:nvSpPr>
        <p:spPr>
          <a:xfrm>
            <a:off x="3457375" y="3841800"/>
            <a:ext cx="2305500" cy="518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09" name="Google Shape;209;p13"/>
          <p:cNvSpPr txBox="1">
            <a:spLocks noGrp="1"/>
          </p:cNvSpPr>
          <p:nvPr>
            <p:ph type="subTitle" idx="15"/>
          </p:nvPr>
        </p:nvSpPr>
        <p:spPr>
          <a:xfrm>
            <a:off x="6118550" y="3841800"/>
            <a:ext cx="2305500" cy="518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p:cSld name="CUSTOM_4">
    <p:spTree>
      <p:nvGrpSpPr>
        <p:cNvPr id="1" name="Shape 272"/>
        <p:cNvGrpSpPr/>
        <p:nvPr/>
      </p:nvGrpSpPr>
      <p:grpSpPr>
        <a:xfrm>
          <a:off x="0" y="0"/>
          <a:ext cx="0" cy="0"/>
          <a:chOff x="0" y="0"/>
          <a:chExt cx="0" cy="0"/>
        </a:xfrm>
      </p:grpSpPr>
      <p:sp>
        <p:nvSpPr>
          <p:cNvPr id="273" name="Google Shape;273;p18"/>
          <p:cNvSpPr txBox="1">
            <a:spLocks noGrp="1"/>
          </p:cNvSpPr>
          <p:nvPr>
            <p:ph type="title"/>
          </p:nvPr>
        </p:nvSpPr>
        <p:spPr>
          <a:xfrm>
            <a:off x="830125" y="877763"/>
            <a:ext cx="4950900" cy="5361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274" name="Google Shape;274;p18"/>
          <p:cNvSpPr txBox="1">
            <a:spLocks noGrp="1"/>
          </p:cNvSpPr>
          <p:nvPr>
            <p:ph type="subTitle" idx="1"/>
          </p:nvPr>
        </p:nvSpPr>
        <p:spPr>
          <a:xfrm>
            <a:off x="830125" y="1413788"/>
            <a:ext cx="4950900" cy="55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275" name="Google Shape;275;p18"/>
          <p:cNvGrpSpPr/>
          <p:nvPr/>
        </p:nvGrpSpPr>
        <p:grpSpPr>
          <a:xfrm>
            <a:off x="-313950" y="2146587"/>
            <a:ext cx="2800500" cy="2893700"/>
            <a:chOff x="-313950" y="2146587"/>
            <a:chExt cx="2800500" cy="2893700"/>
          </a:xfrm>
        </p:grpSpPr>
        <p:sp>
          <p:nvSpPr>
            <p:cNvPr id="276" name="Google Shape;276;p18"/>
            <p:cNvSpPr/>
            <p:nvPr/>
          </p:nvSpPr>
          <p:spPr>
            <a:xfrm rot="10800000" flipH="1">
              <a:off x="217150" y="4447562"/>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8"/>
            <p:cNvSpPr/>
            <p:nvPr/>
          </p:nvSpPr>
          <p:spPr>
            <a:xfrm rot="10800000" flipH="1">
              <a:off x="1645550" y="4763237"/>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8"/>
            <p:cNvSpPr/>
            <p:nvPr/>
          </p:nvSpPr>
          <p:spPr>
            <a:xfrm rot="10800000" flipH="1">
              <a:off x="329525" y="2146587"/>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9" name="Google Shape;279;p18"/>
            <p:cNvCxnSpPr>
              <a:stCxn id="278" idx="7"/>
            </p:cNvCxnSpPr>
            <p:nvPr/>
          </p:nvCxnSpPr>
          <p:spPr>
            <a:xfrm rot="-5400000" flipH="1">
              <a:off x="-17879" y="2801783"/>
              <a:ext cx="1180800" cy="178200"/>
            </a:xfrm>
            <a:prstGeom prst="curvedConnector3">
              <a:avLst>
                <a:gd name="adj1" fmla="val 51118"/>
              </a:avLst>
            </a:prstGeom>
            <a:noFill/>
            <a:ln w="19050" cap="flat" cmpd="sng">
              <a:solidFill>
                <a:schemeClr val="accent1"/>
              </a:solidFill>
              <a:prstDash val="dot"/>
              <a:round/>
              <a:headEnd type="none" w="med" len="med"/>
              <a:tailEnd type="none" w="med" len="med"/>
            </a:ln>
          </p:spPr>
        </p:cxnSp>
        <p:cxnSp>
          <p:nvCxnSpPr>
            <p:cNvPr id="280" name="Google Shape;280;p18"/>
            <p:cNvCxnSpPr>
              <a:endCxn id="276" idx="4"/>
            </p:cNvCxnSpPr>
            <p:nvPr/>
          </p:nvCxnSpPr>
          <p:spPr>
            <a:xfrm rot="5400000">
              <a:off x="129250" y="3915212"/>
              <a:ext cx="710400" cy="354300"/>
            </a:xfrm>
            <a:prstGeom prst="curvedConnector3">
              <a:avLst>
                <a:gd name="adj1" fmla="val 50000"/>
              </a:avLst>
            </a:prstGeom>
            <a:noFill/>
            <a:ln w="19050" cap="flat" cmpd="sng">
              <a:solidFill>
                <a:schemeClr val="accent1"/>
              </a:solidFill>
              <a:prstDash val="dot"/>
              <a:round/>
              <a:headEnd type="none" w="med" len="med"/>
              <a:tailEnd type="none" w="med" len="med"/>
            </a:ln>
          </p:spPr>
        </p:cxnSp>
        <p:cxnSp>
          <p:nvCxnSpPr>
            <p:cNvPr id="281" name="Google Shape;281;p18"/>
            <p:cNvCxnSpPr>
              <a:stCxn id="276" idx="6"/>
              <a:endCxn id="277" idx="2"/>
            </p:cNvCxnSpPr>
            <p:nvPr/>
          </p:nvCxnSpPr>
          <p:spPr>
            <a:xfrm>
              <a:off x="397450" y="4537712"/>
              <a:ext cx="1248000" cy="315600"/>
            </a:xfrm>
            <a:prstGeom prst="curvedConnector3">
              <a:avLst>
                <a:gd name="adj1" fmla="val 50004"/>
              </a:avLst>
            </a:prstGeom>
            <a:noFill/>
            <a:ln w="19050" cap="flat" cmpd="sng">
              <a:solidFill>
                <a:schemeClr val="accent1"/>
              </a:solidFill>
              <a:prstDash val="dot"/>
              <a:round/>
              <a:headEnd type="none" w="med" len="med"/>
              <a:tailEnd type="none" w="med" len="med"/>
            </a:ln>
          </p:spPr>
        </p:cxnSp>
        <p:cxnSp>
          <p:nvCxnSpPr>
            <p:cNvPr id="282" name="Google Shape;282;p18"/>
            <p:cNvCxnSpPr>
              <a:stCxn id="277" idx="6"/>
              <a:endCxn id="283" idx="0"/>
            </p:cNvCxnSpPr>
            <p:nvPr/>
          </p:nvCxnSpPr>
          <p:spPr>
            <a:xfrm rot="10800000" flipH="1">
              <a:off x="1825850" y="4386587"/>
              <a:ext cx="520800" cy="466800"/>
            </a:xfrm>
            <a:prstGeom prst="curvedConnector2">
              <a:avLst/>
            </a:prstGeom>
            <a:noFill/>
            <a:ln w="19050" cap="flat" cmpd="sng">
              <a:solidFill>
                <a:schemeClr val="accent1"/>
              </a:solidFill>
              <a:prstDash val="dot"/>
              <a:round/>
              <a:headEnd type="none" w="med" len="med"/>
              <a:tailEnd type="none" w="med" len="med"/>
            </a:ln>
          </p:spPr>
        </p:cxnSp>
        <p:cxnSp>
          <p:nvCxnSpPr>
            <p:cNvPr id="284" name="Google Shape;284;p18"/>
            <p:cNvCxnSpPr>
              <a:endCxn id="285" idx="2"/>
            </p:cNvCxnSpPr>
            <p:nvPr/>
          </p:nvCxnSpPr>
          <p:spPr>
            <a:xfrm rot="-5400000" flipH="1">
              <a:off x="-842250" y="3630437"/>
              <a:ext cx="1842000" cy="7854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286" name="Google Shape;286;p18"/>
            <p:cNvCxnSpPr>
              <a:stCxn id="277" idx="2"/>
              <a:endCxn id="285" idx="6"/>
            </p:cNvCxnSpPr>
            <p:nvPr/>
          </p:nvCxnSpPr>
          <p:spPr>
            <a:xfrm flipH="1">
              <a:off x="663650" y="4853387"/>
              <a:ext cx="981900" cy="90900"/>
            </a:xfrm>
            <a:prstGeom prst="curvedConnector3">
              <a:avLst>
                <a:gd name="adj1" fmla="val 49995"/>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287" name="Google Shape;287;p18"/>
            <p:cNvCxnSpPr>
              <a:endCxn id="283" idx="3"/>
            </p:cNvCxnSpPr>
            <p:nvPr/>
          </p:nvCxnSpPr>
          <p:spPr>
            <a:xfrm rot="10800000" flipH="1">
              <a:off x="674696" y="4147958"/>
              <a:ext cx="1573200" cy="193500"/>
            </a:xfrm>
            <a:prstGeom prst="curvedConnector4">
              <a:avLst>
                <a:gd name="adj1" fmla="val 48699"/>
                <a:gd name="adj2" fmla="val 244223"/>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288" name="Google Shape;288;p18"/>
            <p:cNvCxnSpPr/>
            <p:nvPr/>
          </p:nvCxnSpPr>
          <p:spPr>
            <a:xfrm rot="10800000">
              <a:off x="-215262" y="3143163"/>
              <a:ext cx="786300" cy="375600"/>
            </a:xfrm>
            <a:prstGeom prst="curvedConnector3">
              <a:avLst>
                <a:gd name="adj1" fmla="val 50000"/>
              </a:avLst>
            </a:prstGeom>
            <a:noFill/>
            <a:ln w="19050" cap="flat" cmpd="sng">
              <a:solidFill>
                <a:schemeClr val="accent1"/>
              </a:solidFill>
              <a:prstDash val="dot"/>
              <a:round/>
              <a:headEnd type="none" w="med" len="med"/>
              <a:tailEnd type="none" w="med" len="med"/>
            </a:ln>
          </p:spPr>
        </p:cxnSp>
        <p:cxnSp>
          <p:nvCxnSpPr>
            <p:cNvPr id="289" name="Google Shape;289;p18"/>
            <p:cNvCxnSpPr>
              <a:endCxn id="278" idx="2"/>
            </p:cNvCxnSpPr>
            <p:nvPr/>
          </p:nvCxnSpPr>
          <p:spPr>
            <a:xfrm rot="-5400000">
              <a:off x="-367075" y="2347737"/>
              <a:ext cx="807600" cy="585600"/>
            </a:xfrm>
            <a:prstGeom prst="curvedConnector2">
              <a:avLst/>
            </a:prstGeom>
            <a:noFill/>
            <a:ln w="19050" cap="flat" cmpd="sng">
              <a:solidFill>
                <a:schemeClr val="accent1"/>
              </a:solidFill>
              <a:prstDash val="dot"/>
              <a:round/>
              <a:headEnd type="none" w="med" len="med"/>
              <a:tailEnd type="none" w="med" len="med"/>
            </a:ln>
          </p:spPr>
        </p:cxnSp>
        <p:cxnSp>
          <p:nvCxnSpPr>
            <p:cNvPr id="290" name="Google Shape;290;p18"/>
            <p:cNvCxnSpPr>
              <a:stCxn id="277" idx="4"/>
            </p:cNvCxnSpPr>
            <p:nvPr/>
          </p:nvCxnSpPr>
          <p:spPr>
            <a:xfrm rot="5400000" flipH="1">
              <a:off x="765950" y="3793487"/>
              <a:ext cx="1357200" cy="582300"/>
            </a:xfrm>
            <a:prstGeom prst="curvedConnector3">
              <a:avLst>
                <a:gd name="adj1" fmla="val 50000"/>
              </a:avLst>
            </a:prstGeom>
            <a:noFill/>
            <a:ln w="19050" cap="flat" cmpd="sng">
              <a:solidFill>
                <a:schemeClr val="accent1"/>
              </a:solidFill>
              <a:prstDash val="dot"/>
              <a:round/>
              <a:headEnd type="none" w="med" len="med"/>
              <a:tailEnd type="none" w="med" len="med"/>
            </a:ln>
          </p:spPr>
        </p:cxnSp>
        <p:grpSp>
          <p:nvGrpSpPr>
            <p:cNvPr id="291" name="Google Shape;291;p18"/>
            <p:cNvGrpSpPr/>
            <p:nvPr/>
          </p:nvGrpSpPr>
          <p:grpSpPr>
            <a:xfrm rot="10800000" flipH="1">
              <a:off x="2206950" y="4107012"/>
              <a:ext cx="279600" cy="279600"/>
              <a:chOff x="2206950" y="697000"/>
              <a:chExt cx="279600" cy="279600"/>
            </a:xfrm>
          </p:grpSpPr>
          <p:sp>
            <p:nvSpPr>
              <p:cNvPr id="292" name="Google Shape;292;p18"/>
              <p:cNvSpPr/>
              <p:nvPr/>
            </p:nvSpPr>
            <p:spPr>
              <a:xfrm>
                <a:off x="2256550" y="7466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8"/>
              <p:cNvSpPr/>
              <p:nvPr/>
            </p:nvSpPr>
            <p:spPr>
              <a:xfrm>
                <a:off x="2206950" y="697000"/>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 name="Google Shape;293;p18"/>
            <p:cNvGrpSpPr/>
            <p:nvPr/>
          </p:nvGrpSpPr>
          <p:grpSpPr>
            <a:xfrm rot="10800000" flipH="1">
              <a:off x="471450" y="4847987"/>
              <a:ext cx="192300" cy="192300"/>
              <a:chOff x="471450" y="43325"/>
              <a:chExt cx="192300" cy="192300"/>
            </a:xfrm>
          </p:grpSpPr>
          <p:sp>
            <p:nvSpPr>
              <p:cNvPr id="294" name="Google Shape;294;p18"/>
              <p:cNvSpPr/>
              <p:nvPr/>
            </p:nvSpPr>
            <p:spPr>
              <a:xfrm>
                <a:off x="509700" y="8157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8"/>
              <p:cNvSpPr/>
              <p:nvPr/>
            </p:nvSpPr>
            <p:spPr>
              <a:xfrm>
                <a:off x="471450" y="4332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5" name="Google Shape;295;p18"/>
          <p:cNvGrpSpPr/>
          <p:nvPr/>
        </p:nvGrpSpPr>
        <p:grpSpPr>
          <a:xfrm>
            <a:off x="2901550" y="3411475"/>
            <a:ext cx="6182575" cy="2052725"/>
            <a:chOff x="2901550" y="3411475"/>
            <a:chExt cx="6182575" cy="2052725"/>
          </a:xfrm>
        </p:grpSpPr>
        <p:sp>
          <p:nvSpPr>
            <p:cNvPr id="296" name="Google Shape;296;p18"/>
            <p:cNvSpPr/>
            <p:nvPr/>
          </p:nvSpPr>
          <p:spPr>
            <a:xfrm>
              <a:off x="8293625" y="429985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8"/>
            <p:cNvSpPr/>
            <p:nvPr/>
          </p:nvSpPr>
          <p:spPr>
            <a:xfrm>
              <a:off x="7398450" y="5040463"/>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8" name="Google Shape;298;p18"/>
            <p:cNvCxnSpPr>
              <a:stCxn id="299" idx="7"/>
              <a:endCxn id="300" idx="2"/>
            </p:cNvCxnSpPr>
            <p:nvPr/>
          </p:nvCxnSpPr>
          <p:spPr>
            <a:xfrm rot="-5400000" flipH="1">
              <a:off x="4864879" y="4180621"/>
              <a:ext cx="99000" cy="1203300"/>
            </a:xfrm>
            <a:prstGeom prst="curvedConnector4">
              <a:avLst>
                <a:gd name="adj1" fmla="val -281890"/>
                <a:gd name="adj2" fmla="val 51696"/>
              </a:avLst>
            </a:prstGeom>
            <a:noFill/>
            <a:ln w="19050" cap="flat" cmpd="sng">
              <a:solidFill>
                <a:schemeClr val="accent1"/>
              </a:solidFill>
              <a:prstDash val="dot"/>
              <a:round/>
              <a:headEnd type="none" w="med" len="med"/>
              <a:tailEnd type="none" w="med" len="med"/>
            </a:ln>
          </p:spPr>
        </p:cxnSp>
        <p:cxnSp>
          <p:nvCxnSpPr>
            <p:cNvPr id="301" name="Google Shape;301;p18"/>
            <p:cNvCxnSpPr>
              <a:stCxn id="300" idx="6"/>
              <a:endCxn id="302" idx="2"/>
            </p:cNvCxnSpPr>
            <p:nvPr/>
          </p:nvCxnSpPr>
          <p:spPr>
            <a:xfrm rot="10800000" flipH="1">
              <a:off x="5631700" y="4400525"/>
              <a:ext cx="607200" cy="431100"/>
            </a:xfrm>
            <a:prstGeom prst="curvedConnector3">
              <a:avLst>
                <a:gd name="adj1" fmla="val 50000"/>
              </a:avLst>
            </a:prstGeom>
            <a:noFill/>
            <a:ln w="19050" cap="flat" cmpd="sng">
              <a:solidFill>
                <a:schemeClr val="accent1"/>
              </a:solidFill>
              <a:prstDash val="dot"/>
              <a:round/>
              <a:headEnd type="none" w="med" len="med"/>
              <a:tailEnd type="none" w="med" len="med"/>
            </a:ln>
          </p:spPr>
        </p:cxnSp>
        <p:cxnSp>
          <p:nvCxnSpPr>
            <p:cNvPr id="303" name="Google Shape;303;p18"/>
            <p:cNvCxnSpPr>
              <a:stCxn id="302" idx="6"/>
              <a:endCxn id="297" idx="2"/>
            </p:cNvCxnSpPr>
            <p:nvPr/>
          </p:nvCxnSpPr>
          <p:spPr>
            <a:xfrm>
              <a:off x="6518500" y="4400388"/>
              <a:ext cx="879900" cy="730200"/>
            </a:xfrm>
            <a:prstGeom prst="curvedConnector3">
              <a:avLst>
                <a:gd name="adj1" fmla="val 50003"/>
              </a:avLst>
            </a:prstGeom>
            <a:noFill/>
            <a:ln w="19050" cap="flat" cmpd="sng">
              <a:solidFill>
                <a:schemeClr val="accent1"/>
              </a:solidFill>
              <a:prstDash val="dot"/>
              <a:round/>
              <a:headEnd type="none" w="med" len="med"/>
              <a:tailEnd type="none" w="med" len="med"/>
            </a:ln>
          </p:spPr>
        </p:cxnSp>
        <p:cxnSp>
          <p:nvCxnSpPr>
            <p:cNvPr id="304" name="Google Shape;304;p18"/>
            <p:cNvCxnSpPr>
              <a:stCxn id="297" idx="6"/>
              <a:endCxn id="296" idx="2"/>
            </p:cNvCxnSpPr>
            <p:nvPr/>
          </p:nvCxnSpPr>
          <p:spPr>
            <a:xfrm rot="10800000" flipH="1">
              <a:off x="7578750" y="4389913"/>
              <a:ext cx="714900" cy="740700"/>
            </a:xfrm>
            <a:prstGeom prst="curvedConnector3">
              <a:avLst>
                <a:gd name="adj1" fmla="val 49998"/>
              </a:avLst>
            </a:prstGeom>
            <a:noFill/>
            <a:ln w="19050" cap="flat" cmpd="sng">
              <a:solidFill>
                <a:schemeClr val="accent1"/>
              </a:solidFill>
              <a:prstDash val="dot"/>
              <a:round/>
              <a:headEnd type="none" w="med" len="med"/>
              <a:tailEnd type="none" w="med" len="med"/>
            </a:ln>
          </p:spPr>
        </p:cxnSp>
        <p:sp>
          <p:nvSpPr>
            <p:cNvPr id="300" name="Google Shape;300;p18"/>
            <p:cNvSpPr/>
            <p:nvPr/>
          </p:nvSpPr>
          <p:spPr>
            <a:xfrm>
              <a:off x="5515900" y="477372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8"/>
            <p:cNvSpPr/>
            <p:nvPr/>
          </p:nvSpPr>
          <p:spPr>
            <a:xfrm>
              <a:off x="8709825" y="4921650"/>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8"/>
            <p:cNvSpPr/>
            <p:nvPr/>
          </p:nvSpPr>
          <p:spPr>
            <a:xfrm>
              <a:off x="7462950" y="424167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7" name="Google Shape;307;p18"/>
            <p:cNvCxnSpPr>
              <a:stCxn id="308" idx="6"/>
              <a:endCxn id="309" idx="6"/>
            </p:cNvCxnSpPr>
            <p:nvPr/>
          </p:nvCxnSpPr>
          <p:spPr>
            <a:xfrm flipH="1">
              <a:off x="8863925" y="3551275"/>
              <a:ext cx="220200" cy="1428300"/>
            </a:xfrm>
            <a:prstGeom prst="curvedConnector3">
              <a:avLst>
                <a:gd name="adj1" fmla="val -108140"/>
              </a:avLst>
            </a:prstGeom>
            <a:noFill/>
            <a:ln w="19050" cap="flat" cmpd="sng">
              <a:solidFill>
                <a:schemeClr val="accent1"/>
              </a:solidFill>
              <a:prstDash val="dot"/>
              <a:round/>
              <a:headEnd type="none" w="med" len="med"/>
              <a:tailEnd type="none" w="med" len="med"/>
            </a:ln>
          </p:spPr>
        </p:cxnSp>
        <p:cxnSp>
          <p:nvCxnSpPr>
            <p:cNvPr id="310" name="Google Shape;310;p18"/>
            <p:cNvCxnSpPr>
              <a:stCxn id="309" idx="0"/>
              <a:endCxn id="296" idx="6"/>
            </p:cNvCxnSpPr>
            <p:nvPr/>
          </p:nvCxnSpPr>
          <p:spPr>
            <a:xfrm rot="5400000" flipH="1">
              <a:off x="8374125" y="4489800"/>
              <a:ext cx="493500" cy="293700"/>
            </a:xfrm>
            <a:prstGeom prst="curvedConnector2">
              <a:avLst/>
            </a:prstGeom>
            <a:noFill/>
            <a:ln w="19050" cap="flat" cmpd="sng">
              <a:solidFill>
                <a:schemeClr val="accent1"/>
              </a:solidFill>
              <a:prstDash val="dot"/>
              <a:round/>
              <a:headEnd type="none" w="med" len="med"/>
              <a:tailEnd type="none" w="med" len="med"/>
            </a:ln>
          </p:spPr>
        </p:cxnSp>
        <p:cxnSp>
          <p:nvCxnSpPr>
            <p:cNvPr id="311" name="Google Shape;311;p18"/>
            <p:cNvCxnSpPr>
              <a:stCxn id="296" idx="0"/>
              <a:endCxn id="306" idx="0"/>
            </p:cNvCxnSpPr>
            <p:nvPr/>
          </p:nvCxnSpPr>
          <p:spPr>
            <a:xfrm rot="5400000" flipH="1">
              <a:off x="7923275" y="3839350"/>
              <a:ext cx="58200" cy="862800"/>
            </a:xfrm>
            <a:prstGeom prst="curvedConnector3">
              <a:avLst>
                <a:gd name="adj1" fmla="val 509107"/>
              </a:avLst>
            </a:prstGeom>
            <a:noFill/>
            <a:ln w="19050" cap="flat" cmpd="sng">
              <a:solidFill>
                <a:schemeClr val="accent1"/>
              </a:solidFill>
              <a:prstDash val="dot"/>
              <a:round/>
              <a:headEnd type="none" w="med" len="med"/>
              <a:tailEnd type="none" w="med" len="med"/>
            </a:ln>
          </p:spPr>
        </p:cxnSp>
        <p:cxnSp>
          <p:nvCxnSpPr>
            <p:cNvPr id="312" name="Google Shape;312;p18"/>
            <p:cNvCxnSpPr>
              <a:stCxn id="296" idx="0"/>
              <a:endCxn id="308" idx="2"/>
            </p:cNvCxnSpPr>
            <p:nvPr/>
          </p:nvCxnSpPr>
          <p:spPr>
            <a:xfrm rot="-5400000">
              <a:off x="8219975" y="3715150"/>
              <a:ext cx="748500" cy="420900"/>
            </a:xfrm>
            <a:prstGeom prst="curvedConnector2">
              <a:avLst/>
            </a:prstGeom>
            <a:noFill/>
            <a:ln w="19050" cap="flat" cmpd="sng">
              <a:solidFill>
                <a:schemeClr val="accent1"/>
              </a:solidFill>
              <a:prstDash val="dot"/>
              <a:round/>
              <a:headEnd type="none" w="med" len="med"/>
              <a:tailEnd type="none" w="med" len="med"/>
            </a:ln>
          </p:spPr>
        </p:cxnSp>
        <p:cxnSp>
          <p:nvCxnSpPr>
            <p:cNvPr id="313" name="Google Shape;313;p18"/>
            <p:cNvCxnSpPr>
              <a:stCxn id="299" idx="4"/>
              <a:endCxn id="297" idx="4"/>
            </p:cNvCxnSpPr>
            <p:nvPr/>
          </p:nvCxnSpPr>
          <p:spPr>
            <a:xfrm rot="-5400000" flipH="1">
              <a:off x="5726625" y="3458675"/>
              <a:ext cx="249300" cy="3274800"/>
            </a:xfrm>
            <a:prstGeom prst="curvedConnector3">
              <a:avLst>
                <a:gd name="adj1" fmla="val 195532"/>
              </a:avLst>
            </a:prstGeom>
            <a:noFill/>
            <a:ln w="19050" cap="flat" cmpd="sng">
              <a:solidFill>
                <a:schemeClr val="accent1"/>
              </a:solidFill>
              <a:prstDash val="dot"/>
              <a:round/>
              <a:headEnd type="none" w="med" len="med"/>
              <a:tailEnd type="none" w="med" len="med"/>
            </a:ln>
          </p:spPr>
        </p:cxnSp>
        <p:cxnSp>
          <p:nvCxnSpPr>
            <p:cNvPr id="314" name="Google Shape;314;p18"/>
            <p:cNvCxnSpPr>
              <a:stCxn id="297" idx="5"/>
              <a:endCxn id="309" idx="4"/>
            </p:cNvCxnSpPr>
            <p:nvPr/>
          </p:nvCxnSpPr>
          <p:spPr>
            <a:xfrm rot="-5400000">
              <a:off x="8100596" y="4527308"/>
              <a:ext cx="118800" cy="1215300"/>
            </a:xfrm>
            <a:prstGeom prst="curvedConnector3">
              <a:avLst>
                <a:gd name="adj1" fmla="val -222668"/>
              </a:avLst>
            </a:prstGeom>
            <a:noFill/>
            <a:ln w="19050" cap="flat" cmpd="sng">
              <a:solidFill>
                <a:schemeClr val="accent1"/>
              </a:solidFill>
              <a:prstDash val="dot"/>
              <a:round/>
              <a:headEnd type="none" w="med" len="med"/>
              <a:tailEnd type="none" w="med" len="med"/>
            </a:ln>
          </p:spPr>
        </p:cxnSp>
        <p:grpSp>
          <p:nvGrpSpPr>
            <p:cNvPr id="315" name="Google Shape;315;p18"/>
            <p:cNvGrpSpPr/>
            <p:nvPr/>
          </p:nvGrpSpPr>
          <p:grpSpPr>
            <a:xfrm>
              <a:off x="6238900" y="4260588"/>
              <a:ext cx="279600" cy="279600"/>
              <a:chOff x="6238800" y="4370675"/>
              <a:chExt cx="279600" cy="279600"/>
            </a:xfrm>
          </p:grpSpPr>
          <p:sp>
            <p:nvSpPr>
              <p:cNvPr id="316" name="Google Shape;316;p18"/>
              <p:cNvSpPr/>
              <p:nvPr/>
            </p:nvSpPr>
            <p:spPr>
              <a:xfrm>
                <a:off x="6288450" y="44203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8"/>
              <p:cNvSpPr/>
              <p:nvPr/>
            </p:nvSpPr>
            <p:spPr>
              <a:xfrm>
                <a:off x="6238800" y="437067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 name="Google Shape;317;p18"/>
            <p:cNvGrpSpPr/>
            <p:nvPr/>
          </p:nvGrpSpPr>
          <p:grpSpPr>
            <a:xfrm>
              <a:off x="8804525" y="3411475"/>
              <a:ext cx="279600" cy="279600"/>
              <a:chOff x="8804525" y="3411475"/>
              <a:chExt cx="279600" cy="279600"/>
            </a:xfrm>
          </p:grpSpPr>
          <p:sp>
            <p:nvSpPr>
              <p:cNvPr id="318" name="Google Shape;318;p18"/>
              <p:cNvSpPr/>
              <p:nvPr/>
            </p:nvSpPr>
            <p:spPr>
              <a:xfrm>
                <a:off x="8854175" y="34611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8"/>
              <p:cNvSpPr/>
              <p:nvPr/>
            </p:nvSpPr>
            <p:spPr>
              <a:xfrm>
                <a:off x="8804525" y="341147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9" name="Google Shape;319;p18"/>
            <p:cNvGrpSpPr/>
            <p:nvPr/>
          </p:nvGrpSpPr>
          <p:grpSpPr>
            <a:xfrm>
              <a:off x="4074075" y="4691825"/>
              <a:ext cx="279600" cy="279600"/>
              <a:chOff x="4074075" y="4691825"/>
              <a:chExt cx="279600" cy="279600"/>
            </a:xfrm>
          </p:grpSpPr>
          <p:sp>
            <p:nvSpPr>
              <p:cNvPr id="320" name="Google Shape;320;p18"/>
              <p:cNvSpPr/>
              <p:nvPr/>
            </p:nvSpPr>
            <p:spPr>
              <a:xfrm>
                <a:off x="4123725" y="474147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8"/>
              <p:cNvSpPr/>
              <p:nvPr/>
            </p:nvSpPr>
            <p:spPr>
              <a:xfrm>
                <a:off x="4074075" y="469182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9" name="Google Shape;309;p18"/>
            <p:cNvSpPr/>
            <p:nvPr/>
          </p:nvSpPr>
          <p:spPr>
            <a:xfrm>
              <a:off x="8671575" y="4883400"/>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8"/>
            <p:cNvSpPr/>
            <p:nvPr/>
          </p:nvSpPr>
          <p:spPr>
            <a:xfrm>
              <a:off x="7192013" y="3804375"/>
              <a:ext cx="344300" cy="1244950"/>
            </a:xfrm>
            <a:custGeom>
              <a:avLst/>
              <a:gdLst/>
              <a:ahLst/>
              <a:cxnLst/>
              <a:rect l="l" t="t" r="r" b="b"/>
              <a:pathLst>
                <a:path w="13772" h="49798" extrusionOk="0">
                  <a:moveTo>
                    <a:pt x="12616" y="49798"/>
                  </a:moveTo>
                  <a:cubicBezTo>
                    <a:pt x="12694" y="48084"/>
                    <a:pt x="14838" y="42511"/>
                    <a:pt x="13084" y="39511"/>
                  </a:cubicBezTo>
                  <a:cubicBezTo>
                    <a:pt x="11331" y="36511"/>
                    <a:pt x="4199" y="35147"/>
                    <a:pt x="2095" y="31796"/>
                  </a:cubicBezTo>
                  <a:cubicBezTo>
                    <a:pt x="-9" y="28445"/>
                    <a:pt x="-476" y="24704"/>
                    <a:pt x="459" y="19405"/>
                  </a:cubicBezTo>
                  <a:cubicBezTo>
                    <a:pt x="1394" y="14106"/>
                    <a:pt x="6499" y="3234"/>
                    <a:pt x="7707" y="0"/>
                  </a:cubicBezTo>
                </a:path>
              </a:pathLst>
            </a:custGeom>
            <a:noFill/>
            <a:ln w="19050" cap="flat" cmpd="sng">
              <a:solidFill>
                <a:schemeClr val="accent1"/>
              </a:solidFill>
              <a:prstDash val="dot"/>
              <a:round/>
              <a:headEnd type="none" w="med" len="med"/>
              <a:tailEnd type="none" w="med" len="med"/>
            </a:ln>
          </p:spPr>
        </p:sp>
        <p:cxnSp>
          <p:nvCxnSpPr>
            <p:cNvPr id="322" name="Google Shape;322;p18"/>
            <p:cNvCxnSpPr/>
            <p:nvPr/>
          </p:nvCxnSpPr>
          <p:spPr>
            <a:xfrm rot="-5400000" flipH="1">
              <a:off x="5578625" y="4903200"/>
              <a:ext cx="561000" cy="561000"/>
            </a:xfrm>
            <a:prstGeom prst="curvedConnector3">
              <a:avLst>
                <a:gd name="adj1" fmla="val 50000"/>
              </a:avLst>
            </a:prstGeom>
            <a:noFill/>
            <a:ln w="19050" cap="flat" cmpd="sng">
              <a:solidFill>
                <a:schemeClr val="accent1"/>
              </a:solidFill>
              <a:prstDash val="dot"/>
              <a:round/>
              <a:headEnd type="none" w="med" len="med"/>
              <a:tailEnd type="none" w="med" len="med"/>
            </a:ln>
          </p:spPr>
        </p:cxnSp>
        <p:cxnSp>
          <p:nvCxnSpPr>
            <p:cNvPr id="323" name="Google Shape;323;p18"/>
            <p:cNvCxnSpPr/>
            <p:nvPr/>
          </p:nvCxnSpPr>
          <p:spPr>
            <a:xfrm rot="10800000">
              <a:off x="2901550" y="4524625"/>
              <a:ext cx="1169100" cy="303900"/>
            </a:xfrm>
            <a:prstGeom prst="curvedConnector3">
              <a:avLst>
                <a:gd name="adj1" fmla="val 50000"/>
              </a:avLst>
            </a:prstGeom>
            <a:noFill/>
            <a:ln w="19050" cap="flat" cmpd="sng">
              <a:solidFill>
                <a:schemeClr val="accent1"/>
              </a:solidFill>
              <a:prstDash val="dot"/>
              <a:round/>
              <a:headEnd type="none" w="med" len="med"/>
              <a:tailEnd type="none" w="med" len="med"/>
            </a:ln>
          </p:spPr>
        </p:cxn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324"/>
        <p:cNvGrpSpPr/>
        <p:nvPr/>
      </p:nvGrpSpPr>
      <p:grpSpPr>
        <a:xfrm>
          <a:off x="0" y="0"/>
          <a:ext cx="0" cy="0"/>
          <a:chOff x="0" y="0"/>
          <a:chExt cx="0" cy="0"/>
        </a:xfrm>
      </p:grpSpPr>
      <p:sp>
        <p:nvSpPr>
          <p:cNvPr id="325" name="Google Shape;325;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326" name="Google Shape;326;p19"/>
          <p:cNvSpPr txBox="1">
            <a:spLocks noGrp="1"/>
          </p:cNvSpPr>
          <p:nvPr>
            <p:ph type="subTitle" idx="1"/>
          </p:nvPr>
        </p:nvSpPr>
        <p:spPr>
          <a:xfrm>
            <a:off x="897800" y="2414500"/>
            <a:ext cx="2175300" cy="129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27" name="Google Shape;327;p19"/>
          <p:cNvSpPr txBox="1">
            <a:spLocks noGrp="1"/>
          </p:cNvSpPr>
          <p:nvPr>
            <p:ph type="subTitle" idx="2"/>
          </p:nvPr>
        </p:nvSpPr>
        <p:spPr>
          <a:xfrm>
            <a:off x="3553334" y="2414500"/>
            <a:ext cx="2175300" cy="129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28" name="Google Shape;328;p19"/>
          <p:cNvSpPr txBox="1">
            <a:spLocks noGrp="1"/>
          </p:cNvSpPr>
          <p:nvPr>
            <p:ph type="subTitle" idx="3"/>
          </p:nvPr>
        </p:nvSpPr>
        <p:spPr>
          <a:xfrm>
            <a:off x="6208875" y="2414500"/>
            <a:ext cx="2175300" cy="129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29" name="Google Shape;329;p19"/>
          <p:cNvSpPr txBox="1">
            <a:spLocks noGrp="1"/>
          </p:cNvSpPr>
          <p:nvPr>
            <p:ph type="subTitle" idx="4"/>
          </p:nvPr>
        </p:nvSpPr>
        <p:spPr>
          <a:xfrm>
            <a:off x="897800" y="1886801"/>
            <a:ext cx="2175300" cy="527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30" name="Google Shape;330;p19"/>
          <p:cNvSpPr txBox="1">
            <a:spLocks noGrp="1"/>
          </p:cNvSpPr>
          <p:nvPr>
            <p:ph type="subTitle" idx="5"/>
          </p:nvPr>
        </p:nvSpPr>
        <p:spPr>
          <a:xfrm>
            <a:off x="3553338" y="1886801"/>
            <a:ext cx="2175300" cy="527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31" name="Google Shape;331;p19"/>
          <p:cNvSpPr txBox="1">
            <a:spLocks noGrp="1"/>
          </p:cNvSpPr>
          <p:nvPr>
            <p:ph type="subTitle" idx="6"/>
          </p:nvPr>
        </p:nvSpPr>
        <p:spPr>
          <a:xfrm>
            <a:off x="6208875" y="1886801"/>
            <a:ext cx="2175300" cy="527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332" name="Google Shape;332;p19"/>
          <p:cNvGrpSpPr/>
          <p:nvPr/>
        </p:nvGrpSpPr>
        <p:grpSpPr>
          <a:xfrm>
            <a:off x="2901550" y="3677875"/>
            <a:ext cx="6109525" cy="1786325"/>
            <a:chOff x="2901550" y="3677875"/>
            <a:chExt cx="6109525" cy="1786325"/>
          </a:xfrm>
        </p:grpSpPr>
        <p:sp>
          <p:nvSpPr>
            <p:cNvPr id="333" name="Google Shape;333;p19"/>
            <p:cNvSpPr/>
            <p:nvPr/>
          </p:nvSpPr>
          <p:spPr>
            <a:xfrm>
              <a:off x="8293625" y="429985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9"/>
            <p:cNvSpPr/>
            <p:nvPr/>
          </p:nvSpPr>
          <p:spPr>
            <a:xfrm>
              <a:off x="7398450" y="5040463"/>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5" name="Google Shape;335;p19"/>
            <p:cNvCxnSpPr>
              <a:stCxn id="336" idx="7"/>
              <a:endCxn id="337" idx="2"/>
            </p:cNvCxnSpPr>
            <p:nvPr/>
          </p:nvCxnSpPr>
          <p:spPr>
            <a:xfrm rot="-5400000" flipH="1">
              <a:off x="4864879" y="4180621"/>
              <a:ext cx="99000" cy="1203300"/>
            </a:xfrm>
            <a:prstGeom prst="curvedConnector4">
              <a:avLst>
                <a:gd name="adj1" fmla="val -281890"/>
                <a:gd name="adj2" fmla="val 51696"/>
              </a:avLst>
            </a:prstGeom>
            <a:noFill/>
            <a:ln w="19050" cap="flat" cmpd="sng">
              <a:solidFill>
                <a:schemeClr val="accent1"/>
              </a:solidFill>
              <a:prstDash val="dot"/>
              <a:round/>
              <a:headEnd type="none" w="med" len="med"/>
              <a:tailEnd type="none" w="med" len="med"/>
            </a:ln>
          </p:spPr>
        </p:cxnSp>
        <p:cxnSp>
          <p:nvCxnSpPr>
            <p:cNvPr id="338" name="Google Shape;338;p19"/>
            <p:cNvCxnSpPr>
              <a:stCxn id="337" idx="6"/>
              <a:endCxn id="339" idx="2"/>
            </p:cNvCxnSpPr>
            <p:nvPr/>
          </p:nvCxnSpPr>
          <p:spPr>
            <a:xfrm rot="10800000" flipH="1">
              <a:off x="5631700" y="4400525"/>
              <a:ext cx="607200" cy="431100"/>
            </a:xfrm>
            <a:prstGeom prst="curvedConnector3">
              <a:avLst>
                <a:gd name="adj1" fmla="val 50000"/>
              </a:avLst>
            </a:prstGeom>
            <a:noFill/>
            <a:ln w="19050" cap="flat" cmpd="sng">
              <a:solidFill>
                <a:schemeClr val="accent1"/>
              </a:solidFill>
              <a:prstDash val="dot"/>
              <a:round/>
              <a:headEnd type="none" w="med" len="med"/>
              <a:tailEnd type="none" w="med" len="med"/>
            </a:ln>
          </p:spPr>
        </p:cxnSp>
        <p:cxnSp>
          <p:nvCxnSpPr>
            <p:cNvPr id="340" name="Google Shape;340;p19"/>
            <p:cNvCxnSpPr>
              <a:stCxn id="339" idx="6"/>
              <a:endCxn id="334" idx="2"/>
            </p:cNvCxnSpPr>
            <p:nvPr/>
          </p:nvCxnSpPr>
          <p:spPr>
            <a:xfrm>
              <a:off x="6518500" y="4400388"/>
              <a:ext cx="879900" cy="730200"/>
            </a:xfrm>
            <a:prstGeom prst="curvedConnector3">
              <a:avLst>
                <a:gd name="adj1" fmla="val 50003"/>
              </a:avLst>
            </a:prstGeom>
            <a:noFill/>
            <a:ln w="19050" cap="flat" cmpd="sng">
              <a:solidFill>
                <a:schemeClr val="accent1"/>
              </a:solidFill>
              <a:prstDash val="dot"/>
              <a:round/>
              <a:headEnd type="none" w="med" len="med"/>
              <a:tailEnd type="none" w="med" len="med"/>
            </a:ln>
          </p:spPr>
        </p:cxnSp>
        <p:cxnSp>
          <p:nvCxnSpPr>
            <p:cNvPr id="341" name="Google Shape;341;p19"/>
            <p:cNvCxnSpPr>
              <a:stCxn id="334" idx="6"/>
              <a:endCxn id="333" idx="2"/>
            </p:cNvCxnSpPr>
            <p:nvPr/>
          </p:nvCxnSpPr>
          <p:spPr>
            <a:xfrm rot="10800000" flipH="1">
              <a:off x="7578750" y="4389913"/>
              <a:ext cx="714900" cy="740700"/>
            </a:xfrm>
            <a:prstGeom prst="curvedConnector3">
              <a:avLst>
                <a:gd name="adj1" fmla="val 49998"/>
              </a:avLst>
            </a:prstGeom>
            <a:noFill/>
            <a:ln w="19050" cap="flat" cmpd="sng">
              <a:solidFill>
                <a:schemeClr val="accent1"/>
              </a:solidFill>
              <a:prstDash val="dot"/>
              <a:round/>
              <a:headEnd type="none" w="med" len="med"/>
              <a:tailEnd type="none" w="med" len="med"/>
            </a:ln>
          </p:spPr>
        </p:cxnSp>
        <p:sp>
          <p:nvSpPr>
            <p:cNvPr id="337" name="Google Shape;337;p19"/>
            <p:cNvSpPr/>
            <p:nvPr/>
          </p:nvSpPr>
          <p:spPr>
            <a:xfrm>
              <a:off x="5515900" y="477372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9"/>
            <p:cNvSpPr/>
            <p:nvPr/>
          </p:nvSpPr>
          <p:spPr>
            <a:xfrm>
              <a:off x="8709825" y="4921650"/>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3" name="Google Shape;343;p19"/>
            <p:cNvCxnSpPr>
              <a:stCxn id="344" idx="6"/>
              <a:endCxn id="345" idx="6"/>
            </p:cNvCxnSpPr>
            <p:nvPr/>
          </p:nvCxnSpPr>
          <p:spPr>
            <a:xfrm flipH="1">
              <a:off x="8863775" y="3817675"/>
              <a:ext cx="147300" cy="1161900"/>
            </a:xfrm>
            <a:prstGeom prst="curvedConnector3">
              <a:avLst>
                <a:gd name="adj1" fmla="val -161660"/>
              </a:avLst>
            </a:prstGeom>
            <a:noFill/>
            <a:ln w="19050" cap="flat" cmpd="sng">
              <a:solidFill>
                <a:schemeClr val="accent1"/>
              </a:solidFill>
              <a:prstDash val="dot"/>
              <a:round/>
              <a:headEnd type="none" w="med" len="med"/>
              <a:tailEnd type="none" w="med" len="med"/>
            </a:ln>
          </p:spPr>
        </p:cxnSp>
        <p:cxnSp>
          <p:nvCxnSpPr>
            <p:cNvPr id="346" name="Google Shape;346;p19"/>
            <p:cNvCxnSpPr>
              <a:stCxn id="345" idx="0"/>
              <a:endCxn id="333" idx="6"/>
            </p:cNvCxnSpPr>
            <p:nvPr/>
          </p:nvCxnSpPr>
          <p:spPr>
            <a:xfrm rot="5400000" flipH="1">
              <a:off x="8374125" y="4489800"/>
              <a:ext cx="493500" cy="293700"/>
            </a:xfrm>
            <a:prstGeom prst="curvedConnector2">
              <a:avLst/>
            </a:prstGeom>
            <a:noFill/>
            <a:ln w="19050" cap="flat" cmpd="sng">
              <a:solidFill>
                <a:schemeClr val="accent1"/>
              </a:solidFill>
              <a:prstDash val="dot"/>
              <a:round/>
              <a:headEnd type="none" w="med" len="med"/>
              <a:tailEnd type="none" w="med" len="med"/>
            </a:ln>
          </p:spPr>
        </p:cxnSp>
        <p:grpSp>
          <p:nvGrpSpPr>
            <p:cNvPr id="347" name="Google Shape;347;p19"/>
            <p:cNvGrpSpPr/>
            <p:nvPr/>
          </p:nvGrpSpPr>
          <p:grpSpPr>
            <a:xfrm>
              <a:off x="6238900" y="4260588"/>
              <a:ext cx="279600" cy="279600"/>
              <a:chOff x="6238800" y="4370675"/>
              <a:chExt cx="279600" cy="279600"/>
            </a:xfrm>
          </p:grpSpPr>
          <p:sp>
            <p:nvSpPr>
              <p:cNvPr id="348" name="Google Shape;348;p19"/>
              <p:cNvSpPr/>
              <p:nvPr/>
            </p:nvSpPr>
            <p:spPr>
              <a:xfrm>
                <a:off x="6288450" y="44203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9"/>
              <p:cNvSpPr/>
              <p:nvPr/>
            </p:nvSpPr>
            <p:spPr>
              <a:xfrm>
                <a:off x="6238800" y="437067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9" name="Google Shape;349;p19"/>
            <p:cNvGrpSpPr/>
            <p:nvPr/>
          </p:nvGrpSpPr>
          <p:grpSpPr>
            <a:xfrm>
              <a:off x="8731475" y="3677875"/>
              <a:ext cx="279600" cy="279600"/>
              <a:chOff x="8804525" y="3411475"/>
              <a:chExt cx="279600" cy="279600"/>
            </a:xfrm>
          </p:grpSpPr>
          <p:sp>
            <p:nvSpPr>
              <p:cNvPr id="350" name="Google Shape;350;p19"/>
              <p:cNvSpPr/>
              <p:nvPr/>
            </p:nvSpPr>
            <p:spPr>
              <a:xfrm>
                <a:off x="8854175" y="34611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9"/>
              <p:cNvSpPr/>
              <p:nvPr/>
            </p:nvSpPr>
            <p:spPr>
              <a:xfrm>
                <a:off x="8804525" y="341147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1" name="Google Shape;351;p19"/>
            <p:cNvGrpSpPr/>
            <p:nvPr/>
          </p:nvGrpSpPr>
          <p:grpSpPr>
            <a:xfrm>
              <a:off x="4074075" y="4691825"/>
              <a:ext cx="279600" cy="279600"/>
              <a:chOff x="4074075" y="4691825"/>
              <a:chExt cx="279600" cy="279600"/>
            </a:xfrm>
          </p:grpSpPr>
          <p:sp>
            <p:nvSpPr>
              <p:cNvPr id="352" name="Google Shape;352;p19"/>
              <p:cNvSpPr/>
              <p:nvPr/>
            </p:nvSpPr>
            <p:spPr>
              <a:xfrm>
                <a:off x="4123725" y="474147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9"/>
              <p:cNvSpPr/>
              <p:nvPr/>
            </p:nvSpPr>
            <p:spPr>
              <a:xfrm>
                <a:off x="4074075" y="469182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5" name="Google Shape;345;p19"/>
            <p:cNvSpPr/>
            <p:nvPr/>
          </p:nvSpPr>
          <p:spPr>
            <a:xfrm>
              <a:off x="8671575" y="4883400"/>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53" name="Google Shape;353;p19"/>
            <p:cNvCxnSpPr/>
            <p:nvPr/>
          </p:nvCxnSpPr>
          <p:spPr>
            <a:xfrm rot="-5400000" flipH="1">
              <a:off x="5578625" y="4903200"/>
              <a:ext cx="561000" cy="561000"/>
            </a:xfrm>
            <a:prstGeom prst="curvedConnector3">
              <a:avLst>
                <a:gd name="adj1" fmla="val 50000"/>
              </a:avLst>
            </a:prstGeom>
            <a:noFill/>
            <a:ln w="19050" cap="flat" cmpd="sng">
              <a:solidFill>
                <a:schemeClr val="accent1"/>
              </a:solidFill>
              <a:prstDash val="dot"/>
              <a:round/>
              <a:headEnd type="none" w="med" len="med"/>
              <a:tailEnd type="none" w="med" len="med"/>
            </a:ln>
          </p:spPr>
        </p:cxnSp>
        <p:cxnSp>
          <p:nvCxnSpPr>
            <p:cNvPr id="354" name="Google Shape;354;p19"/>
            <p:cNvCxnSpPr/>
            <p:nvPr/>
          </p:nvCxnSpPr>
          <p:spPr>
            <a:xfrm rot="10800000">
              <a:off x="2901550" y="4524625"/>
              <a:ext cx="1169100" cy="303900"/>
            </a:xfrm>
            <a:prstGeom prst="curvedConnector3">
              <a:avLst>
                <a:gd name="adj1" fmla="val 50000"/>
              </a:avLst>
            </a:prstGeom>
            <a:noFill/>
            <a:ln w="19050" cap="flat" cmpd="sng">
              <a:solidFill>
                <a:schemeClr val="accent1"/>
              </a:solidFill>
              <a:prstDash val="dot"/>
              <a:round/>
              <a:headEnd type="none" w="med" len="med"/>
              <a:tailEnd type="none" w="med" len="med"/>
            </a:ln>
          </p:spPr>
        </p:cxnSp>
      </p:grpSp>
      <p:sp>
        <p:nvSpPr>
          <p:cNvPr id="355" name="Google Shape;355;p19"/>
          <p:cNvSpPr/>
          <p:nvPr/>
        </p:nvSpPr>
        <p:spPr>
          <a:xfrm>
            <a:off x="-363075" y="1318250"/>
            <a:ext cx="633000" cy="633000"/>
          </a:xfrm>
          <a:prstGeom prst="ellipse">
            <a:avLst/>
          </a:prstGeom>
          <a:gradFill>
            <a:gsLst>
              <a:gs pos="0">
                <a:schemeClr val="dk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9"/>
          <p:cNvSpPr/>
          <p:nvPr/>
        </p:nvSpPr>
        <p:spPr>
          <a:xfrm>
            <a:off x="-169875" y="4371700"/>
            <a:ext cx="929700" cy="929700"/>
          </a:xfrm>
          <a:prstGeom prst="ellipse">
            <a:avLst/>
          </a:prstGeom>
          <a:gradFill>
            <a:gsLst>
              <a:gs pos="0">
                <a:schemeClr val="dk1"/>
              </a:gs>
              <a:gs pos="100000">
                <a:srgbClr val="2E2E8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9"/>
          <p:cNvSpPr/>
          <p:nvPr/>
        </p:nvSpPr>
        <p:spPr>
          <a:xfrm>
            <a:off x="1363725" y="4330375"/>
            <a:ext cx="354300" cy="354300"/>
          </a:xfrm>
          <a:prstGeom prst="ellipse">
            <a:avLst/>
          </a:prstGeom>
          <a:gradFill>
            <a:gsLst>
              <a:gs pos="0">
                <a:schemeClr val="lt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8" name="Google Shape;358;p19"/>
          <p:cNvGrpSpPr/>
          <p:nvPr/>
        </p:nvGrpSpPr>
        <p:grpSpPr>
          <a:xfrm>
            <a:off x="5423959" y="-248900"/>
            <a:ext cx="4266951" cy="2135710"/>
            <a:chOff x="5423959" y="-248900"/>
            <a:chExt cx="4266951" cy="2135710"/>
          </a:xfrm>
        </p:grpSpPr>
        <p:sp>
          <p:nvSpPr>
            <p:cNvPr id="359" name="Google Shape;359;p19"/>
            <p:cNvSpPr/>
            <p:nvPr/>
          </p:nvSpPr>
          <p:spPr>
            <a:xfrm flipH="1">
              <a:off x="5731276" y="81899"/>
              <a:ext cx="158100" cy="1581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0" name="Google Shape;360;p19"/>
            <p:cNvGrpSpPr/>
            <p:nvPr/>
          </p:nvGrpSpPr>
          <p:grpSpPr>
            <a:xfrm>
              <a:off x="5423959" y="-248900"/>
              <a:ext cx="4266951" cy="2135710"/>
              <a:chOff x="4216579" y="43325"/>
              <a:chExt cx="5231671" cy="2618575"/>
            </a:xfrm>
          </p:grpSpPr>
          <p:sp>
            <p:nvSpPr>
              <p:cNvPr id="361" name="Google Shape;361;p19"/>
              <p:cNvSpPr/>
              <p:nvPr/>
            </p:nvSpPr>
            <p:spPr>
              <a:xfrm flipH="1">
                <a:off x="8479700" y="45575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9"/>
              <p:cNvSpPr/>
              <p:nvPr/>
            </p:nvSpPr>
            <p:spPr>
              <a:xfrm flipH="1">
                <a:off x="7632406" y="785827"/>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9"/>
              <p:cNvSpPr/>
              <p:nvPr/>
            </p:nvSpPr>
            <p:spPr>
              <a:xfrm flipH="1">
                <a:off x="8750150" y="24816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64" name="Google Shape;364;p19"/>
              <p:cNvCxnSpPr>
                <a:stCxn id="363" idx="7"/>
                <a:endCxn id="362" idx="4"/>
              </p:cNvCxnSpPr>
              <p:nvPr/>
            </p:nvCxnSpPr>
            <p:spPr>
              <a:xfrm rot="5400000" flipH="1">
                <a:off x="7478604" y="1210054"/>
                <a:ext cx="1542000" cy="1053900"/>
              </a:xfrm>
              <a:prstGeom prst="curvedConnector3">
                <a:avLst>
                  <a:gd name="adj1" fmla="val 50852"/>
                </a:avLst>
              </a:prstGeom>
              <a:noFill/>
              <a:ln w="19050" cap="flat" cmpd="sng">
                <a:solidFill>
                  <a:schemeClr val="accent1"/>
                </a:solidFill>
                <a:prstDash val="dot"/>
                <a:round/>
                <a:headEnd type="none" w="med" len="med"/>
                <a:tailEnd type="none" w="med" len="med"/>
              </a:ln>
            </p:spPr>
          </p:cxnSp>
          <p:cxnSp>
            <p:nvCxnSpPr>
              <p:cNvPr id="365" name="Google Shape;365;p19"/>
              <p:cNvCxnSpPr>
                <a:endCxn id="361" idx="4"/>
              </p:cNvCxnSpPr>
              <p:nvPr/>
            </p:nvCxnSpPr>
            <p:spPr>
              <a:xfrm rot="5400000" flipH="1">
                <a:off x="8436200" y="769700"/>
                <a:ext cx="1145700" cy="878400"/>
              </a:xfrm>
              <a:prstGeom prst="curvedConnector3">
                <a:avLst>
                  <a:gd name="adj1" fmla="val 50000"/>
                </a:avLst>
              </a:prstGeom>
              <a:noFill/>
              <a:ln w="19050" cap="flat" cmpd="sng">
                <a:solidFill>
                  <a:schemeClr val="accent1"/>
                </a:solidFill>
                <a:prstDash val="dot"/>
                <a:round/>
                <a:headEnd type="none" w="med" len="med"/>
                <a:tailEnd type="none" w="med" len="med"/>
              </a:ln>
            </p:spPr>
          </p:cxnSp>
          <p:cxnSp>
            <p:nvCxnSpPr>
              <p:cNvPr id="366" name="Google Shape;366;p19"/>
              <p:cNvCxnSpPr>
                <a:stCxn id="361" idx="6"/>
                <a:endCxn id="362" idx="2"/>
              </p:cNvCxnSpPr>
              <p:nvPr/>
            </p:nvCxnSpPr>
            <p:spPr>
              <a:xfrm flipH="1">
                <a:off x="7812800" y="545900"/>
                <a:ext cx="666900" cy="330000"/>
              </a:xfrm>
              <a:prstGeom prst="curvedConnector3">
                <a:avLst>
                  <a:gd name="adj1" fmla="val 50007"/>
                </a:avLst>
              </a:prstGeom>
              <a:noFill/>
              <a:ln w="19050" cap="flat" cmpd="sng">
                <a:solidFill>
                  <a:schemeClr val="accent1"/>
                </a:solidFill>
                <a:prstDash val="dot"/>
                <a:round/>
                <a:headEnd type="none" w="med" len="med"/>
                <a:tailEnd type="none" w="med" len="med"/>
              </a:ln>
            </p:spPr>
          </p:cxnSp>
          <p:sp>
            <p:nvSpPr>
              <p:cNvPr id="367" name="Google Shape;367;p19"/>
              <p:cNvSpPr/>
              <p:nvPr/>
            </p:nvSpPr>
            <p:spPr>
              <a:xfrm flipH="1">
                <a:off x="4632295" y="488009"/>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68" name="Google Shape;368;p19"/>
              <p:cNvCxnSpPr>
                <a:endCxn id="369" idx="2"/>
              </p:cNvCxnSpPr>
              <p:nvPr/>
            </p:nvCxnSpPr>
            <p:spPr>
              <a:xfrm rot="-5400000">
                <a:off x="7217100" y="1008875"/>
                <a:ext cx="2058000" cy="319200"/>
              </a:xfrm>
              <a:prstGeom prst="curvedConnector4">
                <a:avLst>
                  <a:gd name="adj1" fmla="val 47664"/>
                  <a:gd name="adj2" fmla="val 191467"/>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370" name="Google Shape;370;p19"/>
              <p:cNvCxnSpPr>
                <a:stCxn id="362" idx="2"/>
                <a:endCxn id="369" idx="6"/>
              </p:cNvCxnSpPr>
              <p:nvPr/>
            </p:nvCxnSpPr>
            <p:spPr>
              <a:xfrm rot="10800000" flipH="1">
                <a:off x="7812706" y="139477"/>
                <a:ext cx="400800" cy="736500"/>
              </a:xfrm>
              <a:prstGeom prst="curvedConnector3">
                <a:avLst>
                  <a:gd name="adj1" fmla="val 49987"/>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371" name="Google Shape;371;p19"/>
              <p:cNvCxnSpPr>
                <a:stCxn id="361" idx="7"/>
                <a:endCxn id="372" idx="2"/>
              </p:cNvCxnSpPr>
              <p:nvPr/>
            </p:nvCxnSpPr>
            <p:spPr>
              <a:xfrm rot="5400000">
                <a:off x="7119054" y="-510996"/>
                <a:ext cx="393900" cy="2380200"/>
              </a:xfrm>
              <a:prstGeom prst="curvedConnector4">
                <a:avLst>
                  <a:gd name="adj1" fmla="val -80824"/>
                  <a:gd name="adj2" fmla="val 50554"/>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373" name="Google Shape;373;p19"/>
              <p:cNvCxnSpPr>
                <a:stCxn id="372" idx="7"/>
              </p:cNvCxnSpPr>
              <p:nvPr/>
            </p:nvCxnSpPr>
            <p:spPr>
              <a:xfrm rot="5400000">
                <a:off x="5022529" y="-28833"/>
                <a:ext cx="58800" cy="1670700"/>
              </a:xfrm>
              <a:prstGeom prst="curvedConnector4">
                <a:avLst>
                  <a:gd name="adj1" fmla="val -566173"/>
                  <a:gd name="adj2" fmla="val 51225"/>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374" name="Google Shape;374;p19"/>
              <p:cNvCxnSpPr>
                <a:endCxn id="363" idx="6"/>
              </p:cNvCxnSpPr>
              <p:nvPr/>
            </p:nvCxnSpPr>
            <p:spPr>
              <a:xfrm rot="5400000">
                <a:off x="7928900" y="1567800"/>
                <a:ext cx="1825200" cy="182700"/>
              </a:xfrm>
              <a:prstGeom prst="curvedConnector4">
                <a:avLst>
                  <a:gd name="adj1" fmla="val 47530"/>
                  <a:gd name="adj2" fmla="val 259805"/>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375" name="Google Shape;375;p19"/>
              <p:cNvCxnSpPr>
                <a:stCxn id="362" idx="6"/>
                <a:endCxn id="372" idx="0"/>
              </p:cNvCxnSpPr>
              <p:nvPr/>
            </p:nvCxnSpPr>
            <p:spPr>
              <a:xfrm rot="10800000">
                <a:off x="5986006" y="736177"/>
                <a:ext cx="1646400" cy="139800"/>
              </a:xfrm>
              <a:prstGeom prst="curvedConnector4">
                <a:avLst>
                  <a:gd name="adj1" fmla="val 45751"/>
                  <a:gd name="adj2" fmla="val 308847"/>
                </a:avLst>
              </a:prstGeom>
              <a:noFill/>
              <a:ln w="19050" cap="flat" cmpd="sng">
                <a:solidFill>
                  <a:schemeClr val="accent1"/>
                </a:solidFill>
                <a:prstDash val="dot"/>
                <a:round/>
                <a:headEnd type="none" w="med" len="med"/>
                <a:tailEnd type="none" w="med" len="med"/>
              </a:ln>
            </p:spPr>
          </p:cxnSp>
          <p:grpSp>
            <p:nvGrpSpPr>
              <p:cNvPr id="376" name="Google Shape;376;p19"/>
              <p:cNvGrpSpPr/>
              <p:nvPr/>
            </p:nvGrpSpPr>
            <p:grpSpPr>
              <a:xfrm flipH="1">
                <a:off x="5846332" y="736171"/>
                <a:ext cx="279600" cy="279600"/>
                <a:chOff x="2909255" y="770121"/>
                <a:chExt cx="279600" cy="279600"/>
              </a:xfrm>
            </p:grpSpPr>
            <p:sp>
              <p:nvSpPr>
                <p:cNvPr id="377" name="Google Shape;377;p19"/>
                <p:cNvSpPr/>
                <p:nvPr/>
              </p:nvSpPr>
              <p:spPr>
                <a:xfrm>
                  <a:off x="2958916" y="819767"/>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9"/>
                <p:cNvSpPr/>
                <p:nvPr/>
              </p:nvSpPr>
              <p:spPr>
                <a:xfrm>
                  <a:off x="2909255" y="770121"/>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8" name="Google Shape;378;p19"/>
              <p:cNvGrpSpPr/>
              <p:nvPr/>
            </p:nvGrpSpPr>
            <p:grpSpPr>
              <a:xfrm flipH="1">
                <a:off x="8213400" y="43325"/>
                <a:ext cx="192300" cy="192300"/>
                <a:chOff x="471450" y="43325"/>
                <a:chExt cx="192300" cy="192300"/>
              </a:xfrm>
            </p:grpSpPr>
            <p:sp>
              <p:nvSpPr>
                <p:cNvPr id="379" name="Google Shape;379;p19"/>
                <p:cNvSpPr/>
                <p:nvPr/>
              </p:nvSpPr>
              <p:spPr>
                <a:xfrm>
                  <a:off x="509700" y="8157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9"/>
                <p:cNvSpPr/>
                <p:nvPr/>
              </p:nvSpPr>
              <p:spPr>
                <a:xfrm>
                  <a:off x="471450" y="4332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456"/>
        <p:cNvGrpSpPr/>
        <p:nvPr/>
      </p:nvGrpSpPr>
      <p:grpSpPr>
        <a:xfrm>
          <a:off x="0" y="0"/>
          <a:ext cx="0" cy="0"/>
          <a:chOff x="0" y="0"/>
          <a:chExt cx="0" cy="0"/>
        </a:xfrm>
      </p:grpSpPr>
      <p:sp>
        <p:nvSpPr>
          <p:cNvPr id="457" name="Google Shape;457;p23"/>
          <p:cNvSpPr txBox="1">
            <a:spLocks noGrp="1"/>
          </p:cNvSpPr>
          <p:nvPr>
            <p:ph type="title"/>
          </p:nvPr>
        </p:nvSpPr>
        <p:spPr>
          <a:xfrm>
            <a:off x="2347950" y="776525"/>
            <a:ext cx="4448100" cy="822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5000" b="0"/>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458" name="Google Shape;458;p23"/>
          <p:cNvSpPr txBox="1">
            <a:spLocks noGrp="1"/>
          </p:cNvSpPr>
          <p:nvPr>
            <p:ph type="subTitle" idx="1"/>
          </p:nvPr>
        </p:nvSpPr>
        <p:spPr>
          <a:xfrm>
            <a:off x="2347900" y="1790100"/>
            <a:ext cx="4448100" cy="1058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59" name="Google Shape;459;p23"/>
          <p:cNvSpPr txBox="1"/>
          <p:nvPr/>
        </p:nvSpPr>
        <p:spPr>
          <a:xfrm>
            <a:off x="2626350" y="3389875"/>
            <a:ext cx="3891300" cy="778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200" b="1">
                <a:solidFill>
                  <a:schemeClr val="accent1"/>
                </a:solidFill>
                <a:latin typeface="PT Sans"/>
                <a:ea typeface="PT Sans"/>
                <a:cs typeface="PT Sans"/>
                <a:sym typeface="PT Sans"/>
              </a:rPr>
              <a:t>CREDITS:</a:t>
            </a:r>
            <a:r>
              <a:rPr lang="en" sz="1200">
                <a:solidFill>
                  <a:schemeClr val="accent1"/>
                </a:solidFill>
                <a:latin typeface="PT Sans"/>
                <a:ea typeface="PT Sans"/>
                <a:cs typeface="PT Sans"/>
                <a:sym typeface="PT Sans"/>
              </a:rPr>
              <a:t> This presentation template was created by </a:t>
            </a:r>
            <a:r>
              <a:rPr lang="en" sz="1200" b="1" u="sng">
                <a:solidFill>
                  <a:schemeClr val="accent1"/>
                </a:solidFill>
                <a:latin typeface="PT Sans"/>
                <a:ea typeface="PT Sans"/>
                <a:cs typeface="PT Sans"/>
                <a:sym typeface="PT Sans"/>
                <a:hlinkClick r:id="rId2">
                  <a:extLst>
                    <a:ext uri="{A12FA001-AC4F-418D-AE19-62706E023703}">
                      <ahyp:hlinkClr xmlns:ahyp="http://schemas.microsoft.com/office/drawing/2018/hyperlinkcolor" val="tx"/>
                    </a:ext>
                  </a:extLst>
                </a:hlinkClick>
              </a:rPr>
              <a:t>Slidesgo</a:t>
            </a:r>
            <a:r>
              <a:rPr lang="en" sz="1200">
                <a:solidFill>
                  <a:schemeClr val="accent1"/>
                </a:solidFill>
                <a:latin typeface="PT Sans"/>
                <a:ea typeface="PT Sans"/>
                <a:cs typeface="PT Sans"/>
                <a:sym typeface="PT Sans"/>
              </a:rPr>
              <a:t>, and includes icons by </a:t>
            </a:r>
            <a:r>
              <a:rPr lang="en" sz="1200" b="1" u="sng">
                <a:solidFill>
                  <a:schemeClr val="accent1"/>
                </a:solidFill>
                <a:latin typeface="PT Sans"/>
                <a:ea typeface="PT Sans"/>
                <a:cs typeface="PT Sans"/>
                <a:sym typeface="PT Sans"/>
                <a:hlinkClick r:id="rId3">
                  <a:extLst>
                    <a:ext uri="{A12FA001-AC4F-418D-AE19-62706E023703}">
                      <ahyp:hlinkClr xmlns:ahyp="http://schemas.microsoft.com/office/drawing/2018/hyperlinkcolor" val="tx"/>
                    </a:ext>
                  </a:extLst>
                </a:hlinkClick>
              </a:rPr>
              <a:t>Flaticon</a:t>
            </a:r>
            <a:r>
              <a:rPr lang="en" sz="1200">
                <a:solidFill>
                  <a:schemeClr val="accent1"/>
                </a:solidFill>
                <a:latin typeface="PT Sans"/>
                <a:ea typeface="PT Sans"/>
                <a:cs typeface="PT Sans"/>
                <a:sym typeface="PT Sans"/>
              </a:rPr>
              <a:t>, and infographics &amp; images by </a:t>
            </a:r>
            <a:r>
              <a:rPr lang="en" sz="1200" b="1" u="sng">
                <a:solidFill>
                  <a:schemeClr val="accent1"/>
                </a:solidFill>
                <a:latin typeface="PT Sans"/>
                <a:ea typeface="PT Sans"/>
                <a:cs typeface="PT Sans"/>
                <a:sym typeface="PT Sans"/>
                <a:hlinkClick r:id="rId4">
                  <a:extLst>
                    <a:ext uri="{A12FA001-AC4F-418D-AE19-62706E023703}">
                      <ahyp:hlinkClr xmlns:ahyp="http://schemas.microsoft.com/office/drawing/2018/hyperlinkcolor" val="tx"/>
                    </a:ext>
                  </a:extLst>
                </a:hlinkClick>
              </a:rPr>
              <a:t>Freepik</a:t>
            </a:r>
            <a:r>
              <a:rPr lang="en" sz="1200" u="sng">
                <a:solidFill>
                  <a:schemeClr val="accent1"/>
                </a:solidFill>
                <a:latin typeface="PT Sans"/>
                <a:ea typeface="PT Sans"/>
                <a:cs typeface="PT Sans"/>
                <a:sym typeface="PT Sans"/>
              </a:rPr>
              <a:t> </a:t>
            </a:r>
            <a:endParaRPr sz="1200" b="1" u="sng">
              <a:solidFill>
                <a:schemeClr val="accent1"/>
              </a:solidFill>
              <a:latin typeface="PT Sans"/>
              <a:ea typeface="PT Sans"/>
              <a:cs typeface="PT Sans"/>
              <a:sym typeface="PT Sans"/>
            </a:endParaRPr>
          </a:p>
        </p:txBody>
      </p:sp>
      <p:grpSp>
        <p:nvGrpSpPr>
          <p:cNvPr id="460" name="Google Shape;460;p23"/>
          <p:cNvGrpSpPr/>
          <p:nvPr/>
        </p:nvGrpSpPr>
        <p:grpSpPr>
          <a:xfrm rot="-5400000">
            <a:off x="-1495506" y="1688906"/>
            <a:ext cx="5023300" cy="1938150"/>
            <a:chOff x="-313950" y="43325"/>
            <a:chExt cx="5023300" cy="1938150"/>
          </a:xfrm>
        </p:grpSpPr>
        <p:sp>
          <p:nvSpPr>
            <p:cNvPr id="461" name="Google Shape;461;p23"/>
            <p:cNvSpPr/>
            <p:nvPr/>
          </p:nvSpPr>
          <p:spPr>
            <a:xfrm>
              <a:off x="263200" y="65645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3"/>
            <p:cNvSpPr/>
            <p:nvPr/>
          </p:nvSpPr>
          <p:spPr>
            <a:xfrm>
              <a:off x="1645550" y="14007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63" name="Google Shape;463;p23"/>
            <p:cNvCxnSpPr>
              <a:stCxn id="461" idx="6"/>
              <a:endCxn id="462" idx="2"/>
            </p:cNvCxnSpPr>
            <p:nvPr/>
          </p:nvCxnSpPr>
          <p:spPr>
            <a:xfrm rot="10800000" flipH="1">
              <a:off x="443500" y="230300"/>
              <a:ext cx="1202100" cy="516300"/>
            </a:xfrm>
            <a:prstGeom prst="curvedConnector3">
              <a:avLst>
                <a:gd name="adj1" fmla="val 49998"/>
              </a:avLst>
            </a:prstGeom>
            <a:noFill/>
            <a:ln w="19050" cap="flat" cmpd="sng">
              <a:solidFill>
                <a:schemeClr val="accent1"/>
              </a:solidFill>
              <a:prstDash val="dot"/>
              <a:round/>
              <a:headEnd type="none" w="med" len="med"/>
              <a:tailEnd type="none" w="med" len="med"/>
            </a:ln>
          </p:spPr>
        </p:cxnSp>
        <p:cxnSp>
          <p:nvCxnSpPr>
            <p:cNvPr id="464" name="Google Shape;464;p23"/>
            <p:cNvCxnSpPr>
              <a:stCxn id="462" idx="6"/>
              <a:endCxn id="465" idx="0"/>
            </p:cNvCxnSpPr>
            <p:nvPr/>
          </p:nvCxnSpPr>
          <p:spPr>
            <a:xfrm>
              <a:off x="1825850" y="230225"/>
              <a:ext cx="520800" cy="466800"/>
            </a:xfrm>
            <a:prstGeom prst="curvedConnector2">
              <a:avLst/>
            </a:prstGeom>
            <a:noFill/>
            <a:ln w="19050" cap="flat" cmpd="sng">
              <a:solidFill>
                <a:schemeClr val="accent1"/>
              </a:solidFill>
              <a:prstDash val="dot"/>
              <a:round/>
              <a:headEnd type="none" w="med" len="med"/>
              <a:tailEnd type="none" w="med" len="med"/>
            </a:ln>
          </p:spPr>
        </p:cxnSp>
        <p:sp>
          <p:nvSpPr>
            <p:cNvPr id="466" name="Google Shape;466;p23"/>
            <p:cNvSpPr/>
            <p:nvPr/>
          </p:nvSpPr>
          <p:spPr>
            <a:xfrm>
              <a:off x="3217075" y="221600"/>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3"/>
            <p:cNvSpPr/>
            <p:nvPr/>
          </p:nvSpPr>
          <p:spPr>
            <a:xfrm>
              <a:off x="3707450" y="65645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68" name="Google Shape;468;p23"/>
            <p:cNvCxnSpPr>
              <a:endCxn id="469" idx="2"/>
            </p:cNvCxnSpPr>
            <p:nvPr/>
          </p:nvCxnSpPr>
          <p:spPr>
            <a:xfrm rot="-5400000">
              <a:off x="-842250" y="667775"/>
              <a:ext cx="1842000" cy="7854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470" name="Google Shape;470;p23"/>
            <p:cNvCxnSpPr>
              <a:stCxn id="462" idx="2"/>
              <a:endCxn id="469" idx="6"/>
            </p:cNvCxnSpPr>
            <p:nvPr/>
          </p:nvCxnSpPr>
          <p:spPr>
            <a:xfrm rot="10800000">
              <a:off x="663650" y="139625"/>
              <a:ext cx="981900" cy="90600"/>
            </a:xfrm>
            <a:prstGeom prst="curvedConnector3">
              <a:avLst>
                <a:gd name="adj1" fmla="val 49995"/>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471" name="Google Shape;471;p23"/>
            <p:cNvCxnSpPr>
              <a:endCxn id="465" idx="3"/>
            </p:cNvCxnSpPr>
            <p:nvPr/>
          </p:nvCxnSpPr>
          <p:spPr>
            <a:xfrm>
              <a:off x="674696" y="742154"/>
              <a:ext cx="1573200" cy="193500"/>
            </a:xfrm>
            <a:prstGeom prst="curvedConnector4">
              <a:avLst>
                <a:gd name="adj1" fmla="val 48699"/>
                <a:gd name="adj2" fmla="val 244223"/>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472" name="Google Shape;472;p23"/>
            <p:cNvCxnSpPr>
              <a:stCxn id="465" idx="7"/>
              <a:endCxn id="466" idx="2"/>
            </p:cNvCxnSpPr>
            <p:nvPr/>
          </p:nvCxnSpPr>
          <p:spPr>
            <a:xfrm rot="-5400000">
              <a:off x="2602204" y="122946"/>
              <a:ext cx="458400" cy="7716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473" name="Google Shape;473;p23"/>
            <p:cNvCxnSpPr>
              <a:stCxn id="474" idx="4"/>
              <a:endCxn id="467" idx="6"/>
            </p:cNvCxnSpPr>
            <p:nvPr/>
          </p:nvCxnSpPr>
          <p:spPr>
            <a:xfrm rot="5400000">
              <a:off x="4040350" y="173825"/>
              <a:ext cx="420300" cy="7254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475" name="Google Shape;475;p23"/>
            <p:cNvCxnSpPr>
              <a:stCxn id="467" idx="2"/>
              <a:endCxn id="462" idx="6"/>
            </p:cNvCxnSpPr>
            <p:nvPr/>
          </p:nvCxnSpPr>
          <p:spPr>
            <a:xfrm rot="10800000">
              <a:off x="1825850" y="230300"/>
              <a:ext cx="1881600" cy="516300"/>
            </a:xfrm>
            <a:prstGeom prst="curvedConnector3">
              <a:avLst>
                <a:gd name="adj1" fmla="val 50000"/>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476" name="Google Shape;476;p23"/>
            <p:cNvCxnSpPr>
              <a:stCxn id="466" idx="5"/>
            </p:cNvCxnSpPr>
            <p:nvPr/>
          </p:nvCxnSpPr>
          <p:spPr>
            <a:xfrm rot="5400000">
              <a:off x="2159416" y="719741"/>
              <a:ext cx="1555800" cy="757200"/>
            </a:xfrm>
            <a:prstGeom prst="curvedConnector3">
              <a:avLst>
                <a:gd name="adj1" fmla="val 50545"/>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477" name="Google Shape;477;p23"/>
            <p:cNvCxnSpPr>
              <a:stCxn id="462" idx="4"/>
            </p:cNvCxnSpPr>
            <p:nvPr/>
          </p:nvCxnSpPr>
          <p:spPr>
            <a:xfrm rot="5400000">
              <a:off x="765950" y="707825"/>
              <a:ext cx="1357200" cy="582300"/>
            </a:xfrm>
            <a:prstGeom prst="curvedConnector3">
              <a:avLst>
                <a:gd name="adj1" fmla="val 50000"/>
              </a:avLst>
            </a:prstGeom>
            <a:noFill/>
            <a:ln w="19050" cap="flat" cmpd="sng">
              <a:solidFill>
                <a:schemeClr val="accent1"/>
              </a:solidFill>
              <a:prstDash val="dot"/>
              <a:round/>
              <a:headEnd type="none" w="med" len="med"/>
              <a:tailEnd type="none" w="med" len="med"/>
            </a:ln>
          </p:spPr>
        </p:cxnSp>
        <p:grpSp>
          <p:nvGrpSpPr>
            <p:cNvPr id="478" name="Google Shape;478;p23"/>
            <p:cNvGrpSpPr/>
            <p:nvPr/>
          </p:nvGrpSpPr>
          <p:grpSpPr>
            <a:xfrm>
              <a:off x="2206950" y="697000"/>
              <a:ext cx="279600" cy="279600"/>
              <a:chOff x="2206950" y="697000"/>
              <a:chExt cx="279600" cy="279600"/>
            </a:xfrm>
          </p:grpSpPr>
          <p:sp>
            <p:nvSpPr>
              <p:cNvPr id="479" name="Google Shape;479;p23"/>
              <p:cNvSpPr/>
              <p:nvPr/>
            </p:nvSpPr>
            <p:spPr>
              <a:xfrm>
                <a:off x="2256550" y="7466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3"/>
              <p:cNvSpPr/>
              <p:nvPr/>
            </p:nvSpPr>
            <p:spPr>
              <a:xfrm>
                <a:off x="2206950" y="697000"/>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0" name="Google Shape;480;p23"/>
            <p:cNvGrpSpPr/>
            <p:nvPr/>
          </p:nvGrpSpPr>
          <p:grpSpPr>
            <a:xfrm>
              <a:off x="471450" y="43325"/>
              <a:ext cx="192300" cy="192300"/>
              <a:chOff x="471450" y="43325"/>
              <a:chExt cx="192300" cy="192300"/>
            </a:xfrm>
          </p:grpSpPr>
          <p:sp>
            <p:nvSpPr>
              <p:cNvPr id="481" name="Google Shape;481;p23"/>
              <p:cNvSpPr/>
              <p:nvPr/>
            </p:nvSpPr>
            <p:spPr>
              <a:xfrm>
                <a:off x="509700" y="8157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3"/>
              <p:cNvSpPr/>
              <p:nvPr/>
            </p:nvSpPr>
            <p:spPr>
              <a:xfrm>
                <a:off x="471450" y="4332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2" name="Google Shape;482;p23"/>
            <p:cNvGrpSpPr/>
            <p:nvPr/>
          </p:nvGrpSpPr>
          <p:grpSpPr>
            <a:xfrm>
              <a:off x="4517050" y="134075"/>
              <a:ext cx="192300" cy="192300"/>
              <a:chOff x="4587025" y="-72475"/>
              <a:chExt cx="192300" cy="192300"/>
            </a:xfrm>
          </p:grpSpPr>
          <p:sp>
            <p:nvSpPr>
              <p:cNvPr id="483" name="Google Shape;483;p23"/>
              <p:cNvSpPr/>
              <p:nvPr/>
            </p:nvSpPr>
            <p:spPr>
              <a:xfrm>
                <a:off x="4625275" y="-3422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3"/>
              <p:cNvSpPr/>
              <p:nvPr/>
            </p:nvSpPr>
            <p:spPr>
              <a:xfrm>
                <a:off x="4587025" y="-7247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84" name="Google Shape;484;p23"/>
          <p:cNvGrpSpPr/>
          <p:nvPr/>
        </p:nvGrpSpPr>
        <p:grpSpPr>
          <a:xfrm>
            <a:off x="7110747" y="148122"/>
            <a:ext cx="2052725" cy="6182575"/>
            <a:chOff x="7110747" y="148122"/>
            <a:chExt cx="2052725" cy="6182575"/>
          </a:xfrm>
        </p:grpSpPr>
        <p:sp>
          <p:nvSpPr>
            <p:cNvPr id="485" name="Google Shape;485;p23"/>
            <p:cNvSpPr/>
            <p:nvPr/>
          </p:nvSpPr>
          <p:spPr>
            <a:xfrm rot="-5400000">
              <a:off x="7999122" y="758322"/>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3"/>
            <p:cNvSpPr/>
            <p:nvPr/>
          </p:nvSpPr>
          <p:spPr>
            <a:xfrm rot="-5400000">
              <a:off x="8739735" y="1653497"/>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7" name="Google Shape;487;p23"/>
            <p:cNvCxnSpPr>
              <a:stCxn id="488" idx="7"/>
              <a:endCxn id="489" idx="2"/>
            </p:cNvCxnSpPr>
            <p:nvPr/>
          </p:nvCxnSpPr>
          <p:spPr>
            <a:xfrm rot="10800000" flipH="1">
              <a:off x="8432044" y="3716219"/>
              <a:ext cx="99000" cy="1203300"/>
            </a:xfrm>
            <a:prstGeom prst="curvedConnector4">
              <a:avLst>
                <a:gd name="adj1" fmla="val -281890"/>
                <a:gd name="adj2" fmla="val 51696"/>
              </a:avLst>
            </a:prstGeom>
            <a:noFill/>
            <a:ln w="19050" cap="flat" cmpd="sng">
              <a:solidFill>
                <a:schemeClr val="accent1"/>
              </a:solidFill>
              <a:prstDash val="dot"/>
              <a:round/>
              <a:headEnd type="none" w="med" len="med"/>
              <a:tailEnd type="none" w="med" len="med"/>
            </a:ln>
          </p:spPr>
        </p:cxnSp>
        <p:cxnSp>
          <p:nvCxnSpPr>
            <p:cNvPr id="490" name="Google Shape;490;p23"/>
            <p:cNvCxnSpPr>
              <a:stCxn id="489" idx="6"/>
              <a:endCxn id="491" idx="2"/>
            </p:cNvCxnSpPr>
            <p:nvPr/>
          </p:nvCxnSpPr>
          <p:spPr>
            <a:xfrm rot="5400000" flipH="1">
              <a:off x="8011747" y="3081397"/>
              <a:ext cx="607200" cy="431100"/>
            </a:xfrm>
            <a:prstGeom prst="curvedConnector3">
              <a:avLst>
                <a:gd name="adj1" fmla="val 50000"/>
              </a:avLst>
            </a:prstGeom>
            <a:noFill/>
            <a:ln w="19050" cap="flat" cmpd="sng">
              <a:solidFill>
                <a:schemeClr val="accent1"/>
              </a:solidFill>
              <a:prstDash val="dot"/>
              <a:round/>
              <a:headEnd type="none" w="med" len="med"/>
              <a:tailEnd type="none" w="med" len="med"/>
            </a:ln>
          </p:spPr>
        </p:cxnSp>
        <p:cxnSp>
          <p:nvCxnSpPr>
            <p:cNvPr id="492" name="Google Shape;492;p23"/>
            <p:cNvCxnSpPr>
              <a:stCxn id="491" idx="6"/>
              <a:endCxn id="486" idx="2"/>
            </p:cNvCxnSpPr>
            <p:nvPr/>
          </p:nvCxnSpPr>
          <p:spPr>
            <a:xfrm rot="-5400000">
              <a:off x="8024810" y="1908697"/>
              <a:ext cx="879900" cy="730200"/>
            </a:xfrm>
            <a:prstGeom prst="curvedConnector3">
              <a:avLst>
                <a:gd name="adj1" fmla="val 50003"/>
              </a:avLst>
            </a:prstGeom>
            <a:noFill/>
            <a:ln w="19050" cap="flat" cmpd="sng">
              <a:solidFill>
                <a:schemeClr val="accent1"/>
              </a:solidFill>
              <a:prstDash val="dot"/>
              <a:round/>
              <a:headEnd type="none" w="med" len="med"/>
              <a:tailEnd type="none" w="med" len="med"/>
            </a:ln>
          </p:spPr>
        </p:cxnSp>
        <p:cxnSp>
          <p:nvCxnSpPr>
            <p:cNvPr id="493" name="Google Shape;493;p23"/>
            <p:cNvCxnSpPr>
              <a:stCxn id="486" idx="6"/>
              <a:endCxn id="485" idx="2"/>
            </p:cNvCxnSpPr>
            <p:nvPr/>
          </p:nvCxnSpPr>
          <p:spPr>
            <a:xfrm rot="5400000" flipH="1">
              <a:off x="8102085" y="925697"/>
              <a:ext cx="714900" cy="740700"/>
            </a:xfrm>
            <a:prstGeom prst="curvedConnector3">
              <a:avLst>
                <a:gd name="adj1" fmla="val 49998"/>
              </a:avLst>
            </a:prstGeom>
            <a:noFill/>
            <a:ln w="19050" cap="flat" cmpd="sng">
              <a:solidFill>
                <a:schemeClr val="accent1"/>
              </a:solidFill>
              <a:prstDash val="dot"/>
              <a:round/>
              <a:headEnd type="none" w="med" len="med"/>
              <a:tailEnd type="none" w="med" len="med"/>
            </a:ln>
          </p:spPr>
        </p:cxnSp>
        <p:sp>
          <p:nvSpPr>
            <p:cNvPr id="489" name="Google Shape;489;p23"/>
            <p:cNvSpPr/>
            <p:nvPr/>
          </p:nvSpPr>
          <p:spPr>
            <a:xfrm rot="-5400000">
              <a:off x="8472997" y="3600547"/>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3"/>
            <p:cNvSpPr/>
            <p:nvPr/>
          </p:nvSpPr>
          <p:spPr>
            <a:xfrm rot="-5400000">
              <a:off x="8620922" y="406622"/>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3"/>
            <p:cNvSpPr/>
            <p:nvPr/>
          </p:nvSpPr>
          <p:spPr>
            <a:xfrm rot="-5400000">
              <a:off x="7940947" y="1653497"/>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6" name="Google Shape;496;p23"/>
            <p:cNvCxnSpPr>
              <a:stCxn id="497" idx="6"/>
              <a:endCxn id="498" idx="6"/>
            </p:cNvCxnSpPr>
            <p:nvPr/>
          </p:nvCxnSpPr>
          <p:spPr>
            <a:xfrm rot="-5400000" flipH="1">
              <a:off x="7854597" y="-455928"/>
              <a:ext cx="220200" cy="1428300"/>
            </a:xfrm>
            <a:prstGeom prst="curvedConnector3">
              <a:avLst>
                <a:gd name="adj1" fmla="val -108140"/>
              </a:avLst>
            </a:prstGeom>
            <a:noFill/>
            <a:ln w="19050" cap="flat" cmpd="sng">
              <a:solidFill>
                <a:schemeClr val="accent1"/>
              </a:solidFill>
              <a:prstDash val="dot"/>
              <a:round/>
              <a:headEnd type="none" w="med" len="med"/>
              <a:tailEnd type="none" w="med" len="med"/>
            </a:ln>
          </p:spPr>
        </p:cxnSp>
        <p:cxnSp>
          <p:nvCxnSpPr>
            <p:cNvPr id="499" name="Google Shape;499;p23"/>
            <p:cNvCxnSpPr>
              <a:stCxn id="498" idx="0"/>
              <a:endCxn id="485" idx="6"/>
            </p:cNvCxnSpPr>
            <p:nvPr/>
          </p:nvCxnSpPr>
          <p:spPr>
            <a:xfrm flipH="1">
              <a:off x="8089172" y="464522"/>
              <a:ext cx="493500" cy="293700"/>
            </a:xfrm>
            <a:prstGeom prst="curvedConnector2">
              <a:avLst/>
            </a:prstGeom>
            <a:noFill/>
            <a:ln w="19050" cap="flat" cmpd="sng">
              <a:solidFill>
                <a:schemeClr val="accent1"/>
              </a:solidFill>
              <a:prstDash val="dot"/>
              <a:round/>
              <a:headEnd type="none" w="med" len="med"/>
              <a:tailEnd type="none" w="med" len="med"/>
            </a:ln>
          </p:spPr>
        </p:cxnSp>
        <p:cxnSp>
          <p:nvCxnSpPr>
            <p:cNvPr id="500" name="Google Shape;500;p23"/>
            <p:cNvCxnSpPr>
              <a:stCxn id="485" idx="0"/>
              <a:endCxn id="495" idx="0"/>
            </p:cNvCxnSpPr>
            <p:nvPr/>
          </p:nvCxnSpPr>
          <p:spPr>
            <a:xfrm flipH="1">
              <a:off x="7940922" y="848472"/>
              <a:ext cx="58200" cy="862800"/>
            </a:xfrm>
            <a:prstGeom prst="curvedConnector3">
              <a:avLst>
                <a:gd name="adj1" fmla="val 509107"/>
              </a:avLst>
            </a:prstGeom>
            <a:noFill/>
            <a:ln w="19050" cap="flat" cmpd="sng">
              <a:solidFill>
                <a:schemeClr val="accent1"/>
              </a:solidFill>
              <a:prstDash val="dot"/>
              <a:round/>
              <a:headEnd type="none" w="med" len="med"/>
              <a:tailEnd type="none" w="med" len="med"/>
            </a:ln>
          </p:spPr>
        </p:cxnSp>
        <p:cxnSp>
          <p:nvCxnSpPr>
            <p:cNvPr id="501" name="Google Shape;501;p23"/>
            <p:cNvCxnSpPr>
              <a:stCxn id="485" idx="0"/>
              <a:endCxn id="497" idx="2"/>
            </p:cNvCxnSpPr>
            <p:nvPr/>
          </p:nvCxnSpPr>
          <p:spPr>
            <a:xfrm rot="10800000">
              <a:off x="7250622" y="427872"/>
              <a:ext cx="748500" cy="420600"/>
            </a:xfrm>
            <a:prstGeom prst="curvedConnector2">
              <a:avLst/>
            </a:prstGeom>
            <a:noFill/>
            <a:ln w="19050" cap="flat" cmpd="sng">
              <a:solidFill>
                <a:schemeClr val="accent1"/>
              </a:solidFill>
              <a:prstDash val="dot"/>
              <a:round/>
              <a:headEnd type="none" w="med" len="med"/>
              <a:tailEnd type="none" w="med" len="med"/>
            </a:ln>
          </p:spPr>
        </p:cxnSp>
        <p:cxnSp>
          <p:nvCxnSpPr>
            <p:cNvPr id="502" name="Google Shape;502;p23"/>
            <p:cNvCxnSpPr>
              <a:stCxn id="488" idx="4"/>
              <a:endCxn id="486" idx="4"/>
            </p:cNvCxnSpPr>
            <p:nvPr/>
          </p:nvCxnSpPr>
          <p:spPr>
            <a:xfrm rot="10800000" flipH="1">
              <a:off x="8670697" y="1743572"/>
              <a:ext cx="249300" cy="3274800"/>
            </a:xfrm>
            <a:prstGeom prst="curvedConnector3">
              <a:avLst>
                <a:gd name="adj1" fmla="val 195532"/>
              </a:avLst>
            </a:prstGeom>
            <a:noFill/>
            <a:ln w="19050" cap="flat" cmpd="sng">
              <a:solidFill>
                <a:schemeClr val="accent1"/>
              </a:solidFill>
              <a:prstDash val="dot"/>
              <a:round/>
              <a:headEnd type="none" w="med" len="med"/>
              <a:tailEnd type="none" w="med" len="med"/>
            </a:ln>
          </p:spPr>
        </p:cxnSp>
        <p:cxnSp>
          <p:nvCxnSpPr>
            <p:cNvPr id="503" name="Google Shape;503;p23"/>
            <p:cNvCxnSpPr>
              <a:stCxn id="486" idx="5"/>
              <a:endCxn id="498" idx="4"/>
            </p:cNvCxnSpPr>
            <p:nvPr/>
          </p:nvCxnSpPr>
          <p:spPr>
            <a:xfrm rot="10800000">
              <a:off x="8774831" y="464602"/>
              <a:ext cx="118800" cy="1215300"/>
            </a:xfrm>
            <a:prstGeom prst="curvedConnector3">
              <a:avLst>
                <a:gd name="adj1" fmla="val -222668"/>
              </a:avLst>
            </a:prstGeom>
            <a:noFill/>
            <a:ln w="19050" cap="flat" cmpd="sng">
              <a:solidFill>
                <a:schemeClr val="accent1"/>
              </a:solidFill>
              <a:prstDash val="dot"/>
              <a:round/>
              <a:headEnd type="none" w="med" len="med"/>
              <a:tailEnd type="none" w="med" len="med"/>
            </a:ln>
          </p:spPr>
        </p:cxnSp>
        <p:grpSp>
          <p:nvGrpSpPr>
            <p:cNvPr id="504" name="Google Shape;504;p23"/>
            <p:cNvGrpSpPr/>
            <p:nvPr/>
          </p:nvGrpSpPr>
          <p:grpSpPr>
            <a:xfrm rot="-5400000">
              <a:off x="7959860" y="2713747"/>
              <a:ext cx="279600" cy="279600"/>
              <a:chOff x="6238800" y="4370675"/>
              <a:chExt cx="279600" cy="279600"/>
            </a:xfrm>
          </p:grpSpPr>
          <p:sp>
            <p:nvSpPr>
              <p:cNvPr id="505" name="Google Shape;505;p23"/>
              <p:cNvSpPr/>
              <p:nvPr/>
            </p:nvSpPr>
            <p:spPr>
              <a:xfrm>
                <a:off x="6288450" y="44203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3"/>
              <p:cNvSpPr/>
              <p:nvPr/>
            </p:nvSpPr>
            <p:spPr>
              <a:xfrm>
                <a:off x="6238800" y="437067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 name="Google Shape;506;p23"/>
            <p:cNvGrpSpPr/>
            <p:nvPr/>
          </p:nvGrpSpPr>
          <p:grpSpPr>
            <a:xfrm rot="-5400000">
              <a:off x="7110747" y="148122"/>
              <a:ext cx="279600" cy="279600"/>
              <a:chOff x="8804525" y="3411475"/>
              <a:chExt cx="279600" cy="279600"/>
            </a:xfrm>
          </p:grpSpPr>
          <p:sp>
            <p:nvSpPr>
              <p:cNvPr id="507" name="Google Shape;507;p23"/>
              <p:cNvSpPr/>
              <p:nvPr/>
            </p:nvSpPr>
            <p:spPr>
              <a:xfrm>
                <a:off x="8854175" y="34611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3"/>
              <p:cNvSpPr/>
              <p:nvPr/>
            </p:nvSpPr>
            <p:spPr>
              <a:xfrm>
                <a:off x="8804525" y="341147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8" name="Google Shape;508;p23"/>
            <p:cNvGrpSpPr/>
            <p:nvPr/>
          </p:nvGrpSpPr>
          <p:grpSpPr>
            <a:xfrm rot="-5400000">
              <a:off x="8391097" y="4878572"/>
              <a:ext cx="279600" cy="279600"/>
              <a:chOff x="4074075" y="4691825"/>
              <a:chExt cx="279600" cy="279600"/>
            </a:xfrm>
          </p:grpSpPr>
          <p:sp>
            <p:nvSpPr>
              <p:cNvPr id="509" name="Google Shape;509;p23"/>
              <p:cNvSpPr/>
              <p:nvPr/>
            </p:nvSpPr>
            <p:spPr>
              <a:xfrm>
                <a:off x="4123725" y="474147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3"/>
              <p:cNvSpPr/>
              <p:nvPr/>
            </p:nvSpPr>
            <p:spPr>
              <a:xfrm>
                <a:off x="4074075" y="469182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8" name="Google Shape;498;p23"/>
            <p:cNvSpPr/>
            <p:nvPr/>
          </p:nvSpPr>
          <p:spPr>
            <a:xfrm rot="-5400000">
              <a:off x="8582672" y="368372"/>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3"/>
            <p:cNvSpPr/>
            <p:nvPr/>
          </p:nvSpPr>
          <p:spPr>
            <a:xfrm rot="-5400000">
              <a:off x="7953972" y="1245610"/>
              <a:ext cx="344300" cy="1244950"/>
            </a:xfrm>
            <a:custGeom>
              <a:avLst/>
              <a:gdLst/>
              <a:ahLst/>
              <a:cxnLst/>
              <a:rect l="l" t="t" r="r" b="b"/>
              <a:pathLst>
                <a:path w="13772" h="49798" extrusionOk="0">
                  <a:moveTo>
                    <a:pt x="12616" y="49798"/>
                  </a:moveTo>
                  <a:cubicBezTo>
                    <a:pt x="12694" y="48084"/>
                    <a:pt x="14838" y="42511"/>
                    <a:pt x="13084" y="39511"/>
                  </a:cubicBezTo>
                  <a:cubicBezTo>
                    <a:pt x="11331" y="36511"/>
                    <a:pt x="4199" y="35147"/>
                    <a:pt x="2095" y="31796"/>
                  </a:cubicBezTo>
                  <a:cubicBezTo>
                    <a:pt x="-9" y="28445"/>
                    <a:pt x="-476" y="24704"/>
                    <a:pt x="459" y="19405"/>
                  </a:cubicBezTo>
                  <a:cubicBezTo>
                    <a:pt x="1394" y="14106"/>
                    <a:pt x="6499" y="3234"/>
                    <a:pt x="7707" y="0"/>
                  </a:cubicBezTo>
                </a:path>
              </a:pathLst>
            </a:custGeom>
            <a:noFill/>
            <a:ln w="19050" cap="flat" cmpd="sng">
              <a:solidFill>
                <a:schemeClr val="accent1"/>
              </a:solidFill>
              <a:prstDash val="dot"/>
              <a:round/>
              <a:headEnd type="none" w="med" len="med"/>
              <a:tailEnd type="none" w="med" len="med"/>
            </a:ln>
          </p:spPr>
        </p:sp>
        <p:cxnSp>
          <p:nvCxnSpPr>
            <p:cNvPr id="511" name="Google Shape;511;p23"/>
            <p:cNvCxnSpPr/>
            <p:nvPr/>
          </p:nvCxnSpPr>
          <p:spPr>
            <a:xfrm rot="10800000" flipH="1">
              <a:off x="8602472" y="3092622"/>
              <a:ext cx="561000" cy="561000"/>
            </a:xfrm>
            <a:prstGeom prst="curvedConnector3">
              <a:avLst>
                <a:gd name="adj1" fmla="val 50000"/>
              </a:avLst>
            </a:prstGeom>
            <a:noFill/>
            <a:ln w="19050" cap="flat" cmpd="sng">
              <a:solidFill>
                <a:schemeClr val="accent1"/>
              </a:solidFill>
              <a:prstDash val="dot"/>
              <a:round/>
              <a:headEnd type="none" w="med" len="med"/>
              <a:tailEnd type="none" w="med" len="med"/>
            </a:ln>
          </p:spPr>
        </p:cxnSp>
        <p:cxnSp>
          <p:nvCxnSpPr>
            <p:cNvPr id="512" name="Google Shape;512;p23"/>
            <p:cNvCxnSpPr/>
            <p:nvPr/>
          </p:nvCxnSpPr>
          <p:spPr>
            <a:xfrm rot="5400000">
              <a:off x="7791297" y="5594197"/>
              <a:ext cx="1169100" cy="303900"/>
            </a:xfrm>
            <a:prstGeom prst="curvedConnector3">
              <a:avLst>
                <a:gd name="adj1" fmla="val 50000"/>
              </a:avLst>
            </a:prstGeom>
            <a:noFill/>
            <a:ln w="19050" cap="flat" cmpd="sng">
              <a:solidFill>
                <a:schemeClr val="accent1"/>
              </a:solidFill>
              <a:prstDash val="dot"/>
              <a:round/>
              <a:headEnd type="none" w="med" len="med"/>
              <a:tailEnd type="none" w="med" len="med"/>
            </a:ln>
          </p:spPr>
        </p:cxnSp>
      </p:grpSp>
      <p:sp>
        <p:nvSpPr>
          <p:cNvPr id="513" name="Google Shape;513;p23"/>
          <p:cNvSpPr/>
          <p:nvPr/>
        </p:nvSpPr>
        <p:spPr>
          <a:xfrm>
            <a:off x="1381450" y="4487725"/>
            <a:ext cx="893400" cy="893400"/>
          </a:xfrm>
          <a:prstGeom prst="ellipse">
            <a:avLst/>
          </a:prstGeom>
          <a:gradFill>
            <a:gsLst>
              <a:gs pos="0">
                <a:schemeClr val="dk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3"/>
          <p:cNvSpPr/>
          <p:nvPr/>
        </p:nvSpPr>
        <p:spPr>
          <a:xfrm>
            <a:off x="1437325" y="-258725"/>
            <a:ext cx="633000" cy="633000"/>
          </a:xfrm>
          <a:prstGeom prst="ellipse">
            <a:avLst/>
          </a:prstGeom>
          <a:gradFill>
            <a:gsLst>
              <a:gs pos="0">
                <a:schemeClr val="dk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515"/>
        <p:cNvGrpSpPr/>
        <p:nvPr/>
      </p:nvGrpSpPr>
      <p:grpSpPr>
        <a:xfrm>
          <a:off x="0" y="0"/>
          <a:ext cx="0" cy="0"/>
          <a:chOff x="0" y="0"/>
          <a:chExt cx="0" cy="0"/>
        </a:xfrm>
      </p:grpSpPr>
      <p:grpSp>
        <p:nvGrpSpPr>
          <p:cNvPr id="516" name="Google Shape;516;p24"/>
          <p:cNvGrpSpPr/>
          <p:nvPr/>
        </p:nvGrpSpPr>
        <p:grpSpPr>
          <a:xfrm>
            <a:off x="-313950" y="169925"/>
            <a:ext cx="2800500" cy="2893700"/>
            <a:chOff x="-313950" y="169925"/>
            <a:chExt cx="2800500" cy="2893700"/>
          </a:xfrm>
        </p:grpSpPr>
        <p:sp>
          <p:nvSpPr>
            <p:cNvPr id="517" name="Google Shape;517;p24"/>
            <p:cNvSpPr/>
            <p:nvPr/>
          </p:nvSpPr>
          <p:spPr>
            <a:xfrm>
              <a:off x="217150" y="58235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4"/>
            <p:cNvSpPr/>
            <p:nvPr/>
          </p:nvSpPr>
          <p:spPr>
            <a:xfrm>
              <a:off x="1645550" y="26667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4"/>
            <p:cNvSpPr/>
            <p:nvPr/>
          </p:nvSpPr>
          <p:spPr>
            <a:xfrm>
              <a:off x="329525" y="28833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20" name="Google Shape;520;p24"/>
            <p:cNvCxnSpPr>
              <a:stCxn id="519" idx="7"/>
            </p:cNvCxnSpPr>
            <p:nvPr/>
          </p:nvCxnSpPr>
          <p:spPr>
            <a:xfrm rot="-5400000">
              <a:off x="-17879" y="2230229"/>
              <a:ext cx="1180800" cy="178200"/>
            </a:xfrm>
            <a:prstGeom prst="curvedConnector3">
              <a:avLst>
                <a:gd name="adj1" fmla="val 51118"/>
              </a:avLst>
            </a:prstGeom>
            <a:noFill/>
            <a:ln w="19050" cap="flat" cmpd="sng">
              <a:solidFill>
                <a:schemeClr val="accent1"/>
              </a:solidFill>
              <a:prstDash val="dot"/>
              <a:round/>
              <a:headEnd type="none" w="med" len="med"/>
              <a:tailEnd type="none" w="med" len="med"/>
            </a:ln>
          </p:spPr>
        </p:cxnSp>
        <p:cxnSp>
          <p:nvCxnSpPr>
            <p:cNvPr id="521" name="Google Shape;521;p24"/>
            <p:cNvCxnSpPr>
              <a:endCxn id="517" idx="4"/>
            </p:cNvCxnSpPr>
            <p:nvPr/>
          </p:nvCxnSpPr>
          <p:spPr>
            <a:xfrm rot="5400000" flipH="1">
              <a:off x="129250" y="940700"/>
              <a:ext cx="710400" cy="354300"/>
            </a:xfrm>
            <a:prstGeom prst="curvedConnector3">
              <a:avLst>
                <a:gd name="adj1" fmla="val 50000"/>
              </a:avLst>
            </a:prstGeom>
            <a:noFill/>
            <a:ln w="19050" cap="flat" cmpd="sng">
              <a:solidFill>
                <a:schemeClr val="accent1"/>
              </a:solidFill>
              <a:prstDash val="dot"/>
              <a:round/>
              <a:headEnd type="none" w="med" len="med"/>
              <a:tailEnd type="none" w="med" len="med"/>
            </a:ln>
          </p:spPr>
        </p:cxnSp>
        <p:cxnSp>
          <p:nvCxnSpPr>
            <p:cNvPr id="522" name="Google Shape;522;p24"/>
            <p:cNvCxnSpPr>
              <a:stCxn id="517" idx="6"/>
              <a:endCxn id="518" idx="2"/>
            </p:cNvCxnSpPr>
            <p:nvPr/>
          </p:nvCxnSpPr>
          <p:spPr>
            <a:xfrm rot="10800000" flipH="1">
              <a:off x="397450" y="356900"/>
              <a:ext cx="1248000" cy="315600"/>
            </a:xfrm>
            <a:prstGeom prst="curvedConnector3">
              <a:avLst>
                <a:gd name="adj1" fmla="val 50004"/>
              </a:avLst>
            </a:prstGeom>
            <a:noFill/>
            <a:ln w="19050" cap="flat" cmpd="sng">
              <a:solidFill>
                <a:schemeClr val="accent1"/>
              </a:solidFill>
              <a:prstDash val="dot"/>
              <a:round/>
              <a:headEnd type="none" w="med" len="med"/>
              <a:tailEnd type="none" w="med" len="med"/>
            </a:ln>
          </p:spPr>
        </p:cxnSp>
        <p:cxnSp>
          <p:nvCxnSpPr>
            <p:cNvPr id="523" name="Google Shape;523;p24"/>
            <p:cNvCxnSpPr>
              <a:stCxn id="518" idx="6"/>
              <a:endCxn id="524" idx="0"/>
            </p:cNvCxnSpPr>
            <p:nvPr/>
          </p:nvCxnSpPr>
          <p:spPr>
            <a:xfrm>
              <a:off x="1825850" y="356825"/>
              <a:ext cx="520800" cy="466800"/>
            </a:xfrm>
            <a:prstGeom prst="curvedConnector2">
              <a:avLst/>
            </a:prstGeom>
            <a:noFill/>
            <a:ln w="19050" cap="flat" cmpd="sng">
              <a:solidFill>
                <a:schemeClr val="accent1"/>
              </a:solidFill>
              <a:prstDash val="dot"/>
              <a:round/>
              <a:headEnd type="none" w="med" len="med"/>
              <a:tailEnd type="none" w="med" len="med"/>
            </a:ln>
          </p:spPr>
        </p:cxnSp>
        <p:cxnSp>
          <p:nvCxnSpPr>
            <p:cNvPr id="525" name="Google Shape;525;p24"/>
            <p:cNvCxnSpPr>
              <a:endCxn id="526" idx="2"/>
            </p:cNvCxnSpPr>
            <p:nvPr/>
          </p:nvCxnSpPr>
          <p:spPr>
            <a:xfrm rot="-5400000">
              <a:off x="-842250" y="794375"/>
              <a:ext cx="1842000" cy="7854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527" name="Google Shape;527;p24"/>
            <p:cNvCxnSpPr>
              <a:stCxn id="518" idx="2"/>
              <a:endCxn id="526" idx="6"/>
            </p:cNvCxnSpPr>
            <p:nvPr/>
          </p:nvCxnSpPr>
          <p:spPr>
            <a:xfrm rot="10800000">
              <a:off x="663650" y="266225"/>
              <a:ext cx="981900" cy="90600"/>
            </a:xfrm>
            <a:prstGeom prst="curvedConnector3">
              <a:avLst>
                <a:gd name="adj1" fmla="val 49995"/>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528" name="Google Shape;528;p24"/>
            <p:cNvCxnSpPr>
              <a:endCxn id="524" idx="3"/>
            </p:cNvCxnSpPr>
            <p:nvPr/>
          </p:nvCxnSpPr>
          <p:spPr>
            <a:xfrm>
              <a:off x="674696" y="868754"/>
              <a:ext cx="1573200" cy="193500"/>
            </a:xfrm>
            <a:prstGeom prst="curvedConnector4">
              <a:avLst>
                <a:gd name="adj1" fmla="val 48699"/>
                <a:gd name="adj2" fmla="val 244223"/>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529" name="Google Shape;529;p24"/>
            <p:cNvCxnSpPr/>
            <p:nvPr/>
          </p:nvCxnSpPr>
          <p:spPr>
            <a:xfrm flipH="1">
              <a:off x="-215262" y="1691449"/>
              <a:ext cx="786300" cy="375600"/>
            </a:xfrm>
            <a:prstGeom prst="curvedConnector3">
              <a:avLst>
                <a:gd name="adj1" fmla="val 50000"/>
              </a:avLst>
            </a:prstGeom>
            <a:noFill/>
            <a:ln w="19050" cap="flat" cmpd="sng">
              <a:solidFill>
                <a:schemeClr val="accent1"/>
              </a:solidFill>
              <a:prstDash val="dot"/>
              <a:round/>
              <a:headEnd type="none" w="med" len="med"/>
              <a:tailEnd type="none" w="med" len="med"/>
            </a:ln>
          </p:spPr>
        </p:cxnSp>
        <p:cxnSp>
          <p:nvCxnSpPr>
            <p:cNvPr id="530" name="Google Shape;530;p24"/>
            <p:cNvCxnSpPr>
              <a:endCxn id="519" idx="2"/>
            </p:cNvCxnSpPr>
            <p:nvPr/>
          </p:nvCxnSpPr>
          <p:spPr>
            <a:xfrm rot="-5400000" flipH="1">
              <a:off x="-367075" y="2276875"/>
              <a:ext cx="807600" cy="585600"/>
            </a:xfrm>
            <a:prstGeom prst="curvedConnector2">
              <a:avLst/>
            </a:prstGeom>
            <a:noFill/>
            <a:ln w="19050" cap="flat" cmpd="sng">
              <a:solidFill>
                <a:schemeClr val="accent1"/>
              </a:solidFill>
              <a:prstDash val="dot"/>
              <a:round/>
              <a:headEnd type="none" w="med" len="med"/>
              <a:tailEnd type="none" w="med" len="med"/>
            </a:ln>
          </p:spPr>
        </p:cxnSp>
        <p:cxnSp>
          <p:nvCxnSpPr>
            <p:cNvPr id="531" name="Google Shape;531;p24"/>
            <p:cNvCxnSpPr>
              <a:stCxn id="518" idx="4"/>
            </p:cNvCxnSpPr>
            <p:nvPr/>
          </p:nvCxnSpPr>
          <p:spPr>
            <a:xfrm rot="5400000">
              <a:off x="765950" y="834425"/>
              <a:ext cx="1357200" cy="582300"/>
            </a:xfrm>
            <a:prstGeom prst="curvedConnector3">
              <a:avLst>
                <a:gd name="adj1" fmla="val 50000"/>
              </a:avLst>
            </a:prstGeom>
            <a:noFill/>
            <a:ln w="19050" cap="flat" cmpd="sng">
              <a:solidFill>
                <a:schemeClr val="accent1"/>
              </a:solidFill>
              <a:prstDash val="dot"/>
              <a:round/>
              <a:headEnd type="none" w="med" len="med"/>
              <a:tailEnd type="none" w="med" len="med"/>
            </a:ln>
          </p:spPr>
        </p:cxnSp>
        <p:grpSp>
          <p:nvGrpSpPr>
            <p:cNvPr id="532" name="Google Shape;532;p24"/>
            <p:cNvGrpSpPr/>
            <p:nvPr/>
          </p:nvGrpSpPr>
          <p:grpSpPr>
            <a:xfrm>
              <a:off x="2206950" y="823600"/>
              <a:ext cx="279600" cy="279600"/>
              <a:chOff x="2206950" y="697000"/>
              <a:chExt cx="279600" cy="279600"/>
            </a:xfrm>
          </p:grpSpPr>
          <p:sp>
            <p:nvSpPr>
              <p:cNvPr id="533" name="Google Shape;533;p24"/>
              <p:cNvSpPr/>
              <p:nvPr/>
            </p:nvSpPr>
            <p:spPr>
              <a:xfrm>
                <a:off x="2256550" y="7466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4"/>
              <p:cNvSpPr/>
              <p:nvPr/>
            </p:nvSpPr>
            <p:spPr>
              <a:xfrm>
                <a:off x="2206950" y="697000"/>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4" name="Google Shape;534;p24"/>
            <p:cNvGrpSpPr/>
            <p:nvPr/>
          </p:nvGrpSpPr>
          <p:grpSpPr>
            <a:xfrm>
              <a:off x="471450" y="169925"/>
              <a:ext cx="192300" cy="192300"/>
              <a:chOff x="471450" y="43325"/>
              <a:chExt cx="192300" cy="192300"/>
            </a:xfrm>
          </p:grpSpPr>
          <p:sp>
            <p:nvSpPr>
              <p:cNvPr id="535" name="Google Shape;535;p24"/>
              <p:cNvSpPr/>
              <p:nvPr/>
            </p:nvSpPr>
            <p:spPr>
              <a:xfrm>
                <a:off x="509700" y="8157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4"/>
              <p:cNvSpPr/>
              <p:nvPr/>
            </p:nvSpPr>
            <p:spPr>
              <a:xfrm>
                <a:off x="471450" y="4332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36" name="Google Shape;536;p24"/>
          <p:cNvGrpSpPr/>
          <p:nvPr/>
        </p:nvGrpSpPr>
        <p:grpSpPr>
          <a:xfrm>
            <a:off x="2901550" y="-253988"/>
            <a:ext cx="6182575" cy="2052725"/>
            <a:chOff x="2901550" y="-253988"/>
            <a:chExt cx="6182575" cy="2052725"/>
          </a:xfrm>
        </p:grpSpPr>
        <p:sp>
          <p:nvSpPr>
            <p:cNvPr id="537" name="Google Shape;537;p24"/>
            <p:cNvSpPr/>
            <p:nvPr/>
          </p:nvSpPr>
          <p:spPr>
            <a:xfrm rot="10800000" flipH="1">
              <a:off x="8293625" y="730062"/>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4"/>
            <p:cNvSpPr/>
            <p:nvPr/>
          </p:nvSpPr>
          <p:spPr>
            <a:xfrm rot="10800000" flipH="1">
              <a:off x="7398450" y="-10551"/>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9" name="Google Shape;539;p24"/>
            <p:cNvCxnSpPr>
              <a:stCxn id="540" idx="7"/>
              <a:endCxn id="541" idx="2"/>
            </p:cNvCxnSpPr>
            <p:nvPr/>
          </p:nvCxnSpPr>
          <p:spPr>
            <a:xfrm rot="-5400000">
              <a:off x="4864879" y="-173710"/>
              <a:ext cx="99000" cy="1203300"/>
            </a:xfrm>
            <a:prstGeom prst="curvedConnector4">
              <a:avLst>
                <a:gd name="adj1" fmla="val -281890"/>
                <a:gd name="adj2" fmla="val 51696"/>
              </a:avLst>
            </a:prstGeom>
            <a:noFill/>
            <a:ln w="19050" cap="flat" cmpd="sng">
              <a:solidFill>
                <a:schemeClr val="accent1"/>
              </a:solidFill>
              <a:prstDash val="dot"/>
              <a:round/>
              <a:headEnd type="none" w="med" len="med"/>
              <a:tailEnd type="none" w="med" len="med"/>
            </a:ln>
          </p:spPr>
        </p:cxnSp>
        <p:cxnSp>
          <p:nvCxnSpPr>
            <p:cNvPr id="542" name="Google Shape;542;p24"/>
            <p:cNvCxnSpPr>
              <a:stCxn id="541" idx="6"/>
              <a:endCxn id="543" idx="2"/>
            </p:cNvCxnSpPr>
            <p:nvPr/>
          </p:nvCxnSpPr>
          <p:spPr>
            <a:xfrm>
              <a:off x="5631700" y="378587"/>
              <a:ext cx="607200" cy="431100"/>
            </a:xfrm>
            <a:prstGeom prst="curvedConnector3">
              <a:avLst>
                <a:gd name="adj1" fmla="val 50000"/>
              </a:avLst>
            </a:prstGeom>
            <a:noFill/>
            <a:ln w="19050" cap="flat" cmpd="sng">
              <a:solidFill>
                <a:schemeClr val="accent1"/>
              </a:solidFill>
              <a:prstDash val="dot"/>
              <a:round/>
              <a:headEnd type="none" w="med" len="med"/>
              <a:tailEnd type="none" w="med" len="med"/>
            </a:ln>
          </p:spPr>
        </p:cxnSp>
        <p:cxnSp>
          <p:nvCxnSpPr>
            <p:cNvPr id="544" name="Google Shape;544;p24"/>
            <p:cNvCxnSpPr>
              <a:stCxn id="543" idx="6"/>
              <a:endCxn id="538" idx="2"/>
            </p:cNvCxnSpPr>
            <p:nvPr/>
          </p:nvCxnSpPr>
          <p:spPr>
            <a:xfrm rot="10800000" flipH="1">
              <a:off x="6518500" y="79624"/>
              <a:ext cx="879900" cy="730200"/>
            </a:xfrm>
            <a:prstGeom prst="curvedConnector3">
              <a:avLst>
                <a:gd name="adj1" fmla="val 50003"/>
              </a:avLst>
            </a:prstGeom>
            <a:noFill/>
            <a:ln w="19050" cap="flat" cmpd="sng">
              <a:solidFill>
                <a:schemeClr val="accent1"/>
              </a:solidFill>
              <a:prstDash val="dot"/>
              <a:round/>
              <a:headEnd type="none" w="med" len="med"/>
              <a:tailEnd type="none" w="med" len="med"/>
            </a:ln>
          </p:spPr>
        </p:cxnSp>
        <p:cxnSp>
          <p:nvCxnSpPr>
            <p:cNvPr id="545" name="Google Shape;545;p24"/>
            <p:cNvCxnSpPr>
              <a:stCxn id="538" idx="6"/>
              <a:endCxn id="537" idx="2"/>
            </p:cNvCxnSpPr>
            <p:nvPr/>
          </p:nvCxnSpPr>
          <p:spPr>
            <a:xfrm>
              <a:off x="7578750" y="79599"/>
              <a:ext cx="714900" cy="740700"/>
            </a:xfrm>
            <a:prstGeom prst="curvedConnector3">
              <a:avLst>
                <a:gd name="adj1" fmla="val 49998"/>
              </a:avLst>
            </a:prstGeom>
            <a:noFill/>
            <a:ln w="19050" cap="flat" cmpd="sng">
              <a:solidFill>
                <a:schemeClr val="accent1"/>
              </a:solidFill>
              <a:prstDash val="dot"/>
              <a:round/>
              <a:headEnd type="none" w="med" len="med"/>
              <a:tailEnd type="none" w="med" len="med"/>
            </a:ln>
          </p:spPr>
        </p:cxnSp>
        <p:sp>
          <p:nvSpPr>
            <p:cNvPr id="541" name="Google Shape;541;p24"/>
            <p:cNvSpPr/>
            <p:nvPr/>
          </p:nvSpPr>
          <p:spPr>
            <a:xfrm rot="10800000" flipH="1">
              <a:off x="5515900" y="320687"/>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4"/>
            <p:cNvSpPr/>
            <p:nvPr/>
          </p:nvSpPr>
          <p:spPr>
            <a:xfrm rot="10800000" flipH="1">
              <a:off x="8709825" y="172762"/>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4"/>
            <p:cNvSpPr/>
            <p:nvPr/>
          </p:nvSpPr>
          <p:spPr>
            <a:xfrm rot="10800000" flipH="1">
              <a:off x="7462950" y="852737"/>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8" name="Google Shape;548;p24"/>
            <p:cNvCxnSpPr>
              <a:stCxn id="549" idx="6"/>
              <a:endCxn id="550" idx="6"/>
            </p:cNvCxnSpPr>
            <p:nvPr/>
          </p:nvCxnSpPr>
          <p:spPr>
            <a:xfrm rot="10800000">
              <a:off x="8863925" y="230637"/>
              <a:ext cx="220200" cy="1428300"/>
            </a:xfrm>
            <a:prstGeom prst="curvedConnector3">
              <a:avLst>
                <a:gd name="adj1" fmla="val -108140"/>
              </a:avLst>
            </a:prstGeom>
            <a:noFill/>
            <a:ln w="19050" cap="flat" cmpd="sng">
              <a:solidFill>
                <a:schemeClr val="accent1"/>
              </a:solidFill>
              <a:prstDash val="dot"/>
              <a:round/>
              <a:headEnd type="none" w="med" len="med"/>
              <a:tailEnd type="none" w="med" len="med"/>
            </a:ln>
          </p:spPr>
        </p:cxnSp>
        <p:cxnSp>
          <p:nvCxnSpPr>
            <p:cNvPr id="551" name="Google Shape;551;p24"/>
            <p:cNvCxnSpPr>
              <a:stCxn id="550" idx="0"/>
              <a:endCxn id="537" idx="6"/>
            </p:cNvCxnSpPr>
            <p:nvPr/>
          </p:nvCxnSpPr>
          <p:spPr>
            <a:xfrm rot="5400000">
              <a:off x="8374125" y="426712"/>
              <a:ext cx="493500" cy="293700"/>
            </a:xfrm>
            <a:prstGeom prst="curvedConnector2">
              <a:avLst/>
            </a:prstGeom>
            <a:noFill/>
            <a:ln w="19050" cap="flat" cmpd="sng">
              <a:solidFill>
                <a:schemeClr val="accent1"/>
              </a:solidFill>
              <a:prstDash val="dot"/>
              <a:round/>
              <a:headEnd type="none" w="med" len="med"/>
              <a:tailEnd type="none" w="med" len="med"/>
            </a:ln>
          </p:spPr>
        </p:cxnSp>
        <p:cxnSp>
          <p:nvCxnSpPr>
            <p:cNvPr id="552" name="Google Shape;552;p24"/>
            <p:cNvCxnSpPr>
              <a:stCxn id="537" idx="0"/>
              <a:endCxn id="547" idx="0"/>
            </p:cNvCxnSpPr>
            <p:nvPr/>
          </p:nvCxnSpPr>
          <p:spPr>
            <a:xfrm rot="5400000">
              <a:off x="7923275" y="508062"/>
              <a:ext cx="58200" cy="862800"/>
            </a:xfrm>
            <a:prstGeom prst="curvedConnector3">
              <a:avLst>
                <a:gd name="adj1" fmla="val 509107"/>
              </a:avLst>
            </a:prstGeom>
            <a:noFill/>
            <a:ln w="19050" cap="flat" cmpd="sng">
              <a:solidFill>
                <a:schemeClr val="accent1"/>
              </a:solidFill>
              <a:prstDash val="dot"/>
              <a:round/>
              <a:headEnd type="none" w="med" len="med"/>
              <a:tailEnd type="none" w="med" len="med"/>
            </a:ln>
          </p:spPr>
        </p:cxnSp>
        <p:cxnSp>
          <p:nvCxnSpPr>
            <p:cNvPr id="553" name="Google Shape;553;p24"/>
            <p:cNvCxnSpPr>
              <a:stCxn id="537" idx="0"/>
              <a:endCxn id="549" idx="2"/>
            </p:cNvCxnSpPr>
            <p:nvPr/>
          </p:nvCxnSpPr>
          <p:spPr>
            <a:xfrm rot="-5400000" flipH="1">
              <a:off x="8219975" y="1074162"/>
              <a:ext cx="748500" cy="420900"/>
            </a:xfrm>
            <a:prstGeom prst="curvedConnector2">
              <a:avLst/>
            </a:prstGeom>
            <a:noFill/>
            <a:ln w="19050" cap="flat" cmpd="sng">
              <a:solidFill>
                <a:schemeClr val="accent1"/>
              </a:solidFill>
              <a:prstDash val="dot"/>
              <a:round/>
              <a:headEnd type="none" w="med" len="med"/>
              <a:tailEnd type="none" w="med" len="med"/>
            </a:ln>
          </p:spPr>
        </p:cxnSp>
        <p:cxnSp>
          <p:nvCxnSpPr>
            <p:cNvPr id="554" name="Google Shape;554;p24"/>
            <p:cNvCxnSpPr>
              <a:stCxn id="540" idx="4"/>
              <a:endCxn id="538" idx="4"/>
            </p:cNvCxnSpPr>
            <p:nvPr/>
          </p:nvCxnSpPr>
          <p:spPr>
            <a:xfrm rot="-5400000">
              <a:off x="5726625" y="-1523263"/>
              <a:ext cx="249300" cy="3274800"/>
            </a:xfrm>
            <a:prstGeom prst="curvedConnector3">
              <a:avLst>
                <a:gd name="adj1" fmla="val 195532"/>
              </a:avLst>
            </a:prstGeom>
            <a:noFill/>
            <a:ln w="19050" cap="flat" cmpd="sng">
              <a:solidFill>
                <a:schemeClr val="accent1"/>
              </a:solidFill>
              <a:prstDash val="dot"/>
              <a:round/>
              <a:headEnd type="none" w="med" len="med"/>
              <a:tailEnd type="none" w="med" len="med"/>
            </a:ln>
          </p:spPr>
        </p:cxnSp>
        <p:cxnSp>
          <p:nvCxnSpPr>
            <p:cNvPr id="555" name="Google Shape;555;p24"/>
            <p:cNvCxnSpPr>
              <a:stCxn id="538" idx="5"/>
              <a:endCxn id="550" idx="4"/>
            </p:cNvCxnSpPr>
            <p:nvPr/>
          </p:nvCxnSpPr>
          <p:spPr>
            <a:xfrm rot="-5400000" flipH="1">
              <a:off x="8100596" y="-532396"/>
              <a:ext cx="118800" cy="1215300"/>
            </a:xfrm>
            <a:prstGeom prst="curvedConnector3">
              <a:avLst>
                <a:gd name="adj1" fmla="val -222668"/>
              </a:avLst>
            </a:prstGeom>
            <a:noFill/>
            <a:ln w="19050" cap="flat" cmpd="sng">
              <a:solidFill>
                <a:schemeClr val="accent1"/>
              </a:solidFill>
              <a:prstDash val="dot"/>
              <a:round/>
              <a:headEnd type="none" w="med" len="med"/>
              <a:tailEnd type="none" w="med" len="med"/>
            </a:ln>
          </p:spPr>
        </p:cxnSp>
        <p:grpSp>
          <p:nvGrpSpPr>
            <p:cNvPr id="556" name="Google Shape;556;p24"/>
            <p:cNvGrpSpPr/>
            <p:nvPr/>
          </p:nvGrpSpPr>
          <p:grpSpPr>
            <a:xfrm rot="10800000" flipH="1">
              <a:off x="6238900" y="670024"/>
              <a:ext cx="279600" cy="279600"/>
              <a:chOff x="6238800" y="4370675"/>
              <a:chExt cx="279600" cy="279600"/>
            </a:xfrm>
          </p:grpSpPr>
          <p:sp>
            <p:nvSpPr>
              <p:cNvPr id="557" name="Google Shape;557;p24"/>
              <p:cNvSpPr/>
              <p:nvPr/>
            </p:nvSpPr>
            <p:spPr>
              <a:xfrm>
                <a:off x="6288450" y="44203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4"/>
              <p:cNvSpPr/>
              <p:nvPr/>
            </p:nvSpPr>
            <p:spPr>
              <a:xfrm>
                <a:off x="6238800" y="437067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8" name="Google Shape;558;p24"/>
            <p:cNvGrpSpPr/>
            <p:nvPr/>
          </p:nvGrpSpPr>
          <p:grpSpPr>
            <a:xfrm rot="10800000" flipH="1">
              <a:off x="8804525" y="1519137"/>
              <a:ext cx="279600" cy="279600"/>
              <a:chOff x="8804525" y="3411475"/>
              <a:chExt cx="279600" cy="279600"/>
            </a:xfrm>
          </p:grpSpPr>
          <p:sp>
            <p:nvSpPr>
              <p:cNvPr id="559" name="Google Shape;559;p24"/>
              <p:cNvSpPr/>
              <p:nvPr/>
            </p:nvSpPr>
            <p:spPr>
              <a:xfrm>
                <a:off x="8854175" y="34611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4"/>
              <p:cNvSpPr/>
              <p:nvPr/>
            </p:nvSpPr>
            <p:spPr>
              <a:xfrm>
                <a:off x="8804525" y="341147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0" name="Google Shape;560;p24"/>
            <p:cNvGrpSpPr/>
            <p:nvPr/>
          </p:nvGrpSpPr>
          <p:grpSpPr>
            <a:xfrm rot="10800000" flipH="1">
              <a:off x="4074075" y="238787"/>
              <a:ext cx="279600" cy="279600"/>
              <a:chOff x="4074075" y="4691825"/>
              <a:chExt cx="279600" cy="279600"/>
            </a:xfrm>
          </p:grpSpPr>
          <p:sp>
            <p:nvSpPr>
              <p:cNvPr id="561" name="Google Shape;561;p24"/>
              <p:cNvSpPr/>
              <p:nvPr/>
            </p:nvSpPr>
            <p:spPr>
              <a:xfrm>
                <a:off x="4123725" y="474147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4"/>
              <p:cNvSpPr/>
              <p:nvPr/>
            </p:nvSpPr>
            <p:spPr>
              <a:xfrm>
                <a:off x="4074075" y="469182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0" name="Google Shape;550;p24"/>
            <p:cNvSpPr/>
            <p:nvPr/>
          </p:nvSpPr>
          <p:spPr>
            <a:xfrm rot="10800000" flipH="1">
              <a:off x="8671575" y="134512"/>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4"/>
            <p:cNvSpPr/>
            <p:nvPr/>
          </p:nvSpPr>
          <p:spPr>
            <a:xfrm rot="10800000" flipH="1">
              <a:off x="7192013" y="160887"/>
              <a:ext cx="344300" cy="1244950"/>
            </a:xfrm>
            <a:custGeom>
              <a:avLst/>
              <a:gdLst/>
              <a:ahLst/>
              <a:cxnLst/>
              <a:rect l="l" t="t" r="r" b="b"/>
              <a:pathLst>
                <a:path w="13772" h="49798" extrusionOk="0">
                  <a:moveTo>
                    <a:pt x="12616" y="49798"/>
                  </a:moveTo>
                  <a:cubicBezTo>
                    <a:pt x="12694" y="48084"/>
                    <a:pt x="14838" y="42511"/>
                    <a:pt x="13084" y="39511"/>
                  </a:cubicBezTo>
                  <a:cubicBezTo>
                    <a:pt x="11331" y="36511"/>
                    <a:pt x="4199" y="35147"/>
                    <a:pt x="2095" y="31796"/>
                  </a:cubicBezTo>
                  <a:cubicBezTo>
                    <a:pt x="-9" y="28445"/>
                    <a:pt x="-476" y="24704"/>
                    <a:pt x="459" y="19405"/>
                  </a:cubicBezTo>
                  <a:cubicBezTo>
                    <a:pt x="1394" y="14106"/>
                    <a:pt x="6499" y="3234"/>
                    <a:pt x="7707" y="0"/>
                  </a:cubicBezTo>
                </a:path>
              </a:pathLst>
            </a:custGeom>
            <a:noFill/>
            <a:ln w="19050" cap="flat" cmpd="sng">
              <a:solidFill>
                <a:schemeClr val="accent1"/>
              </a:solidFill>
              <a:prstDash val="dot"/>
              <a:round/>
              <a:headEnd type="none" w="med" len="med"/>
              <a:tailEnd type="none" w="med" len="med"/>
            </a:ln>
          </p:spPr>
        </p:sp>
        <p:cxnSp>
          <p:nvCxnSpPr>
            <p:cNvPr id="563" name="Google Shape;563;p24"/>
            <p:cNvCxnSpPr/>
            <p:nvPr/>
          </p:nvCxnSpPr>
          <p:spPr>
            <a:xfrm rot="10800000" flipH="1">
              <a:off x="5578625" y="-253988"/>
              <a:ext cx="561000" cy="561000"/>
            </a:xfrm>
            <a:prstGeom prst="curvedConnector3">
              <a:avLst>
                <a:gd name="adj1" fmla="val 50000"/>
              </a:avLst>
            </a:prstGeom>
            <a:noFill/>
            <a:ln w="19050" cap="flat" cmpd="sng">
              <a:solidFill>
                <a:schemeClr val="accent1"/>
              </a:solidFill>
              <a:prstDash val="dot"/>
              <a:round/>
              <a:headEnd type="none" w="med" len="med"/>
              <a:tailEnd type="none" w="med" len="med"/>
            </a:ln>
          </p:spPr>
        </p:cxnSp>
        <p:cxnSp>
          <p:nvCxnSpPr>
            <p:cNvPr id="564" name="Google Shape;564;p24"/>
            <p:cNvCxnSpPr/>
            <p:nvPr/>
          </p:nvCxnSpPr>
          <p:spPr>
            <a:xfrm flipH="1">
              <a:off x="2901550" y="381687"/>
              <a:ext cx="1169100" cy="303900"/>
            </a:xfrm>
            <a:prstGeom prst="curvedConnector3">
              <a:avLst>
                <a:gd name="adj1" fmla="val 50000"/>
              </a:avLst>
            </a:prstGeom>
            <a:noFill/>
            <a:ln w="19050" cap="flat" cmpd="sng">
              <a:solidFill>
                <a:schemeClr val="accent1"/>
              </a:solidFill>
              <a:prstDash val="dot"/>
              <a:round/>
              <a:headEnd type="none" w="med" len="med"/>
              <a:tailEnd type="none" w="med" len="med"/>
            </a:ln>
          </p:spPr>
        </p:cxn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CUSTOM_9_1">
    <p:bg>
      <p:bgPr>
        <a:gradFill>
          <a:gsLst>
            <a:gs pos="0">
              <a:schemeClr val="lt1"/>
            </a:gs>
            <a:gs pos="100000">
              <a:schemeClr val="dk1"/>
            </a:gs>
          </a:gsLst>
          <a:lin ang="2700006" scaled="0"/>
        </a:gradFill>
        <a:effectLst/>
      </p:bgPr>
    </p:bg>
    <p:spTree>
      <p:nvGrpSpPr>
        <p:cNvPr id="1" name="Shape 565"/>
        <p:cNvGrpSpPr/>
        <p:nvPr/>
      </p:nvGrpSpPr>
      <p:grpSpPr>
        <a:xfrm>
          <a:off x="0" y="0"/>
          <a:ext cx="0" cy="0"/>
          <a:chOff x="0" y="0"/>
          <a:chExt cx="0" cy="0"/>
        </a:xfrm>
      </p:grpSpPr>
      <p:sp>
        <p:nvSpPr>
          <p:cNvPr id="566" name="Google Shape;566;p25"/>
          <p:cNvSpPr/>
          <p:nvPr/>
        </p:nvSpPr>
        <p:spPr>
          <a:xfrm>
            <a:off x="1012875" y="4455450"/>
            <a:ext cx="807900" cy="807900"/>
          </a:xfrm>
          <a:prstGeom prst="ellipse">
            <a:avLst/>
          </a:prstGeom>
          <a:gradFill>
            <a:gsLst>
              <a:gs pos="0">
                <a:schemeClr val="dk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5"/>
          <p:cNvSpPr/>
          <p:nvPr/>
        </p:nvSpPr>
        <p:spPr>
          <a:xfrm>
            <a:off x="7763525" y="3584275"/>
            <a:ext cx="1722900" cy="1722900"/>
          </a:xfrm>
          <a:prstGeom prst="ellipse">
            <a:avLst/>
          </a:prstGeom>
          <a:gradFill>
            <a:gsLst>
              <a:gs pos="0">
                <a:schemeClr val="dk1"/>
              </a:gs>
              <a:gs pos="100000">
                <a:srgbClr val="2E2E8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5"/>
          <p:cNvSpPr/>
          <p:nvPr/>
        </p:nvSpPr>
        <p:spPr>
          <a:xfrm>
            <a:off x="4712388" y="4501925"/>
            <a:ext cx="354300" cy="354300"/>
          </a:xfrm>
          <a:prstGeom prst="ellipse">
            <a:avLst/>
          </a:prstGeom>
          <a:gradFill>
            <a:gsLst>
              <a:gs pos="0">
                <a:schemeClr val="lt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9" name="Google Shape;569;p25"/>
          <p:cNvGrpSpPr/>
          <p:nvPr/>
        </p:nvGrpSpPr>
        <p:grpSpPr>
          <a:xfrm>
            <a:off x="-101435" y="-180416"/>
            <a:ext cx="5638874" cy="1423446"/>
            <a:chOff x="1554465" y="-34316"/>
            <a:chExt cx="5638874" cy="1423446"/>
          </a:xfrm>
        </p:grpSpPr>
        <p:sp>
          <p:nvSpPr>
            <p:cNvPr id="570" name="Google Shape;570;p25"/>
            <p:cNvSpPr/>
            <p:nvPr/>
          </p:nvSpPr>
          <p:spPr>
            <a:xfrm rot="9974251" flipH="1">
              <a:off x="5788647" y="384959"/>
              <a:ext cx="180302" cy="180302"/>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5"/>
            <p:cNvSpPr/>
            <p:nvPr/>
          </p:nvSpPr>
          <p:spPr>
            <a:xfrm rot="9974251" flipH="1">
              <a:off x="4764497" y="163427"/>
              <a:ext cx="180302" cy="180302"/>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72" name="Google Shape;572;p25"/>
            <p:cNvCxnSpPr>
              <a:stCxn id="573" idx="7"/>
              <a:endCxn id="574" idx="2"/>
            </p:cNvCxnSpPr>
            <p:nvPr/>
          </p:nvCxnSpPr>
          <p:spPr>
            <a:xfrm rot="-5400000">
              <a:off x="2224495" y="347028"/>
              <a:ext cx="382200" cy="1145100"/>
            </a:xfrm>
            <a:prstGeom prst="curvedConnector4">
              <a:avLst>
                <a:gd name="adj1" fmla="val -79892"/>
                <a:gd name="adj2" fmla="val 50838"/>
              </a:avLst>
            </a:prstGeom>
            <a:noFill/>
            <a:ln w="19050" cap="flat" cmpd="sng">
              <a:solidFill>
                <a:schemeClr val="accent1"/>
              </a:solidFill>
              <a:prstDash val="dot"/>
              <a:round/>
              <a:headEnd type="none" w="med" len="med"/>
              <a:tailEnd type="none" w="med" len="med"/>
            </a:ln>
          </p:spPr>
        </p:cxnSp>
        <p:cxnSp>
          <p:nvCxnSpPr>
            <p:cNvPr id="575" name="Google Shape;575;p25"/>
            <p:cNvCxnSpPr>
              <a:stCxn id="574" idx="6"/>
              <a:endCxn id="576" idx="2"/>
            </p:cNvCxnSpPr>
            <p:nvPr/>
          </p:nvCxnSpPr>
          <p:spPr>
            <a:xfrm>
              <a:off x="3100645" y="700878"/>
              <a:ext cx="692400" cy="274500"/>
            </a:xfrm>
            <a:prstGeom prst="curvedConnector3">
              <a:avLst>
                <a:gd name="adj1" fmla="val 49747"/>
              </a:avLst>
            </a:prstGeom>
            <a:noFill/>
            <a:ln w="19050" cap="flat" cmpd="sng">
              <a:solidFill>
                <a:schemeClr val="accent1"/>
              </a:solidFill>
              <a:prstDash val="dot"/>
              <a:round/>
              <a:headEnd type="none" w="med" len="med"/>
              <a:tailEnd type="none" w="med" len="med"/>
            </a:ln>
          </p:spPr>
        </p:cxnSp>
        <p:cxnSp>
          <p:nvCxnSpPr>
            <p:cNvPr id="577" name="Google Shape;577;p25"/>
            <p:cNvCxnSpPr>
              <a:stCxn id="576" idx="6"/>
              <a:endCxn id="571" idx="2"/>
            </p:cNvCxnSpPr>
            <p:nvPr/>
          </p:nvCxnSpPr>
          <p:spPr>
            <a:xfrm rot="10800000" flipH="1">
              <a:off x="4064585" y="275169"/>
              <a:ext cx="702600" cy="633600"/>
            </a:xfrm>
            <a:prstGeom prst="curvedConnector3">
              <a:avLst>
                <a:gd name="adj1" fmla="val 50085"/>
              </a:avLst>
            </a:prstGeom>
            <a:noFill/>
            <a:ln w="19050" cap="flat" cmpd="sng">
              <a:solidFill>
                <a:schemeClr val="accent1"/>
              </a:solidFill>
              <a:prstDash val="dot"/>
              <a:round/>
              <a:headEnd type="none" w="med" len="med"/>
              <a:tailEnd type="none" w="med" len="med"/>
            </a:ln>
          </p:spPr>
        </p:cxnSp>
        <p:cxnSp>
          <p:nvCxnSpPr>
            <p:cNvPr id="578" name="Google Shape;578;p25"/>
            <p:cNvCxnSpPr>
              <a:stCxn id="571" idx="6"/>
              <a:endCxn id="570" idx="2"/>
            </p:cNvCxnSpPr>
            <p:nvPr/>
          </p:nvCxnSpPr>
          <p:spPr>
            <a:xfrm>
              <a:off x="4942211" y="232131"/>
              <a:ext cx="849000" cy="264300"/>
            </a:xfrm>
            <a:prstGeom prst="curvedConnector3">
              <a:avLst>
                <a:gd name="adj1" fmla="val 49986"/>
              </a:avLst>
            </a:prstGeom>
            <a:noFill/>
            <a:ln w="19050" cap="flat" cmpd="sng">
              <a:solidFill>
                <a:schemeClr val="accent1"/>
              </a:solidFill>
              <a:prstDash val="dot"/>
              <a:round/>
              <a:headEnd type="none" w="med" len="med"/>
              <a:tailEnd type="none" w="med" len="med"/>
            </a:ln>
          </p:spPr>
        </p:cxnSp>
        <p:sp>
          <p:nvSpPr>
            <p:cNvPr id="574" name="Google Shape;574;p25"/>
            <p:cNvSpPr/>
            <p:nvPr/>
          </p:nvSpPr>
          <p:spPr>
            <a:xfrm rot="9974251" flipH="1">
              <a:off x="2986506" y="656752"/>
              <a:ext cx="115801" cy="115801"/>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5"/>
            <p:cNvSpPr/>
            <p:nvPr/>
          </p:nvSpPr>
          <p:spPr>
            <a:xfrm rot="9974251" flipH="1">
              <a:off x="4863750" y="1162166"/>
              <a:ext cx="115801" cy="115801"/>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80" name="Google Shape;580;p25"/>
            <p:cNvCxnSpPr>
              <a:stCxn id="581" idx="6"/>
              <a:endCxn id="582" idx="6"/>
            </p:cNvCxnSpPr>
            <p:nvPr/>
          </p:nvCxnSpPr>
          <p:spPr>
            <a:xfrm rot="10800000">
              <a:off x="6475481" y="93325"/>
              <a:ext cx="684600" cy="1093500"/>
            </a:xfrm>
            <a:prstGeom prst="curvedConnector3">
              <a:avLst>
                <a:gd name="adj1" fmla="val -35363"/>
              </a:avLst>
            </a:prstGeom>
            <a:noFill/>
            <a:ln w="19050" cap="flat" cmpd="sng">
              <a:solidFill>
                <a:schemeClr val="accent1"/>
              </a:solidFill>
              <a:prstDash val="dot"/>
              <a:round/>
              <a:headEnd type="none" w="med" len="med"/>
              <a:tailEnd type="none" w="med" len="med"/>
            </a:ln>
          </p:spPr>
        </p:cxnSp>
        <p:cxnSp>
          <p:nvCxnSpPr>
            <p:cNvPr id="583" name="Google Shape;583;p25"/>
            <p:cNvCxnSpPr>
              <a:stCxn id="582" idx="0"/>
              <a:endCxn id="570" idx="6"/>
            </p:cNvCxnSpPr>
            <p:nvPr/>
          </p:nvCxnSpPr>
          <p:spPr>
            <a:xfrm rot="5400000">
              <a:off x="6063699" y="112304"/>
              <a:ext cx="243900" cy="438600"/>
            </a:xfrm>
            <a:prstGeom prst="curvedConnector2">
              <a:avLst/>
            </a:prstGeom>
            <a:noFill/>
            <a:ln w="19050" cap="flat" cmpd="sng">
              <a:solidFill>
                <a:schemeClr val="accent1"/>
              </a:solidFill>
              <a:prstDash val="dot"/>
              <a:round/>
              <a:headEnd type="none" w="med" len="med"/>
              <a:tailEnd type="none" w="med" len="med"/>
            </a:ln>
          </p:spPr>
        </p:cxnSp>
        <p:cxnSp>
          <p:nvCxnSpPr>
            <p:cNvPr id="584" name="Google Shape;584;p25"/>
            <p:cNvCxnSpPr>
              <a:stCxn id="570" idx="0"/>
              <a:endCxn id="579" idx="0"/>
            </p:cNvCxnSpPr>
            <p:nvPr/>
          </p:nvCxnSpPr>
          <p:spPr>
            <a:xfrm rot="5400000">
              <a:off x="5060995" y="437123"/>
              <a:ext cx="713700" cy="964800"/>
            </a:xfrm>
            <a:prstGeom prst="curvedConnector3">
              <a:avLst>
                <a:gd name="adj1" fmla="val 133587"/>
              </a:avLst>
            </a:prstGeom>
            <a:noFill/>
            <a:ln w="19050" cap="flat" cmpd="sng">
              <a:solidFill>
                <a:schemeClr val="accent1"/>
              </a:solidFill>
              <a:prstDash val="dot"/>
              <a:round/>
              <a:headEnd type="none" w="med" len="med"/>
              <a:tailEnd type="none" w="med" len="med"/>
            </a:ln>
          </p:spPr>
        </p:cxnSp>
        <p:cxnSp>
          <p:nvCxnSpPr>
            <p:cNvPr id="585" name="Google Shape;585;p25"/>
            <p:cNvCxnSpPr>
              <a:stCxn id="570" idx="0"/>
              <a:endCxn id="581" idx="2"/>
            </p:cNvCxnSpPr>
            <p:nvPr/>
          </p:nvCxnSpPr>
          <p:spPr>
            <a:xfrm rot="-5400000" flipH="1">
              <a:off x="6049045" y="413873"/>
              <a:ext cx="690600" cy="988200"/>
            </a:xfrm>
            <a:prstGeom prst="curvedConnector2">
              <a:avLst/>
            </a:prstGeom>
            <a:noFill/>
            <a:ln w="19050" cap="flat" cmpd="sng">
              <a:solidFill>
                <a:schemeClr val="accent1"/>
              </a:solidFill>
              <a:prstDash val="dot"/>
              <a:round/>
              <a:headEnd type="none" w="med" len="med"/>
              <a:tailEnd type="none" w="med" len="med"/>
            </a:ln>
          </p:spPr>
        </p:cxnSp>
        <p:cxnSp>
          <p:nvCxnSpPr>
            <p:cNvPr id="586" name="Google Shape;586;p25"/>
            <p:cNvCxnSpPr>
              <a:stCxn id="573" idx="4"/>
              <a:endCxn id="571" idx="4"/>
            </p:cNvCxnSpPr>
            <p:nvPr/>
          </p:nvCxnSpPr>
          <p:spPr>
            <a:xfrm rot="-5400000">
              <a:off x="2893403" y="-1037259"/>
              <a:ext cx="736500" cy="3142800"/>
            </a:xfrm>
            <a:prstGeom prst="curvedConnector3">
              <a:avLst>
                <a:gd name="adj1" fmla="val 132704"/>
              </a:avLst>
            </a:prstGeom>
            <a:noFill/>
            <a:ln w="19050" cap="flat" cmpd="sng">
              <a:solidFill>
                <a:schemeClr val="accent1"/>
              </a:solidFill>
              <a:prstDash val="dot"/>
              <a:round/>
              <a:headEnd type="none" w="med" len="med"/>
              <a:tailEnd type="none" w="med" len="med"/>
            </a:ln>
          </p:spPr>
        </p:cxnSp>
        <p:cxnSp>
          <p:nvCxnSpPr>
            <p:cNvPr id="587" name="Google Shape;587;p25"/>
            <p:cNvCxnSpPr>
              <a:stCxn id="571" idx="5"/>
              <a:endCxn id="582" idx="4"/>
            </p:cNvCxnSpPr>
            <p:nvPr/>
          </p:nvCxnSpPr>
          <p:spPr>
            <a:xfrm rot="-5400000">
              <a:off x="5553449" y="-629154"/>
              <a:ext cx="153600" cy="1457700"/>
            </a:xfrm>
            <a:prstGeom prst="curvedConnector3">
              <a:avLst>
                <a:gd name="adj1" fmla="val 257020"/>
              </a:avLst>
            </a:prstGeom>
            <a:noFill/>
            <a:ln w="19050" cap="flat" cmpd="sng">
              <a:solidFill>
                <a:schemeClr val="accent1"/>
              </a:solidFill>
              <a:prstDash val="dot"/>
              <a:round/>
              <a:headEnd type="none" w="med" len="med"/>
              <a:tailEnd type="none" w="med" len="med"/>
            </a:ln>
          </p:spPr>
        </p:cxnSp>
        <p:grpSp>
          <p:nvGrpSpPr>
            <p:cNvPr id="588" name="Google Shape;588;p25"/>
            <p:cNvGrpSpPr/>
            <p:nvPr/>
          </p:nvGrpSpPr>
          <p:grpSpPr>
            <a:xfrm rot="9974251" flipH="1">
              <a:off x="3788996" y="802226"/>
              <a:ext cx="279603" cy="279603"/>
              <a:chOff x="6238800" y="4370675"/>
              <a:chExt cx="279600" cy="279600"/>
            </a:xfrm>
          </p:grpSpPr>
          <p:sp>
            <p:nvSpPr>
              <p:cNvPr id="589" name="Google Shape;589;p25"/>
              <p:cNvSpPr/>
              <p:nvPr/>
            </p:nvSpPr>
            <p:spPr>
              <a:xfrm>
                <a:off x="6288450" y="44203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5"/>
              <p:cNvSpPr/>
              <p:nvPr/>
            </p:nvSpPr>
            <p:spPr>
              <a:xfrm>
                <a:off x="6238800" y="437067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0" name="Google Shape;590;p25"/>
            <p:cNvGrpSpPr/>
            <p:nvPr/>
          </p:nvGrpSpPr>
          <p:grpSpPr>
            <a:xfrm rot="9974251" flipH="1">
              <a:off x="6884491" y="1080282"/>
              <a:ext cx="279603" cy="279603"/>
              <a:chOff x="9179346" y="3254114"/>
              <a:chExt cx="279600" cy="279600"/>
            </a:xfrm>
          </p:grpSpPr>
          <p:sp>
            <p:nvSpPr>
              <p:cNvPr id="591" name="Google Shape;591;p25"/>
              <p:cNvSpPr/>
              <p:nvPr/>
            </p:nvSpPr>
            <p:spPr>
              <a:xfrm>
                <a:off x="9229011" y="3303773"/>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5"/>
              <p:cNvSpPr/>
              <p:nvPr/>
            </p:nvSpPr>
            <p:spPr>
              <a:xfrm>
                <a:off x="9179346" y="3254114"/>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2" name="Google Shape;592;p25"/>
            <p:cNvGrpSpPr/>
            <p:nvPr/>
          </p:nvGrpSpPr>
          <p:grpSpPr>
            <a:xfrm rot="9974251" flipH="1">
              <a:off x="1583710" y="898377"/>
              <a:ext cx="279603" cy="279603"/>
              <a:chOff x="4074075" y="4691825"/>
              <a:chExt cx="279600" cy="279600"/>
            </a:xfrm>
          </p:grpSpPr>
          <p:sp>
            <p:nvSpPr>
              <p:cNvPr id="593" name="Google Shape;593;p25"/>
              <p:cNvSpPr/>
              <p:nvPr/>
            </p:nvSpPr>
            <p:spPr>
              <a:xfrm>
                <a:off x="4123725" y="474147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5"/>
              <p:cNvSpPr/>
              <p:nvPr/>
            </p:nvSpPr>
            <p:spPr>
              <a:xfrm>
                <a:off x="4074075" y="469182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2" name="Google Shape;582;p25"/>
            <p:cNvSpPr/>
            <p:nvPr/>
          </p:nvSpPr>
          <p:spPr>
            <a:xfrm rot="9974251" flipH="1">
              <a:off x="6285924" y="20112"/>
              <a:ext cx="192302" cy="192302"/>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94" name="Google Shape;594;p25"/>
            <p:cNvCxnSpPr/>
            <p:nvPr/>
          </p:nvCxnSpPr>
          <p:spPr>
            <a:xfrm rot="-5400000">
              <a:off x="2898566" y="99184"/>
              <a:ext cx="678300" cy="411300"/>
            </a:xfrm>
            <a:prstGeom prst="curvedConnector3">
              <a:avLst>
                <a:gd name="adj1" fmla="val 50109"/>
              </a:avLst>
            </a:prstGeom>
            <a:noFill/>
            <a:ln w="19050" cap="flat" cmpd="sng">
              <a:solidFill>
                <a:schemeClr val="accent1"/>
              </a:solidFill>
              <a:prstDash val="dot"/>
              <a:round/>
              <a:headEnd type="none" w="med" len="med"/>
              <a:tailEnd type="none" w="med" len="med"/>
            </a:ln>
          </p:spPr>
        </p:cxn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2">
  <p:cSld name="CUSTOM_9_1_1">
    <p:bg>
      <p:bgPr>
        <a:gradFill>
          <a:gsLst>
            <a:gs pos="0">
              <a:schemeClr val="dk1"/>
            </a:gs>
            <a:gs pos="100000">
              <a:schemeClr val="lt1"/>
            </a:gs>
          </a:gsLst>
          <a:path path="circle">
            <a:fillToRect l="50000" t="50000" r="50000" b="50000"/>
          </a:path>
          <a:tileRect/>
        </a:gradFill>
        <a:effectLst/>
      </p:bgPr>
    </p:bg>
    <p:spTree>
      <p:nvGrpSpPr>
        <p:cNvPr id="1" name="Shape 595"/>
        <p:cNvGrpSpPr/>
        <p:nvPr/>
      </p:nvGrpSpPr>
      <p:grpSpPr>
        <a:xfrm>
          <a:off x="0" y="0"/>
          <a:ext cx="0" cy="0"/>
          <a:chOff x="0" y="0"/>
          <a:chExt cx="0" cy="0"/>
        </a:xfrm>
      </p:grpSpPr>
      <p:grpSp>
        <p:nvGrpSpPr>
          <p:cNvPr id="596" name="Google Shape;596;p26"/>
          <p:cNvGrpSpPr/>
          <p:nvPr/>
        </p:nvGrpSpPr>
        <p:grpSpPr>
          <a:xfrm>
            <a:off x="-313950" y="43325"/>
            <a:ext cx="5023300" cy="1938150"/>
            <a:chOff x="-313950" y="43325"/>
            <a:chExt cx="5023300" cy="1938150"/>
          </a:xfrm>
        </p:grpSpPr>
        <p:sp>
          <p:nvSpPr>
            <p:cNvPr id="597" name="Google Shape;597;p26"/>
            <p:cNvSpPr/>
            <p:nvPr/>
          </p:nvSpPr>
          <p:spPr>
            <a:xfrm>
              <a:off x="217150" y="45575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6"/>
            <p:cNvSpPr/>
            <p:nvPr/>
          </p:nvSpPr>
          <p:spPr>
            <a:xfrm>
              <a:off x="1645550" y="14007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99" name="Google Shape;599;p26"/>
            <p:cNvCxnSpPr>
              <a:endCxn id="597" idx="4"/>
            </p:cNvCxnSpPr>
            <p:nvPr/>
          </p:nvCxnSpPr>
          <p:spPr>
            <a:xfrm rot="5400000" flipH="1">
              <a:off x="129250" y="814100"/>
              <a:ext cx="710400" cy="354300"/>
            </a:xfrm>
            <a:prstGeom prst="curvedConnector3">
              <a:avLst>
                <a:gd name="adj1" fmla="val 50000"/>
              </a:avLst>
            </a:prstGeom>
            <a:noFill/>
            <a:ln w="19050" cap="flat" cmpd="sng">
              <a:solidFill>
                <a:schemeClr val="accent1"/>
              </a:solidFill>
              <a:prstDash val="dot"/>
              <a:round/>
              <a:headEnd type="none" w="med" len="med"/>
              <a:tailEnd type="none" w="med" len="med"/>
            </a:ln>
          </p:spPr>
        </p:cxnSp>
        <p:cxnSp>
          <p:nvCxnSpPr>
            <p:cNvPr id="600" name="Google Shape;600;p26"/>
            <p:cNvCxnSpPr>
              <a:stCxn id="597" idx="6"/>
              <a:endCxn id="598" idx="2"/>
            </p:cNvCxnSpPr>
            <p:nvPr/>
          </p:nvCxnSpPr>
          <p:spPr>
            <a:xfrm rot="10800000" flipH="1">
              <a:off x="397450" y="230300"/>
              <a:ext cx="1248000" cy="315600"/>
            </a:xfrm>
            <a:prstGeom prst="curvedConnector3">
              <a:avLst>
                <a:gd name="adj1" fmla="val 50004"/>
              </a:avLst>
            </a:prstGeom>
            <a:noFill/>
            <a:ln w="19050" cap="flat" cmpd="sng">
              <a:solidFill>
                <a:schemeClr val="accent1"/>
              </a:solidFill>
              <a:prstDash val="dot"/>
              <a:round/>
              <a:headEnd type="none" w="med" len="med"/>
              <a:tailEnd type="none" w="med" len="med"/>
            </a:ln>
          </p:spPr>
        </p:cxnSp>
        <p:cxnSp>
          <p:nvCxnSpPr>
            <p:cNvPr id="601" name="Google Shape;601;p26"/>
            <p:cNvCxnSpPr>
              <a:stCxn id="598" idx="6"/>
              <a:endCxn id="602" idx="0"/>
            </p:cNvCxnSpPr>
            <p:nvPr/>
          </p:nvCxnSpPr>
          <p:spPr>
            <a:xfrm>
              <a:off x="1825850" y="230225"/>
              <a:ext cx="520800" cy="466800"/>
            </a:xfrm>
            <a:prstGeom prst="curvedConnector2">
              <a:avLst/>
            </a:prstGeom>
            <a:noFill/>
            <a:ln w="19050" cap="flat" cmpd="sng">
              <a:solidFill>
                <a:schemeClr val="accent1"/>
              </a:solidFill>
              <a:prstDash val="dot"/>
              <a:round/>
              <a:headEnd type="none" w="med" len="med"/>
              <a:tailEnd type="none" w="med" len="med"/>
            </a:ln>
          </p:spPr>
        </p:cxnSp>
        <p:sp>
          <p:nvSpPr>
            <p:cNvPr id="603" name="Google Shape;603;p26"/>
            <p:cNvSpPr/>
            <p:nvPr/>
          </p:nvSpPr>
          <p:spPr>
            <a:xfrm>
              <a:off x="3217075" y="221600"/>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6"/>
            <p:cNvSpPr/>
            <p:nvPr/>
          </p:nvSpPr>
          <p:spPr>
            <a:xfrm>
              <a:off x="3707450" y="65645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05" name="Google Shape;605;p26"/>
            <p:cNvCxnSpPr>
              <a:endCxn id="606" idx="2"/>
            </p:cNvCxnSpPr>
            <p:nvPr/>
          </p:nvCxnSpPr>
          <p:spPr>
            <a:xfrm rot="-5400000">
              <a:off x="-842250" y="667775"/>
              <a:ext cx="1842000" cy="7854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607" name="Google Shape;607;p26"/>
            <p:cNvCxnSpPr>
              <a:stCxn id="598" idx="2"/>
              <a:endCxn id="606" idx="6"/>
            </p:cNvCxnSpPr>
            <p:nvPr/>
          </p:nvCxnSpPr>
          <p:spPr>
            <a:xfrm rot="10800000">
              <a:off x="663650" y="139625"/>
              <a:ext cx="981900" cy="90600"/>
            </a:xfrm>
            <a:prstGeom prst="curvedConnector3">
              <a:avLst>
                <a:gd name="adj1" fmla="val 49995"/>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608" name="Google Shape;608;p26"/>
            <p:cNvCxnSpPr>
              <a:endCxn id="602" idx="3"/>
            </p:cNvCxnSpPr>
            <p:nvPr/>
          </p:nvCxnSpPr>
          <p:spPr>
            <a:xfrm>
              <a:off x="674696" y="742154"/>
              <a:ext cx="1573200" cy="193500"/>
            </a:xfrm>
            <a:prstGeom prst="curvedConnector4">
              <a:avLst>
                <a:gd name="adj1" fmla="val 48699"/>
                <a:gd name="adj2" fmla="val 244223"/>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609" name="Google Shape;609;p26"/>
            <p:cNvCxnSpPr>
              <a:stCxn id="602" idx="7"/>
              <a:endCxn id="603" idx="2"/>
            </p:cNvCxnSpPr>
            <p:nvPr/>
          </p:nvCxnSpPr>
          <p:spPr>
            <a:xfrm rot="-5400000">
              <a:off x="2602204" y="122946"/>
              <a:ext cx="458400" cy="7716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610" name="Google Shape;610;p26"/>
            <p:cNvCxnSpPr>
              <a:stCxn id="603" idx="6"/>
              <a:endCxn id="611" idx="1"/>
            </p:cNvCxnSpPr>
            <p:nvPr/>
          </p:nvCxnSpPr>
          <p:spPr>
            <a:xfrm rot="10800000" flipH="1">
              <a:off x="3332875" y="162200"/>
              <a:ext cx="1212300" cy="117300"/>
            </a:xfrm>
            <a:prstGeom prst="curvedConnector4">
              <a:avLst>
                <a:gd name="adj1" fmla="val 48840"/>
                <a:gd name="adj2" fmla="val 32698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612" name="Google Shape;612;p26"/>
            <p:cNvCxnSpPr>
              <a:stCxn id="611" idx="4"/>
              <a:endCxn id="604" idx="6"/>
            </p:cNvCxnSpPr>
            <p:nvPr/>
          </p:nvCxnSpPr>
          <p:spPr>
            <a:xfrm rot="5400000">
              <a:off x="4040350" y="173825"/>
              <a:ext cx="420300" cy="7254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613" name="Google Shape;613;p26"/>
            <p:cNvCxnSpPr>
              <a:stCxn id="604" idx="2"/>
              <a:endCxn id="598" idx="6"/>
            </p:cNvCxnSpPr>
            <p:nvPr/>
          </p:nvCxnSpPr>
          <p:spPr>
            <a:xfrm rot="10800000">
              <a:off x="1825850" y="230300"/>
              <a:ext cx="1881600" cy="516300"/>
            </a:xfrm>
            <a:prstGeom prst="curvedConnector3">
              <a:avLst>
                <a:gd name="adj1" fmla="val 50000"/>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614" name="Google Shape;614;p26"/>
            <p:cNvCxnSpPr>
              <a:stCxn id="603" idx="5"/>
            </p:cNvCxnSpPr>
            <p:nvPr/>
          </p:nvCxnSpPr>
          <p:spPr>
            <a:xfrm rot="5400000">
              <a:off x="2496466" y="465791"/>
              <a:ext cx="964800" cy="674100"/>
            </a:xfrm>
            <a:prstGeom prst="curvedConnector3">
              <a:avLst>
                <a:gd name="adj1" fmla="val 50879"/>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615" name="Google Shape;615;p26"/>
            <p:cNvCxnSpPr>
              <a:stCxn id="598" idx="4"/>
            </p:cNvCxnSpPr>
            <p:nvPr/>
          </p:nvCxnSpPr>
          <p:spPr>
            <a:xfrm rot="5400000">
              <a:off x="765950" y="707825"/>
              <a:ext cx="1357200" cy="582300"/>
            </a:xfrm>
            <a:prstGeom prst="curvedConnector3">
              <a:avLst>
                <a:gd name="adj1" fmla="val 50000"/>
              </a:avLst>
            </a:prstGeom>
            <a:noFill/>
            <a:ln w="19050" cap="flat" cmpd="sng">
              <a:solidFill>
                <a:schemeClr val="accent1"/>
              </a:solidFill>
              <a:prstDash val="dot"/>
              <a:round/>
              <a:headEnd type="none" w="med" len="med"/>
              <a:tailEnd type="none" w="med" len="med"/>
            </a:ln>
          </p:spPr>
        </p:cxnSp>
        <p:grpSp>
          <p:nvGrpSpPr>
            <p:cNvPr id="616" name="Google Shape;616;p26"/>
            <p:cNvGrpSpPr/>
            <p:nvPr/>
          </p:nvGrpSpPr>
          <p:grpSpPr>
            <a:xfrm>
              <a:off x="2206950" y="697000"/>
              <a:ext cx="279600" cy="279600"/>
              <a:chOff x="2206950" y="697000"/>
              <a:chExt cx="279600" cy="279600"/>
            </a:xfrm>
          </p:grpSpPr>
          <p:sp>
            <p:nvSpPr>
              <p:cNvPr id="617" name="Google Shape;617;p26"/>
              <p:cNvSpPr/>
              <p:nvPr/>
            </p:nvSpPr>
            <p:spPr>
              <a:xfrm>
                <a:off x="2256550" y="7466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6"/>
              <p:cNvSpPr/>
              <p:nvPr/>
            </p:nvSpPr>
            <p:spPr>
              <a:xfrm>
                <a:off x="2206950" y="697000"/>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8" name="Google Shape;618;p26"/>
            <p:cNvGrpSpPr/>
            <p:nvPr/>
          </p:nvGrpSpPr>
          <p:grpSpPr>
            <a:xfrm>
              <a:off x="471450" y="43325"/>
              <a:ext cx="192300" cy="192300"/>
              <a:chOff x="471450" y="43325"/>
              <a:chExt cx="192300" cy="192300"/>
            </a:xfrm>
          </p:grpSpPr>
          <p:sp>
            <p:nvSpPr>
              <p:cNvPr id="619" name="Google Shape;619;p26"/>
              <p:cNvSpPr/>
              <p:nvPr/>
            </p:nvSpPr>
            <p:spPr>
              <a:xfrm>
                <a:off x="509700" y="8157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6"/>
              <p:cNvSpPr/>
              <p:nvPr/>
            </p:nvSpPr>
            <p:spPr>
              <a:xfrm>
                <a:off x="471450" y="4332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0" name="Google Shape;620;p26"/>
            <p:cNvGrpSpPr/>
            <p:nvPr/>
          </p:nvGrpSpPr>
          <p:grpSpPr>
            <a:xfrm>
              <a:off x="4517050" y="134075"/>
              <a:ext cx="192300" cy="192300"/>
              <a:chOff x="4587025" y="-72475"/>
              <a:chExt cx="192300" cy="192300"/>
            </a:xfrm>
          </p:grpSpPr>
          <p:sp>
            <p:nvSpPr>
              <p:cNvPr id="621" name="Google Shape;621;p26"/>
              <p:cNvSpPr/>
              <p:nvPr/>
            </p:nvSpPr>
            <p:spPr>
              <a:xfrm>
                <a:off x="4625275" y="-3422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6"/>
              <p:cNvSpPr/>
              <p:nvPr/>
            </p:nvSpPr>
            <p:spPr>
              <a:xfrm>
                <a:off x="4587025" y="-7247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22" name="Google Shape;622;p26"/>
          <p:cNvGrpSpPr/>
          <p:nvPr/>
        </p:nvGrpSpPr>
        <p:grpSpPr>
          <a:xfrm>
            <a:off x="3998025" y="3238200"/>
            <a:ext cx="5010050" cy="2052725"/>
            <a:chOff x="3998025" y="3238200"/>
            <a:chExt cx="5010050" cy="2052725"/>
          </a:xfrm>
        </p:grpSpPr>
        <p:sp>
          <p:nvSpPr>
            <p:cNvPr id="623" name="Google Shape;623;p26"/>
            <p:cNvSpPr/>
            <p:nvPr/>
          </p:nvSpPr>
          <p:spPr>
            <a:xfrm>
              <a:off x="8217575" y="412657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6"/>
            <p:cNvSpPr/>
            <p:nvPr/>
          </p:nvSpPr>
          <p:spPr>
            <a:xfrm>
              <a:off x="7322400" y="4867188"/>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25" name="Google Shape;625;p26"/>
            <p:cNvCxnSpPr>
              <a:stCxn id="626" idx="7"/>
              <a:endCxn id="627" idx="2"/>
            </p:cNvCxnSpPr>
            <p:nvPr/>
          </p:nvCxnSpPr>
          <p:spPr>
            <a:xfrm rot="-5400000" flipH="1">
              <a:off x="4788829" y="4007346"/>
              <a:ext cx="99000" cy="1203300"/>
            </a:xfrm>
            <a:prstGeom prst="curvedConnector4">
              <a:avLst>
                <a:gd name="adj1" fmla="val -281890"/>
                <a:gd name="adj2" fmla="val 51696"/>
              </a:avLst>
            </a:prstGeom>
            <a:noFill/>
            <a:ln w="19050" cap="flat" cmpd="sng">
              <a:solidFill>
                <a:schemeClr val="accent1"/>
              </a:solidFill>
              <a:prstDash val="dot"/>
              <a:round/>
              <a:headEnd type="none" w="med" len="med"/>
              <a:tailEnd type="none" w="med" len="med"/>
            </a:ln>
          </p:spPr>
        </p:cxnSp>
        <p:cxnSp>
          <p:nvCxnSpPr>
            <p:cNvPr id="628" name="Google Shape;628;p26"/>
            <p:cNvCxnSpPr>
              <a:stCxn id="627" idx="6"/>
              <a:endCxn id="629" idx="2"/>
            </p:cNvCxnSpPr>
            <p:nvPr/>
          </p:nvCxnSpPr>
          <p:spPr>
            <a:xfrm rot="10800000" flipH="1">
              <a:off x="5555650" y="4266250"/>
              <a:ext cx="953700" cy="392100"/>
            </a:xfrm>
            <a:prstGeom prst="curvedConnector3">
              <a:avLst>
                <a:gd name="adj1" fmla="val 50004"/>
              </a:avLst>
            </a:prstGeom>
            <a:noFill/>
            <a:ln w="19050" cap="flat" cmpd="sng">
              <a:solidFill>
                <a:schemeClr val="accent1"/>
              </a:solidFill>
              <a:prstDash val="dot"/>
              <a:round/>
              <a:headEnd type="none" w="med" len="med"/>
              <a:tailEnd type="none" w="med" len="med"/>
            </a:ln>
          </p:spPr>
        </p:cxnSp>
        <p:cxnSp>
          <p:nvCxnSpPr>
            <p:cNvPr id="630" name="Google Shape;630;p26"/>
            <p:cNvCxnSpPr>
              <a:stCxn id="629" idx="6"/>
              <a:endCxn id="624" idx="2"/>
            </p:cNvCxnSpPr>
            <p:nvPr/>
          </p:nvCxnSpPr>
          <p:spPr>
            <a:xfrm>
              <a:off x="6789025" y="4266363"/>
              <a:ext cx="533400" cy="690900"/>
            </a:xfrm>
            <a:prstGeom prst="curvedConnector3">
              <a:avLst>
                <a:gd name="adj1" fmla="val 49998"/>
              </a:avLst>
            </a:prstGeom>
            <a:noFill/>
            <a:ln w="19050" cap="flat" cmpd="sng">
              <a:solidFill>
                <a:schemeClr val="accent1"/>
              </a:solidFill>
              <a:prstDash val="dot"/>
              <a:round/>
              <a:headEnd type="none" w="med" len="med"/>
              <a:tailEnd type="none" w="med" len="med"/>
            </a:ln>
          </p:spPr>
        </p:cxnSp>
        <p:cxnSp>
          <p:nvCxnSpPr>
            <p:cNvPr id="631" name="Google Shape;631;p26"/>
            <p:cNvCxnSpPr>
              <a:stCxn id="624" idx="6"/>
              <a:endCxn id="623" idx="2"/>
            </p:cNvCxnSpPr>
            <p:nvPr/>
          </p:nvCxnSpPr>
          <p:spPr>
            <a:xfrm rot="10800000" flipH="1">
              <a:off x="7502700" y="4216638"/>
              <a:ext cx="714900" cy="740700"/>
            </a:xfrm>
            <a:prstGeom prst="curvedConnector3">
              <a:avLst>
                <a:gd name="adj1" fmla="val 49998"/>
              </a:avLst>
            </a:prstGeom>
            <a:noFill/>
            <a:ln w="19050" cap="flat" cmpd="sng">
              <a:solidFill>
                <a:schemeClr val="accent1"/>
              </a:solidFill>
              <a:prstDash val="dot"/>
              <a:round/>
              <a:headEnd type="none" w="med" len="med"/>
              <a:tailEnd type="none" w="med" len="med"/>
            </a:ln>
          </p:spPr>
        </p:cxnSp>
        <p:sp>
          <p:nvSpPr>
            <p:cNvPr id="627" name="Google Shape;627;p26"/>
            <p:cNvSpPr/>
            <p:nvPr/>
          </p:nvSpPr>
          <p:spPr>
            <a:xfrm>
              <a:off x="5439850" y="4600450"/>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6"/>
            <p:cNvSpPr/>
            <p:nvPr/>
          </p:nvSpPr>
          <p:spPr>
            <a:xfrm>
              <a:off x="8633775" y="474837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6"/>
            <p:cNvSpPr/>
            <p:nvPr/>
          </p:nvSpPr>
          <p:spPr>
            <a:xfrm>
              <a:off x="6089400" y="378522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34" name="Google Shape;634;p26"/>
            <p:cNvCxnSpPr>
              <a:stCxn id="635" idx="6"/>
              <a:endCxn id="636" idx="6"/>
            </p:cNvCxnSpPr>
            <p:nvPr/>
          </p:nvCxnSpPr>
          <p:spPr>
            <a:xfrm flipH="1">
              <a:off x="8787875" y="3378000"/>
              <a:ext cx="220200" cy="1428300"/>
            </a:xfrm>
            <a:prstGeom prst="curvedConnector3">
              <a:avLst>
                <a:gd name="adj1" fmla="val -108140"/>
              </a:avLst>
            </a:prstGeom>
            <a:noFill/>
            <a:ln w="19050" cap="flat" cmpd="sng">
              <a:solidFill>
                <a:schemeClr val="accent1"/>
              </a:solidFill>
              <a:prstDash val="dot"/>
              <a:round/>
              <a:headEnd type="none" w="med" len="med"/>
              <a:tailEnd type="none" w="med" len="med"/>
            </a:ln>
          </p:spPr>
        </p:cxnSp>
        <p:cxnSp>
          <p:nvCxnSpPr>
            <p:cNvPr id="637" name="Google Shape;637;p26"/>
            <p:cNvCxnSpPr>
              <a:stCxn id="636" idx="0"/>
              <a:endCxn id="623" idx="6"/>
            </p:cNvCxnSpPr>
            <p:nvPr/>
          </p:nvCxnSpPr>
          <p:spPr>
            <a:xfrm rot="5400000" flipH="1">
              <a:off x="8298075" y="4316525"/>
              <a:ext cx="493500" cy="293700"/>
            </a:xfrm>
            <a:prstGeom prst="curvedConnector2">
              <a:avLst/>
            </a:prstGeom>
            <a:noFill/>
            <a:ln w="19050" cap="flat" cmpd="sng">
              <a:solidFill>
                <a:schemeClr val="accent1"/>
              </a:solidFill>
              <a:prstDash val="dot"/>
              <a:round/>
              <a:headEnd type="none" w="med" len="med"/>
              <a:tailEnd type="none" w="med" len="med"/>
            </a:ln>
          </p:spPr>
        </p:cxnSp>
        <p:cxnSp>
          <p:nvCxnSpPr>
            <p:cNvPr id="638" name="Google Shape;638;p26"/>
            <p:cNvCxnSpPr>
              <a:stCxn id="623" idx="0"/>
              <a:endCxn id="633" idx="0"/>
            </p:cNvCxnSpPr>
            <p:nvPr/>
          </p:nvCxnSpPr>
          <p:spPr>
            <a:xfrm rot="5400000" flipH="1">
              <a:off x="7056875" y="2875725"/>
              <a:ext cx="341400" cy="2160300"/>
            </a:xfrm>
            <a:prstGeom prst="curvedConnector3">
              <a:avLst>
                <a:gd name="adj1" fmla="val 169735"/>
              </a:avLst>
            </a:prstGeom>
            <a:noFill/>
            <a:ln w="19050" cap="flat" cmpd="sng">
              <a:solidFill>
                <a:schemeClr val="accent1"/>
              </a:solidFill>
              <a:prstDash val="dot"/>
              <a:round/>
              <a:headEnd type="none" w="med" len="med"/>
              <a:tailEnd type="none" w="med" len="med"/>
            </a:ln>
          </p:spPr>
        </p:cxnSp>
        <p:cxnSp>
          <p:nvCxnSpPr>
            <p:cNvPr id="639" name="Google Shape;639;p26"/>
            <p:cNvCxnSpPr>
              <a:stCxn id="623" idx="0"/>
              <a:endCxn id="635" idx="2"/>
            </p:cNvCxnSpPr>
            <p:nvPr/>
          </p:nvCxnSpPr>
          <p:spPr>
            <a:xfrm rot="-5400000">
              <a:off x="8143925" y="3541875"/>
              <a:ext cx="748500" cy="420900"/>
            </a:xfrm>
            <a:prstGeom prst="curvedConnector2">
              <a:avLst/>
            </a:prstGeom>
            <a:noFill/>
            <a:ln w="19050" cap="flat" cmpd="sng">
              <a:solidFill>
                <a:schemeClr val="accent1"/>
              </a:solidFill>
              <a:prstDash val="dot"/>
              <a:round/>
              <a:headEnd type="none" w="med" len="med"/>
              <a:tailEnd type="none" w="med" len="med"/>
            </a:ln>
          </p:spPr>
        </p:cxnSp>
        <p:cxnSp>
          <p:nvCxnSpPr>
            <p:cNvPr id="640" name="Google Shape;640;p26"/>
            <p:cNvCxnSpPr>
              <a:stCxn id="626" idx="4"/>
              <a:endCxn id="624" idx="4"/>
            </p:cNvCxnSpPr>
            <p:nvPr/>
          </p:nvCxnSpPr>
          <p:spPr>
            <a:xfrm rot="-5400000" flipH="1">
              <a:off x="5650575" y="3285400"/>
              <a:ext cx="249300" cy="3274800"/>
            </a:xfrm>
            <a:prstGeom prst="curvedConnector3">
              <a:avLst>
                <a:gd name="adj1" fmla="val 195532"/>
              </a:avLst>
            </a:prstGeom>
            <a:noFill/>
            <a:ln w="19050" cap="flat" cmpd="sng">
              <a:solidFill>
                <a:schemeClr val="accent1"/>
              </a:solidFill>
              <a:prstDash val="dot"/>
              <a:round/>
              <a:headEnd type="none" w="med" len="med"/>
              <a:tailEnd type="none" w="med" len="med"/>
            </a:ln>
          </p:spPr>
        </p:cxnSp>
        <p:cxnSp>
          <p:nvCxnSpPr>
            <p:cNvPr id="641" name="Google Shape;641;p26"/>
            <p:cNvCxnSpPr>
              <a:stCxn id="624" idx="5"/>
              <a:endCxn id="636" idx="4"/>
            </p:cNvCxnSpPr>
            <p:nvPr/>
          </p:nvCxnSpPr>
          <p:spPr>
            <a:xfrm rot="-5400000">
              <a:off x="8024546" y="4354033"/>
              <a:ext cx="118800" cy="1215300"/>
            </a:xfrm>
            <a:prstGeom prst="curvedConnector3">
              <a:avLst>
                <a:gd name="adj1" fmla="val -222668"/>
              </a:avLst>
            </a:prstGeom>
            <a:noFill/>
            <a:ln w="19050" cap="flat" cmpd="sng">
              <a:solidFill>
                <a:schemeClr val="accent1"/>
              </a:solidFill>
              <a:prstDash val="dot"/>
              <a:round/>
              <a:headEnd type="none" w="med" len="med"/>
              <a:tailEnd type="none" w="med" len="med"/>
            </a:ln>
          </p:spPr>
        </p:cxnSp>
        <p:grpSp>
          <p:nvGrpSpPr>
            <p:cNvPr id="642" name="Google Shape;642;p26"/>
            <p:cNvGrpSpPr/>
            <p:nvPr/>
          </p:nvGrpSpPr>
          <p:grpSpPr>
            <a:xfrm>
              <a:off x="6509425" y="4126563"/>
              <a:ext cx="279600" cy="279600"/>
              <a:chOff x="6238800" y="4370675"/>
              <a:chExt cx="279600" cy="279600"/>
            </a:xfrm>
          </p:grpSpPr>
          <p:sp>
            <p:nvSpPr>
              <p:cNvPr id="643" name="Google Shape;643;p26"/>
              <p:cNvSpPr/>
              <p:nvPr/>
            </p:nvSpPr>
            <p:spPr>
              <a:xfrm>
                <a:off x="6288450" y="44203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6"/>
              <p:cNvSpPr/>
              <p:nvPr/>
            </p:nvSpPr>
            <p:spPr>
              <a:xfrm>
                <a:off x="6238800" y="437067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4" name="Google Shape;644;p26"/>
            <p:cNvGrpSpPr/>
            <p:nvPr/>
          </p:nvGrpSpPr>
          <p:grpSpPr>
            <a:xfrm>
              <a:off x="8728475" y="3238200"/>
              <a:ext cx="279600" cy="279600"/>
              <a:chOff x="8804525" y="3411475"/>
              <a:chExt cx="279600" cy="279600"/>
            </a:xfrm>
          </p:grpSpPr>
          <p:sp>
            <p:nvSpPr>
              <p:cNvPr id="645" name="Google Shape;645;p26"/>
              <p:cNvSpPr/>
              <p:nvPr/>
            </p:nvSpPr>
            <p:spPr>
              <a:xfrm>
                <a:off x="8854175" y="34611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6"/>
              <p:cNvSpPr/>
              <p:nvPr/>
            </p:nvSpPr>
            <p:spPr>
              <a:xfrm>
                <a:off x="8804525" y="341147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6" name="Google Shape;646;p26"/>
            <p:cNvGrpSpPr/>
            <p:nvPr/>
          </p:nvGrpSpPr>
          <p:grpSpPr>
            <a:xfrm>
              <a:off x="3998025" y="4518550"/>
              <a:ext cx="279600" cy="279600"/>
              <a:chOff x="4074075" y="4691825"/>
              <a:chExt cx="279600" cy="279600"/>
            </a:xfrm>
          </p:grpSpPr>
          <p:sp>
            <p:nvSpPr>
              <p:cNvPr id="647" name="Google Shape;647;p26"/>
              <p:cNvSpPr/>
              <p:nvPr/>
            </p:nvSpPr>
            <p:spPr>
              <a:xfrm>
                <a:off x="4123725" y="474147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6"/>
              <p:cNvSpPr/>
              <p:nvPr/>
            </p:nvSpPr>
            <p:spPr>
              <a:xfrm>
                <a:off x="4074075" y="469182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6" name="Google Shape;636;p26"/>
            <p:cNvSpPr/>
            <p:nvPr/>
          </p:nvSpPr>
          <p:spPr>
            <a:xfrm>
              <a:off x="8595525" y="471012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48" name="Google Shape;648;p26"/>
            <p:cNvCxnSpPr/>
            <p:nvPr/>
          </p:nvCxnSpPr>
          <p:spPr>
            <a:xfrm rot="-5400000" flipH="1">
              <a:off x="5502575" y="4729925"/>
              <a:ext cx="561000" cy="561000"/>
            </a:xfrm>
            <a:prstGeom prst="curvedConnector3">
              <a:avLst>
                <a:gd name="adj1" fmla="val 50000"/>
              </a:avLst>
            </a:prstGeom>
            <a:noFill/>
            <a:ln w="19050" cap="flat" cmpd="sng">
              <a:solidFill>
                <a:schemeClr val="accent1"/>
              </a:solidFill>
              <a:prstDash val="dot"/>
              <a:round/>
              <a:headEnd type="none" w="med" len="med"/>
              <a:tailEnd type="none" w="med" len="med"/>
            </a:ln>
          </p:spPr>
        </p:cxnSp>
      </p:grpSp>
      <p:sp>
        <p:nvSpPr>
          <p:cNvPr id="649" name="Google Shape;649;p26"/>
          <p:cNvSpPr/>
          <p:nvPr/>
        </p:nvSpPr>
        <p:spPr>
          <a:xfrm>
            <a:off x="8080850" y="351375"/>
            <a:ext cx="1412100" cy="1412100"/>
          </a:xfrm>
          <a:prstGeom prst="ellipse">
            <a:avLst/>
          </a:prstGeom>
          <a:gradFill>
            <a:gsLst>
              <a:gs pos="0">
                <a:schemeClr val="dk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6"/>
          <p:cNvSpPr/>
          <p:nvPr/>
        </p:nvSpPr>
        <p:spPr>
          <a:xfrm>
            <a:off x="6757800" y="147250"/>
            <a:ext cx="784500" cy="784500"/>
          </a:xfrm>
          <a:prstGeom prst="ellipse">
            <a:avLst/>
          </a:prstGeom>
          <a:gradFill>
            <a:gsLst>
              <a:gs pos="0">
                <a:schemeClr val="dk1"/>
              </a:gs>
              <a:gs pos="100000">
                <a:srgbClr val="2E2E8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6"/>
          <p:cNvSpPr/>
          <p:nvPr/>
        </p:nvSpPr>
        <p:spPr>
          <a:xfrm>
            <a:off x="1073675" y="3972988"/>
            <a:ext cx="929700" cy="929700"/>
          </a:xfrm>
          <a:prstGeom prst="ellipse">
            <a:avLst/>
          </a:prstGeom>
          <a:gradFill>
            <a:gsLst>
              <a:gs pos="0">
                <a:schemeClr val="dk1"/>
              </a:gs>
              <a:gs pos="100000">
                <a:srgbClr val="2E2E8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6"/>
          <p:cNvSpPr/>
          <p:nvPr/>
        </p:nvSpPr>
        <p:spPr>
          <a:xfrm>
            <a:off x="236125" y="3677150"/>
            <a:ext cx="636600" cy="636600"/>
          </a:xfrm>
          <a:prstGeom prst="ellipse">
            <a:avLst/>
          </a:prstGeom>
          <a:gradFill>
            <a:gsLst>
              <a:gs pos="0">
                <a:schemeClr val="dk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4"/>
        <p:cNvGrpSpPr/>
        <p:nvPr/>
      </p:nvGrpSpPr>
      <p:grpSpPr>
        <a:xfrm>
          <a:off x="0" y="0"/>
          <a:ext cx="0" cy="0"/>
          <a:chOff x="0" y="0"/>
          <a:chExt cx="0" cy="0"/>
        </a:xfrm>
      </p:grpSpPr>
      <p:sp>
        <p:nvSpPr>
          <p:cNvPr id="75" name="Google Shape;75;p3"/>
          <p:cNvSpPr txBox="1">
            <a:spLocks noGrp="1"/>
          </p:cNvSpPr>
          <p:nvPr>
            <p:ph type="title"/>
          </p:nvPr>
        </p:nvSpPr>
        <p:spPr>
          <a:xfrm>
            <a:off x="4047175" y="2571975"/>
            <a:ext cx="43836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000" b="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76" name="Google Shape;76;p3"/>
          <p:cNvSpPr txBox="1">
            <a:spLocks noGrp="1"/>
          </p:cNvSpPr>
          <p:nvPr>
            <p:ph type="title" idx="2" hasCustomPrompt="1"/>
          </p:nvPr>
        </p:nvSpPr>
        <p:spPr>
          <a:xfrm>
            <a:off x="4235875" y="1058300"/>
            <a:ext cx="2041200" cy="13686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9000" b="0">
                <a:solidFill>
                  <a:schemeClr val="lt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77" name="Google Shape;77;p3"/>
          <p:cNvSpPr/>
          <p:nvPr/>
        </p:nvSpPr>
        <p:spPr>
          <a:xfrm>
            <a:off x="6602725" y="-187400"/>
            <a:ext cx="929700" cy="929700"/>
          </a:xfrm>
          <a:prstGeom prst="ellipse">
            <a:avLst/>
          </a:prstGeom>
          <a:gradFill>
            <a:gsLst>
              <a:gs pos="0">
                <a:schemeClr val="dk1"/>
              </a:gs>
              <a:gs pos="100000">
                <a:srgbClr val="2E2E8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1866450" y="4087925"/>
            <a:ext cx="1501500" cy="1501500"/>
          </a:xfrm>
          <a:prstGeom prst="ellipse">
            <a:avLst/>
          </a:prstGeom>
          <a:gradFill>
            <a:gsLst>
              <a:gs pos="0">
                <a:schemeClr val="dk1"/>
              </a:gs>
              <a:gs pos="100000">
                <a:srgbClr val="2E2E8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222200" y="1342788"/>
            <a:ext cx="633000" cy="633000"/>
          </a:xfrm>
          <a:prstGeom prst="ellipse">
            <a:avLst/>
          </a:prstGeom>
          <a:gradFill>
            <a:gsLst>
              <a:gs pos="0">
                <a:schemeClr val="dk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2344000" y="-383350"/>
            <a:ext cx="633000" cy="633000"/>
          </a:xfrm>
          <a:prstGeom prst="ellipse">
            <a:avLst/>
          </a:prstGeom>
          <a:gradFill>
            <a:gsLst>
              <a:gs pos="0">
                <a:schemeClr val="dk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740675" y="4304600"/>
            <a:ext cx="354300" cy="354300"/>
          </a:xfrm>
          <a:prstGeom prst="ellipse">
            <a:avLst/>
          </a:prstGeom>
          <a:gradFill>
            <a:gsLst>
              <a:gs pos="0">
                <a:schemeClr val="lt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 name="Google Shape;82;p3"/>
          <p:cNvGrpSpPr/>
          <p:nvPr/>
        </p:nvGrpSpPr>
        <p:grpSpPr>
          <a:xfrm>
            <a:off x="6667725" y="2619100"/>
            <a:ext cx="2568925" cy="2462100"/>
            <a:chOff x="6667725" y="2619100"/>
            <a:chExt cx="2568925" cy="2462100"/>
          </a:xfrm>
        </p:grpSpPr>
        <p:sp>
          <p:nvSpPr>
            <p:cNvPr id="83" name="Google Shape;83;p3"/>
            <p:cNvSpPr/>
            <p:nvPr/>
          </p:nvSpPr>
          <p:spPr>
            <a:xfrm>
              <a:off x="8674900" y="38269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 name="Google Shape;84;p3"/>
            <p:cNvGrpSpPr/>
            <p:nvPr/>
          </p:nvGrpSpPr>
          <p:grpSpPr>
            <a:xfrm>
              <a:off x="6667725" y="4742525"/>
              <a:ext cx="192300" cy="192300"/>
              <a:chOff x="471450" y="43325"/>
              <a:chExt cx="192300" cy="192300"/>
            </a:xfrm>
          </p:grpSpPr>
          <p:sp>
            <p:nvSpPr>
              <p:cNvPr id="85" name="Google Shape;85;p3"/>
              <p:cNvSpPr/>
              <p:nvPr/>
            </p:nvSpPr>
            <p:spPr>
              <a:xfrm>
                <a:off x="509700" y="8157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471450" y="4332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87;p3"/>
            <p:cNvSpPr/>
            <p:nvPr/>
          </p:nvSpPr>
          <p:spPr>
            <a:xfrm>
              <a:off x="8855200" y="474252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8" name="Google Shape;88;p3"/>
            <p:cNvCxnSpPr>
              <a:stCxn id="83" idx="4"/>
            </p:cNvCxnSpPr>
            <p:nvPr/>
          </p:nvCxnSpPr>
          <p:spPr>
            <a:xfrm rot="5400000">
              <a:off x="8036200" y="4352350"/>
              <a:ext cx="1074000" cy="383700"/>
            </a:xfrm>
            <a:prstGeom prst="curvedConnector3">
              <a:avLst>
                <a:gd name="adj1" fmla="val 50000"/>
              </a:avLst>
            </a:prstGeom>
            <a:noFill/>
            <a:ln w="19050" cap="flat" cmpd="sng">
              <a:solidFill>
                <a:schemeClr val="accent1"/>
              </a:solidFill>
              <a:prstDash val="dot"/>
              <a:round/>
              <a:headEnd type="none" w="med" len="med"/>
              <a:tailEnd type="none" w="med" len="med"/>
            </a:ln>
          </p:spPr>
        </p:cxnSp>
        <p:cxnSp>
          <p:nvCxnSpPr>
            <p:cNvPr id="89" name="Google Shape;89;p3"/>
            <p:cNvCxnSpPr>
              <a:stCxn id="83" idx="0"/>
            </p:cNvCxnSpPr>
            <p:nvPr/>
          </p:nvCxnSpPr>
          <p:spPr>
            <a:xfrm rot="-5400000">
              <a:off x="8396950" y="2987200"/>
              <a:ext cx="1207800" cy="471600"/>
            </a:xfrm>
            <a:prstGeom prst="curvedConnector3">
              <a:avLst>
                <a:gd name="adj1" fmla="val 50000"/>
              </a:avLst>
            </a:prstGeom>
            <a:noFill/>
            <a:ln w="19050" cap="flat" cmpd="sng">
              <a:solidFill>
                <a:schemeClr val="accent1"/>
              </a:solidFill>
              <a:prstDash val="dot"/>
              <a:round/>
              <a:headEnd type="none" w="med" len="med"/>
              <a:tailEnd type="none" w="med" len="med"/>
            </a:ln>
          </p:spPr>
        </p:cxnSp>
        <p:cxnSp>
          <p:nvCxnSpPr>
            <p:cNvPr id="90" name="Google Shape;90;p3"/>
            <p:cNvCxnSpPr>
              <a:stCxn id="83" idx="4"/>
              <a:endCxn id="86" idx="6"/>
            </p:cNvCxnSpPr>
            <p:nvPr/>
          </p:nvCxnSpPr>
          <p:spPr>
            <a:xfrm rot="5400000">
              <a:off x="7396750" y="3470500"/>
              <a:ext cx="831600" cy="1905000"/>
            </a:xfrm>
            <a:prstGeom prst="curvedConnector2">
              <a:avLst/>
            </a:prstGeom>
            <a:noFill/>
            <a:ln w="19050" cap="flat" cmpd="sng">
              <a:solidFill>
                <a:schemeClr val="accent1"/>
              </a:solidFill>
              <a:prstDash val="dot"/>
              <a:round/>
              <a:headEnd type="none" w="med" len="med"/>
              <a:tailEnd type="none" w="med" len="med"/>
            </a:ln>
          </p:spPr>
        </p:cxnSp>
        <p:cxnSp>
          <p:nvCxnSpPr>
            <p:cNvPr id="91" name="Google Shape;91;p3"/>
            <p:cNvCxnSpPr>
              <a:stCxn id="83" idx="2"/>
              <a:endCxn id="87" idx="0"/>
            </p:cNvCxnSpPr>
            <p:nvPr/>
          </p:nvCxnSpPr>
          <p:spPr>
            <a:xfrm>
              <a:off x="8674900" y="3917050"/>
              <a:ext cx="238200" cy="825600"/>
            </a:xfrm>
            <a:prstGeom prst="curvedConnector4">
              <a:avLst>
                <a:gd name="adj1" fmla="val -99969"/>
                <a:gd name="adj2" fmla="val 55452"/>
              </a:avLst>
            </a:prstGeom>
            <a:noFill/>
            <a:ln w="19050" cap="flat" cmpd="sng">
              <a:solidFill>
                <a:schemeClr val="accent1"/>
              </a:solidFill>
              <a:prstDash val="dot"/>
              <a:round/>
              <a:headEnd type="none" w="med" len="med"/>
              <a:tailEnd type="none" w="med" len="med"/>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2"/>
        <p:cNvGrpSpPr/>
        <p:nvPr/>
      </p:nvGrpSpPr>
      <p:grpSpPr>
        <a:xfrm>
          <a:off x="0" y="0"/>
          <a:ext cx="0" cy="0"/>
          <a:chOff x="0" y="0"/>
          <a:chExt cx="0" cy="0"/>
        </a:xfrm>
      </p:grpSpPr>
      <p:sp>
        <p:nvSpPr>
          <p:cNvPr id="93" name="Google Shape;93;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94" name="Google Shape;94;p4"/>
          <p:cNvSpPr txBox="1">
            <a:spLocks noGrp="1"/>
          </p:cNvSpPr>
          <p:nvPr>
            <p:ph type="body" idx="1"/>
          </p:nvPr>
        </p:nvSpPr>
        <p:spPr>
          <a:xfrm>
            <a:off x="720000" y="1215750"/>
            <a:ext cx="7704000" cy="24633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Nunito Light"/>
              <a:buChar char="●"/>
              <a:defRPr sz="1100"/>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5"/>
        <p:cNvGrpSpPr/>
        <p:nvPr/>
      </p:nvGrpSpPr>
      <p:grpSpPr>
        <a:xfrm>
          <a:off x="0" y="0"/>
          <a:ext cx="0" cy="0"/>
          <a:chOff x="0" y="0"/>
          <a:chExt cx="0" cy="0"/>
        </a:xfrm>
      </p:grpSpPr>
      <p:sp>
        <p:nvSpPr>
          <p:cNvPr id="96" name="Google Shape;96;p5"/>
          <p:cNvSpPr txBox="1">
            <a:spLocks noGrp="1"/>
          </p:cNvSpPr>
          <p:nvPr>
            <p:ph type="title"/>
          </p:nvPr>
        </p:nvSpPr>
        <p:spPr>
          <a:xfrm>
            <a:off x="872400" y="5974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97" name="Google Shape;97;p5"/>
          <p:cNvSpPr txBox="1">
            <a:spLocks noGrp="1"/>
          </p:cNvSpPr>
          <p:nvPr>
            <p:ph type="subTitle" idx="1"/>
          </p:nvPr>
        </p:nvSpPr>
        <p:spPr>
          <a:xfrm>
            <a:off x="4993124" y="2483200"/>
            <a:ext cx="2505600" cy="152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8" name="Google Shape;98;p5"/>
          <p:cNvSpPr txBox="1">
            <a:spLocks noGrp="1"/>
          </p:cNvSpPr>
          <p:nvPr>
            <p:ph type="subTitle" idx="2"/>
          </p:nvPr>
        </p:nvSpPr>
        <p:spPr>
          <a:xfrm>
            <a:off x="1785250" y="2483200"/>
            <a:ext cx="2505600" cy="152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9" name="Google Shape;99;p5"/>
          <p:cNvSpPr txBox="1">
            <a:spLocks noGrp="1"/>
          </p:cNvSpPr>
          <p:nvPr>
            <p:ph type="subTitle" idx="3"/>
          </p:nvPr>
        </p:nvSpPr>
        <p:spPr>
          <a:xfrm>
            <a:off x="1785250" y="1924290"/>
            <a:ext cx="25056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latin typeface="Krona One"/>
                <a:ea typeface="Krona One"/>
                <a:cs typeface="Krona One"/>
                <a:sym typeface="Krona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0" name="Google Shape;100;p5"/>
          <p:cNvSpPr txBox="1">
            <a:spLocks noGrp="1"/>
          </p:cNvSpPr>
          <p:nvPr>
            <p:ph type="subTitle" idx="4"/>
          </p:nvPr>
        </p:nvSpPr>
        <p:spPr>
          <a:xfrm>
            <a:off x="4993125" y="1924290"/>
            <a:ext cx="25056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latin typeface="Krona One"/>
                <a:ea typeface="Krona One"/>
                <a:cs typeface="Krona One"/>
                <a:sym typeface="Krona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1" name="Google Shape;101;p5"/>
          <p:cNvSpPr/>
          <p:nvPr/>
        </p:nvSpPr>
        <p:spPr>
          <a:xfrm flipH="1">
            <a:off x="-213200" y="3209763"/>
            <a:ext cx="633000" cy="633000"/>
          </a:xfrm>
          <a:prstGeom prst="ellipse">
            <a:avLst/>
          </a:prstGeom>
          <a:gradFill>
            <a:gsLst>
              <a:gs pos="0">
                <a:schemeClr val="dk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5"/>
          <p:cNvSpPr/>
          <p:nvPr/>
        </p:nvSpPr>
        <p:spPr>
          <a:xfrm>
            <a:off x="7552350" y="3904025"/>
            <a:ext cx="1359900" cy="1359900"/>
          </a:xfrm>
          <a:prstGeom prst="ellipse">
            <a:avLst/>
          </a:prstGeom>
          <a:gradFill>
            <a:gsLst>
              <a:gs pos="0">
                <a:schemeClr val="dk1"/>
              </a:gs>
              <a:gs pos="100000">
                <a:srgbClr val="2E2E8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5"/>
          <p:cNvSpPr/>
          <p:nvPr/>
        </p:nvSpPr>
        <p:spPr>
          <a:xfrm rot="10800000" flipH="1">
            <a:off x="6412625" y="4413850"/>
            <a:ext cx="439800" cy="439800"/>
          </a:xfrm>
          <a:prstGeom prst="ellipse">
            <a:avLst/>
          </a:prstGeom>
          <a:gradFill>
            <a:gsLst>
              <a:gs pos="0">
                <a:schemeClr val="lt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 name="Google Shape;104;p5"/>
          <p:cNvGrpSpPr/>
          <p:nvPr/>
        </p:nvGrpSpPr>
        <p:grpSpPr>
          <a:xfrm rot="-5400000">
            <a:off x="6826840" y="439838"/>
            <a:ext cx="2604350" cy="2154700"/>
            <a:chOff x="6468475" y="-869552"/>
            <a:chExt cx="2604350" cy="2154700"/>
          </a:xfrm>
        </p:grpSpPr>
        <p:sp>
          <p:nvSpPr>
            <p:cNvPr id="105" name="Google Shape;105;p5"/>
            <p:cNvSpPr/>
            <p:nvPr/>
          </p:nvSpPr>
          <p:spPr>
            <a:xfrm>
              <a:off x="8293625" y="509298"/>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5"/>
            <p:cNvSpPr/>
            <p:nvPr/>
          </p:nvSpPr>
          <p:spPr>
            <a:xfrm>
              <a:off x="7398450" y="976098"/>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7" name="Google Shape;107;p5"/>
            <p:cNvCxnSpPr>
              <a:stCxn id="108" idx="6"/>
              <a:endCxn id="106" idx="2"/>
            </p:cNvCxnSpPr>
            <p:nvPr/>
          </p:nvCxnSpPr>
          <p:spPr>
            <a:xfrm>
              <a:off x="6748075" y="406536"/>
              <a:ext cx="650400" cy="659700"/>
            </a:xfrm>
            <a:prstGeom prst="curvedConnector3">
              <a:avLst>
                <a:gd name="adj1" fmla="val 49998"/>
              </a:avLst>
            </a:prstGeom>
            <a:noFill/>
            <a:ln w="19050" cap="flat" cmpd="sng">
              <a:solidFill>
                <a:schemeClr val="accent1"/>
              </a:solidFill>
              <a:prstDash val="dot"/>
              <a:round/>
              <a:headEnd type="none" w="med" len="med"/>
              <a:tailEnd type="none" w="med" len="med"/>
            </a:ln>
          </p:spPr>
        </p:cxnSp>
        <p:cxnSp>
          <p:nvCxnSpPr>
            <p:cNvPr id="109" name="Google Shape;109;p5"/>
            <p:cNvCxnSpPr>
              <a:stCxn id="106" idx="6"/>
              <a:endCxn id="105" idx="2"/>
            </p:cNvCxnSpPr>
            <p:nvPr/>
          </p:nvCxnSpPr>
          <p:spPr>
            <a:xfrm rot="10800000" flipH="1">
              <a:off x="7578750" y="599448"/>
              <a:ext cx="714900" cy="466800"/>
            </a:xfrm>
            <a:prstGeom prst="curvedConnector3">
              <a:avLst>
                <a:gd name="adj1" fmla="val 49998"/>
              </a:avLst>
            </a:prstGeom>
            <a:noFill/>
            <a:ln w="19050" cap="flat" cmpd="sng">
              <a:solidFill>
                <a:schemeClr val="accent1"/>
              </a:solidFill>
              <a:prstDash val="dot"/>
              <a:round/>
              <a:headEnd type="none" w="med" len="med"/>
              <a:tailEnd type="none" w="med" len="med"/>
            </a:ln>
          </p:spPr>
        </p:cxnSp>
        <p:sp>
          <p:nvSpPr>
            <p:cNvPr id="110" name="Google Shape;110;p5"/>
            <p:cNvSpPr/>
            <p:nvPr/>
          </p:nvSpPr>
          <p:spPr>
            <a:xfrm>
              <a:off x="8957025" y="-869552"/>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5"/>
            <p:cNvSpPr/>
            <p:nvPr/>
          </p:nvSpPr>
          <p:spPr>
            <a:xfrm>
              <a:off x="8709825" y="1131098"/>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5"/>
            <p:cNvSpPr/>
            <p:nvPr/>
          </p:nvSpPr>
          <p:spPr>
            <a:xfrm>
              <a:off x="7328525" y="731673"/>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3" name="Google Shape;113;p5"/>
            <p:cNvCxnSpPr>
              <a:stCxn id="114" idx="6"/>
              <a:endCxn id="115" idx="6"/>
            </p:cNvCxnSpPr>
            <p:nvPr/>
          </p:nvCxnSpPr>
          <p:spPr>
            <a:xfrm flipH="1">
              <a:off x="8863950" y="199573"/>
              <a:ext cx="183300" cy="989400"/>
            </a:xfrm>
            <a:prstGeom prst="curvedConnector3">
              <a:avLst>
                <a:gd name="adj1" fmla="val -129910"/>
              </a:avLst>
            </a:prstGeom>
            <a:noFill/>
            <a:ln w="19050" cap="flat" cmpd="sng">
              <a:solidFill>
                <a:schemeClr val="accent1"/>
              </a:solidFill>
              <a:prstDash val="dot"/>
              <a:round/>
              <a:headEnd type="none" w="med" len="med"/>
              <a:tailEnd type="none" w="med" len="med"/>
            </a:ln>
          </p:spPr>
        </p:cxnSp>
        <p:cxnSp>
          <p:nvCxnSpPr>
            <p:cNvPr id="116" name="Google Shape;116;p5"/>
            <p:cNvCxnSpPr>
              <a:stCxn id="115" idx="0"/>
              <a:endCxn id="105" idx="6"/>
            </p:cNvCxnSpPr>
            <p:nvPr/>
          </p:nvCxnSpPr>
          <p:spPr>
            <a:xfrm rot="5400000" flipH="1">
              <a:off x="8374125" y="699248"/>
              <a:ext cx="493500" cy="293700"/>
            </a:xfrm>
            <a:prstGeom prst="curvedConnector2">
              <a:avLst/>
            </a:prstGeom>
            <a:noFill/>
            <a:ln w="19050" cap="flat" cmpd="sng">
              <a:solidFill>
                <a:schemeClr val="accent1"/>
              </a:solidFill>
              <a:prstDash val="dot"/>
              <a:round/>
              <a:headEnd type="none" w="med" len="med"/>
              <a:tailEnd type="none" w="med" len="med"/>
            </a:ln>
          </p:spPr>
        </p:cxnSp>
        <p:cxnSp>
          <p:nvCxnSpPr>
            <p:cNvPr id="117" name="Google Shape;117;p5"/>
            <p:cNvCxnSpPr>
              <a:endCxn id="112" idx="0"/>
            </p:cNvCxnSpPr>
            <p:nvPr/>
          </p:nvCxnSpPr>
          <p:spPr>
            <a:xfrm rot="10800000">
              <a:off x="7386425" y="731673"/>
              <a:ext cx="867000" cy="102900"/>
            </a:xfrm>
            <a:prstGeom prst="curvedConnector4">
              <a:avLst>
                <a:gd name="adj1" fmla="val 46661"/>
                <a:gd name="adj2" fmla="val 331414"/>
              </a:avLst>
            </a:prstGeom>
            <a:noFill/>
            <a:ln w="19050" cap="flat" cmpd="sng">
              <a:solidFill>
                <a:schemeClr val="accent1"/>
              </a:solidFill>
              <a:prstDash val="dot"/>
              <a:round/>
              <a:headEnd type="none" w="med" len="med"/>
              <a:tailEnd type="none" w="med" len="med"/>
            </a:ln>
          </p:spPr>
        </p:cxnSp>
        <p:cxnSp>
          <p:nvCxnSpPr>
            <p:cNvPr id="118" name="Google Shape;118;p5"/>
            <p:cNvCxnSpPr>
              <a:stCxn id="110" idx="4"/>
              <a:endCxn id="114" idx="2"/>
            </p:cNvCxnSpPr>
            <p:nvPr/>
          </p:nvCxnSpPr>
          <p:spPr>
            <a:xfrm rot="5400000">
              <a:off x="8414625" y="-400652"/>
              <a:ext cx="953400" cy="247200"/>
            </a:xfrm>
            <a:prstGeom prst="curvedConnector4">
              <a:avLst>
                <a:gd name="adj1" fmla="val 42664"/>
                <a:gd name="adj2" fmla="val 196359"/>
              </a:avLst>
            </a:prstGeom>
            <a:noFill/>
            <a:ln w="19050" cap="flat" cmpd="sng">
              <a:solidFill>
                <a:schemeClr val="accent1"/>
              </a:solidFill>
              <a:prstDash val="dot"/>
              <a:round/>
              <a:headEnd type="none" w="med" len="med"/>
              <a:tailEnd type="none" w="med" len="med"/>
            </a:ln>
          </p:spPr>
        </p:cxnSp>
        <p:cxnSp>
          <p:nvCxnSpPr>
            <p:cNvPr id="119" name="Google Shape;119;p5"/>
            <p:cNvCxnSpPr>
              <a:stCxn id="106" idx="5"/>
              <a:endCxn id="115" idx="1"/>
            </p:cNvCxnSpPr>
            <p:nvPr/>
          </p:nvCxnSpPr>
          <p:spPr>
            <a:xfrm rot="-5400000">
              <a:off x="8121596" y="551744"/>
              <a:ext cx="9000" cy="1147500"/>
            </a:xfrm>
            <a:prstGeom prst="curvedConnector5">
              <a:avLst>
                <a:gd name="adj1" fmla="val -2939215"/>
                <a:gd name="adj2" fmla="val 49919"/>
                <a:gd name="adj3" fmla="val 3058563"/>
              </a:avLst>
            </a:prstGeom>
            <a:noFill/>
            <a:ln w="19050" cap="flat" cmpd="sng">
              <a:solidFill>
                <a:schemeClr val="accent1"/>
              </a:solidFill>
              <a:prstDash val="dot"/>
              <a:round/>
              <a:headEnd type="none" w="med" len="med"/>
              <a:tailEnd type="none" w="med" len="med"/>
            </a:ln>
          </p:spPr>
        </p:cxnSp>
        <p:grpSp>
          <p:nvGrpSpPr>
            <p:cNvPr id="120" name="Google Shape;120;p5"/>
            <p:cNvGrpSpPr/>
            <p:nvPr/>
          </p:nvGrpSpPr>
          <p:grpSpPr>
            <a:xfrm>
              <a:off x="6468475" y="266736"/>
              <a:ext cx="279600" cy="279600"/>
              <a:chOff x="6238800" y="4370675"/>
              <a:chExt cx="279600" cy="279600"/>
            </a:xfrm>
          </p:grpSpPr>
          <p:sp>
            <p:nvSpPr>
              <p:cNvPr id="121" name="Google Shape;121;p5"/>
              <p:cNvSpPr/>
              <p:nvPr/>
            </p:nvSpPr>
            <p:spPr>
              <a:xfrm>
                <a:off x="6288450" y="44203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5"/>
              <p:cNvSpPr/>
              <p:nvPr/>
            </p:nvSpPr>
            <p:spPr>
              <a:xfrm>
                <a:off x="6238800" y="437067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5"/>
            <p:cNvGrpSpPr/>
            <p:nvPr/>
          </p:nvGrpSpPr>
          <p:grpSpPr>
            <a:xfrm>
              <a:off x="8767650" y="59773"/>
              <a:ext cx="279600" cy="279600"/>
              <a:chOff x="8804525" y="3411475"/>
              <a:chExt cx="279600" cy="279600"/>
            </a:xfrm>
          </p:grpSpPr>
          <p:sp>
            <p:nvSpPr>
              <p:cNvPr id="123" name="Google Shape;123;p5"/>
              <p:cNvSpPr/>
              <p:nvPr/>
            </p:nvSpPr>
            <p:spPr>
              <a:xfrm>
                <a:off x="8854175" y="34611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5"/>
              <p:cNvSpPr/>
              <p:nvPr/>
            </p:nvSpPr>
            <p:spPr>
              <a:xfrm>
                <a:off x="8804525" y="341147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5"/>
            <p:cNvSpPr/>
            <p:nvPr/>
          </p:nvSpPr>
          <p:spPr>
            <a:xfrm>
              <a:off x="8671575" y="1092848"/>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43"/>
        <p:cNvGrpSpPr/>
        <p:nvPr/>
      </p:nvGrpSpPr>
      <p:grpSpPr>
        <a:xfrm>
          <a:off x="0" y="0"/>
          <a:ext cx="0" cy="0"/>
          <a:chOff x="0" y="0"/>
          <a:chExt cx="0" cy="0"/>
        </a:xfrm>
      </p:grpSpPr>
      <p:sp>
        <p:nvSpPr>
          <p:cNvPr id="144" name="Google Shape;144;p7"/>
          <p:cNvSpPr txBox="1">
            <a:spLocks noGrp="1"/>
          </p:cNvSpPr>
          <p:nvPr>
            <p:ph type="title"/>
          </p:nvPr>
        </p:nvSpPr>
        <p:spPr>
          <a:xfrm>
            <a:off x="1122575" y="1211363"/>
            <a:ext cx="3494700" cy="8559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145" name="Google Shape;145;p7"/>
          <p:cNvSpPr txBox="1">
            <a:spLocks noGrp="1"/>
          </p:cNvSpPr>
          <p:nvPr>
            <p:ph type="subTitle" idx="1"/>
          </p:nvPr>
        </p:nvSpPr>
        <p:spPr>
          <a:xfrm>
            <a:off x="1122575" y="2092538"/>
            <a:ext cx="3494700" cy="183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Font typeface="Nunito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0"/>
              </a:spcBef>
              <a:spcAft>
                <a:spcPts val="0"/>
              </a:spcAft>
              <a:buClr>
                <a:srgbClr val="E76A28"/>
              </a:buClr>
              <a:buSzPts val="1200"/>
              <a:buFont typeface="Nunito Light"/>
              <a:buChar char="■"/>
              <a:defRPr/>
            </a:lvl3pPr>
            <a:lvl4pPr lvl="3" algn="ctr" rtl="0">
              <a:lnSpc>
                <a:spcPct val="100000"/>
              </a:lnSpc>
              <a:spcBef>
                <a:spcPts val="0"/>
              </a:spcBef>
              <a:spcAft>
                <a:spcPts val="0"/>
              </a:spcAft>
              <a:buClr>
                <a:srgbClr val="E76A28"/>
              </a:buClr>
              <a:buSzPts val="12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200"/>
              <a:buFont typeface="Nunito Light"/>
              <a:buChar char="●"/>
              <a:defRPr/>
            </a:lvl7pPr>
            <a:lvl8pPr lvl="7" algn="ctr" rtl="0">
              <a:lnSpc>
                <a:spcPct val="100000"/>
              </a:lnSpc>
              <a:spcBef>
                <a:spcPts val="0"/>
              </a:spcBef>
              <a:spcAft>
                <a:spcPts val="0"/>
              </a:spcAft>
              <a:buClr>
                <a:srgbClr val="999999"/>
              </a:buClr>
              <a:buSzPts val="12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
        <p:nvSpPr>
          <p:cNvPr id="146" name="Google Shape;146;p7"/>
          <p:cNvSpPr>
            <a:spLocks noGrp="1"/>
          </p:cNvSpPr>
          <p:nvPr>
            <p:ph type="pic" idx="2"/>
          </p:nvPr>
        </p:nvSpPr>
        <p:spPr>
          <a:xfrm>
            <a:off x="5506050" y="1203300"/>
            <a:ext cx="2736900" cy="2736900"/>
          </a:xfrm>
          <a:prstGeom prst="ellipse">
            <a:avLst/>
          </a:prstGeom>
          <a:noFill/>
          <a:ln>
            <a:noFill/>
          </a:ln>
          <a:effectLst>
            <a:outerShdw blurRad="228600" algn="bl" rotWithShape="0">
              <a:schemeClr val="accent1">
                <a:alpha val="30000"/>
              </a:schemeClr>
            </a:outerShdw>
          </a:effectLst>
        </p:spPr>
      </p:sp>
      <p:sp>
        <p:nvSpPr>
          <p:cNvPr id="147" name="Google Shape;147;p7"/>
          <p:cNvSpPr/>
          <p:nvPr/>
        </p:nvSpPr>
        <p:spPr>
          <a:xfrm>
            <a:off x="-710750" y="3940200"/>
            <a:ext cx="1078500" cy="1078500"/>
          </a:xfrm>
          <a:prstGeom prst="ellipse">
            <a:avLst/>
          </a:prstGeom>
          <a:gradFill>
            <a:gsLst>
              <a:gs pos="0">
                <a:schemeClr val="dk1"/>
              </a:gs>
              <a:gs pos="100000">
                <a:srgbClr val="2E2E8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7"/>
          <p:cNvSpPr/>
          <p:nvPr/>
        </p:nvSpPr>
        <p:spPr>
          <a:xfrm>
            <a:off x="794875" y="-475025"/>
            <a:ext cx="891900" cy="891900"/>
          </a:xfrm>
          <a:prstGeom prst="ellipse">
            <a:avLst/>
          </a:prstGeom>
          <a:gradFill>
            <a:gsLst>
              <a:gs pos="0">
                <a:schemeClr val="dk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7"/>
          <p:cNvSpPr/>
          <p:nvPr/>
        </p:nvSpPr>
        <p:spPr>
          <a:xfrm>
            <a:off x="82138" y="416875"/>
            <a:ext cx="354300" cy="354300"/>
          </a:xfrm>
          <a:prstGeom prst="ellipse">
            <a:avLst/>
          </a:prstGeom>
          <a:gradFill>
            <a:gsLst>
              <a:gs pos="0">
                <a:schemeClr val="lt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7"/>
          <p:cNvSpPr/>
          <p:nvPr/>
        </p:nvSpPr>
        <p:spPr>
          <a:xfrm>
            <a:off x="1325625" y="4506150"/>
            <a:ext cx="807900" cy="807900"/>
          </a:xfrm>
          <a:prstGeom prst="ellipse">
            <a:avLst/>
          </a:prstGeom>
          <a:gradFill>
            <a:gsLst>
              <a:gs pos="0">
                <a:schemeClr val="dk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7"/>
          <p:cNvSpPr/>
          <p:nvPr/>
        </p:nvSpPr>
        <p:spPr>
          <a:xfrm>
            <a:off x="4731025" y="3997250"/>
            <a:ext cx="1722900" cy="1722900"/>
          </a:xfrm>
          <a:prstGeom prst="ellipse">
            <a:avLst/>
          </a:prstGeom>
          <a:gradFill>
            <a:gsLst>
              <a:gs pos="0">
                <a:schemeClr val="dk1"/>
              </a:gs>
              <a:gs pos="100000">
                <a:srgbClr val="2E2E8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7"/>
          <p:cNvSpPr/>
          <p:nvPr/>
        </p:nvSpPr>
        <p:spPr>
          <a:xfrm>
            <a:off x="3666563" y="4426850"/>
            <a:ext cx="354300" cy="354300"/>
          </a:xfrm>
          <a:prstGeom prst="ellipse">
            <a:avLst/>
          </a:prstGeom>
          <a:gradFill>
            <a:gsLst>
              <a:gs pos="0">
                <a:schemeClr val="lt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53"/>
        <p:cNvGrpSpPr/>
        <p:nvPr/>
      </p:nvGrpSpPr>
      <p:grpSpPr>
        <a:xfrm>
          <a:off x="0" y="0"/>
          <a:ext cx="0" cy="0"/>
          <a:chOff x="0" y="0"/>
          <a:chExt cx="0" cy="0"/>
        </a:xfrm>
      </p:grpSpPr>
      <p:sp>
        <p:nvSpPr>
          <p:cNvPr id="154" name="Google Shape;154;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55"/>
        <p:cNvGrpSpPr/>
        <p:nvPr/>
      </p:nvGrpSpPr>
      <p:grpSpPr>
        <a:xfrm>
          <a:off x="0" y="0"/>
          <a:ext cx="0" cy="0"/>
          <a:chOff x="0" y="0"/>
          <a:chExt cx="0" cy="0"/>
        </a:xfrm>
      </p:grpSpPr>
      <p:sp>
        <p:nvSpPr>
          <p:cNvPr id="156" name="Google Shape;156;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5000"/>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
        <p:nvSpPr>
          <p:cNvPr id="157" name="Google Shape;157;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8"/>
        <p:cNvGrpSpPr/>
        <p:nvPr/>
      </p:nvGrpSpPr>
      <p:grpSpPr>
        <a:xfrm>
          <a:off x="0" y="0"/>
          <a:ext cx="0" cy="0"/>
          <a:chOff x="0" y="0"/>
          <a:chExt cx="0" cy="0"/>
        </a:xfrm>
      </p:grpSpPr>
      <p:sp>
        <p:nvSpPr>
          <p:cNvPr id="159" name="Google Shape;159;p10"/>
          <p:cNvSpPr txBox="1">
            <a:spLocks noGrp="1"/>
          </p:cNvSpPr>
          <p:nvPr>
            <p:ph type="title"/>
          </p:nvPr>
        </p:nvSpPr>
        <p:spPr>
          <a:xfrm>
            <a:off x="720000" y="4014450"/>
            <a:ext cx="7704000" cy="572700"/>
          </a:xfrm>
          <a:prstGeom prst="rect">
            <a:avLst/>
          </a:prstGeom>
          <a:solidFill>
            <a:schemeClr val="accent2"/>
          </a:solidFill>
        </p:spPr>
        <p:txBody>
          <a:bodyPr spcFirstLastPara="1" wrap="square" lIns="91425" tIns="91425" rIns="91425" bIns="91425" anchor="t" anchorCtr="0">
            <a:noAutofit/>
          </a:bodyPr>
          <a:lstStyle>
            <a:lvl1pPr lvl="0" algn="ctr" rtl="0">
              <a:spcBef>
                <a:spcPts val="0"/>
              </a:spcBef>
              <a:spcAft>
                <a:spcPts val="0"/>
              </a:spcAft>
              <a:buSzPts val="2500"/>
              <a:buNone/>
              <a:defRPr>
                <a:solidFill>
                  <a:schemeClr val="lt1"/>
                </a:solidFill>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60"/>
        <p:cNvGrpSpPr/>
        <p:nvPr/>
      </p:nvGrpSpPr>
      <p:grpSpPr>
        <a:xfrm>
          <a:off x="0" y="0"/>
          <a:ext cx="0" cy="0"/>
          <a:chOff x="0" y="0"/>
          <a:chExt cx="0" cy="0"/>
        </a:xfrm>
      </p:grpSpPr>
      <p:sp>
        <p:nvSpPr>
          <p:cNvPr id="161" name="Google Shape;161;p11"/>
          <p:cNvSpPr txBox="1">
            <a:spLocks noGrp="1"/>
          </p:cNvSpPr>
          <p:nvPr>
            <p:ph type="title" hasCustomPrompt="1"/>
          </p:nvPr>
        </p:nvSpPr>
        <p:spPr>
          <a:xfrm>
            <a:off x="1083400" y="1765938"/>
            <a:ext cx="4836000" cy="1261500"/>
          </a:xfrm>
          <a:prstGeom prst="rect">
            <a:avLst/>
          </a:prstGeom>
        </p:spPr>
        <p:txBody>
          <a:bodyPr spcFirstLastPara="1" wrap="square" lIns="91425" tIns="91425" rIns="91425" bIns="91425" anchor="ctr" anchorCtr="0">
            <a:noAutofit/>
          </a:bodyPr>
          <a:lstStyle>
            <a:lvl1pPr lvl="0">
              <a:spcBef>
                <a:spcPts val="0"/>
              </a:spcBef>
              <a:spcAft>
                <a:spcPts val="0"/>
              </a:spcAft>
              <a:buSzPts val="9600"/>
              <a:buNone/>
              <a:defRPr sz="4500">
                <a:solidFill>
                  <a:schemeClr val="lt2"/>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62" name="Google Shape;162;p11"/>
          <p:cNvSpPr txBox="1">
            <a:spLocks noGrp="1"/>
          </p:cNvSpPr>
          <p:nvPr>
            <p:ph type="subTitle" idx="1"/>
          </p:nvPr>
        </p:nvSpPr>
        <p:spPr>
          <a:xfrm>
            <a:off x="1083400" y="2978513"/>
            <a:ext cx="4836000" cy="399000"/>
          </a:xfrm>
          <a:prstGeom prst="rect">
            <a:avLst/>
          </a:prstGeom>
          <a:ln w="9525" cap="flat" cmpd="sng">
            <a:solidFill>
              <a:schemeClr val="accent1"/>
            </a:solidFill>
            <a:prstDash val="solid"/>
            <a:round/>
            <a:headEnd type="none" w="sm" len="sm"/>
            <a:tailEnd type="none" w="sm" len="sm"/>
          </a:ln>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163" name="Google Shape;163;p11"/>
          <p:cNvGrpSpPr/>
          <p:nvPr/>
        </p:nvGrpSpPr>
        <p:grpSpPr>
          <a:xfrm>
            <a:off x="2901550" y="3411475"/>
            <a:ext cx="6182575" cy="2052725"/>
            <a:chOff x="2901550" y="3411475"/>
            <a:chExt cx="6182575" cy="2052725"/>
          </a:xfrm>
        </p:grpSpPr>
        <p:sp>
          <p:nvSpPr>
            <p:cNvPr id="164" name="Google Shape;164;p11"/>
            <p:cNvSpPr/>
            <p:nvPr/>
          </p:nvSpPr>
          <p:spPr>
            <a:xfrm>
              <a:off x="8293625" y="429985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a:off x="7398450" y="5040463"/>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6" name="Google Shape;166;p11"/>
            <p:cNvCxnSpPr>
              <a:stCxn id="167" idx="7"/>
              <a:endCxn id="168" idx="2"/>
            </p:cNvCxnSpPr>
            <p:nvPr/>
          </p:nvCxnSpPr>
          <p:spPr>
            <a:xfrm rot="-5400000" flipH="1">
              <a:off x="4864879" y="4180621"/>
              <a:ext cx="99000" cy="1203300"/>
            </a:xfrm>
            <a:prstGeom prst="curvedConnector4">
              <a:avLst>
                <a:gd name="adj1" fmla="val -281890"/>
                <a:gd name="adj2" fmla="val 51696"/>
              </a:avLst>
            </a:prstGeom>
            <a:noFill/>
            <a:ln w="19050" cap="flat" cmpd="sng">
              <a:solidFill>
                <a:schemeClr val="accent1"/>
              </a:solidFill>
              <a:prstDash val="dot"/>
              <a:round/>
              <a:headEnd type="none" w="med" len="med"/>
              <a:tailEnd type="none" w="med" len="med"/>
            </a:ln>
          </p:spPr>
        </p:cxnSp>
        <p:cxnSp>
          <p:nvCxnSpPr>
            <p:cNvPr id="169" name="Google Shape;169;p11"/>
            <p:cNvCxnSpPr>
              <a:stCxn id="168" idx="6"/>
              <a:endCxn id="170" idx="2"/>
            </p:cNvCxnSpPr>
            <p:nvPr/>
          </p:nvCxnSpPr>
          <p:spPr>
            <a:xfrm rot="10800000" flipH="1">
              <a:off x="5631700" y="4400525"/>
              <a:ext cx="607200" cy="431100"/>
            </a:xfrm>
            <a:prstGeom prst="curvedConnector3">
              <a:avLst>
                <a:gd name="adj1" fmla="val 50000"/>
              </a:avLst>
            </a:prstGeom>
            <a:noFill/>
            <a:ln w="19050" cap="flat" cmpd="sng">
              <a:solidFill>
                <a:schemeClr val="accent1"/>
              </a:solidFill>
              <a:prstDash val="dot"/>
              <a:round/>
              <a:headEnd type="none" w="med" len="med"/>
              <a:tailEnd type="none" w="med" len="med"/>
            </a:ln>
          </p:spPr>
        </p:cxnSp>
        <p:cxnSp>
          <p:nvCxnSpPr>
            <p:cNvPr id="171" name="Google Shape;171;p11"/>
            <p:cNvCxnSpPr>
              <a:stCxn id="170" idx="6"/>
              <a:endCxn id="165" idx="2"/>
            </p:cNvCxnSpPr>
            <p:nvPr/>
          </p:nvCxnSpPr>
          <p:spPr>
            <a:xfrm>
              <a:off x="6518500" y="4400388"/>
              <a:ext cx="879900" cy="730200"/>
            </a:xfrm>
            <a:prstGeom prst="curvedConnector3">
              <a:avLst>
                <a:gd name="adj1" fmla="val 50003"/>
              </a:avLst>
            </a:prstGeom>
            <a:noFill/>
            <a:ln w="19050" cap="flat" cmpd="sng">
              <a:solidFill>
                <a:schemeClr val="accent1"/>
              </a:solidFill>
              <a:prstDash val="dot"/>
              <a:round/>
              <a:headEnd type="none" w="med" len="med"/>
              <a:tailEnd type="none" w="med" len="med"/>
            </a:ln>
          </p:spPr>
        </p:cxnSp>
        <p:cxnSp>
          <p:nvCxnSpPr>
            <p:cNvPr id="172" name="Google Shape;172;p11"/>
            <p:cNvCxnSpPr>
              <a:stCxn id="165" idx="6"/>
              <a:endCxn id="164" idx="2"/>
            </p:cNvCxnSpPr>
            <p:nvPr/>
          </p:nvCxnSpPr>
          <p:spPr>
            <a:xfrm rot="10800000" flipH="1">
              <a:off x="7578750" y="4389913"/>
              <a:ext cx="714900" cy="740700"/>
            </a:xfrm>
            <a:prstGeom prst="curvedConnector3">
              <a:avLst>
                <a:gd name="adj1" fmla="val 49998"/>
              </a:avLst>
            </a:prstGeom>
            <a:noFill/>
            <a:ln w="19050" cap="flat" cmpd="sng">
              <a:solidFill>
                <a:schemeClr val="accent1"/>
              </a:solidFill>
              <a:prstDash val="dot"/>
              <a:round/>
              <a:headEnd type="none" w="med" len="med"/>
              <a:tailEnd type="none" w="med" len="med"/>
            </a:ln>
          </p:spPr>
        </p:cxnSp>
        <p:sp>
          <p:nvSpPr>
            <p:cNvPr id="168" name="Google Shape;168;p11"/>
            <p:cNvSpPr/>
            <p:nvPr/>
          </p:nvSpPr>
          <p:spPr>
            <a:xfrm>
              <a:off x="5515900" y="477372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a:off x="8709825" y="4921650"/>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1"/>
            <p:cNvSpPr/>
            <p:nvPr/>
          </p:nvSpPr>
          <p:spPr>
            <a:xfrm>
              <a:off x="7462950" y="424167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5" name="Google Shape;175;p11"/>
            <p:cNvCxnSpPr>
              <a:stCxn id="176" idx="6"/>
              <a:endCxn id="177" idx="6"/>
            </p:cNvCxnSpPr>
            <p:nvPr/>
          </p:nvCxnSpPr>
          <p:spPr>
            <a:xfrm flipH="1">
              <a:off x="8863925" y="3551275"/>
              <a:ext cx="220200" cy="1428300"/>
            </a:xfrm>
            <a:prstGeom prst="curvedConnector3">
              <a:avLst>
                <a:gd name="adj1" fmla="val -108140"/>
              </a:avLst>
            </a:prstGeom>
            <a:noFill/>
            <a:ln w="19050" cap="flat" cmpd="sng">
              <a:solidFill>
                <a:schemeClr val="accent1"/>
              </a:solidFill>
              <a:prstDash val="dot"/>
              <a:round/>
              <a:headEnd type="none" w="med" len="med"/>
              <a:tailEnd type="none" w="med" len="med"/>
            </a:ln>
          </p:spPr>
        </p:cxnSp>
        <p:cxnSp>
          <p:nvCxnSpPr>
            <p:cNvPr id="178" name="Google Shape;178;p11"/>
            <p:cNvCxnSpPr>
              <a:stCxn id="177" idx="0"/>
              <a:endCxn id="164" idx="6"/>
            </p:cNvCxnSpPr>
            <p:nvPr/>
          </p:nvCxnSpPr>
          <p:spPr>
            <a:xfrm rot="5400000" flipH="1">
              <a:off x="8374125" y="4489800"/>
              <a:ext cx="493500" cy="293700"/>
            </a:xfrm>
            <a:prstGeom prst="curvedConnector2">
              <a:avLst/>
            </a:prstGeom>
            <a:noFill/>
            <a:ln w="19050" cap="flat" cmpd="sng">
              <a:solidFill>
                <a:schemeClr val="accent1"/>
              </a:solidFill>
              <a:prstDash val="dot"/>
              <a:round/>
              <a:headEnd type="none" w="med" len="med"/>
              <a:tailEnd type="none" w="med" len="med"/>
            </a:ln>
          </p:spPr>
        </p:cxnSp>
        <p:cxnSp>
          <p:nvCxnSpPr>
            <p:cNvPr id="179" name="Google Shape;179;p11"/>
            <p:cNvCxnSpPr>
              <a:stCxn id="164" idx="0"/>
              <a:endCxn id="174" idx="0"/>
            </p:cNvCxnSpPr>
            <p:nvPr/>
          </p:nvCxnSpPr>
          <p:spPr>
            <a:xfrm rot="5400000" flipH="1">
              <a:off x="7923275" y="3839350"/>
              <a:ext cx="58200" cy="862800"/>
            </a:xfrm>
            <a:prstGeom prst="curvedConnector3">
              <a:avLst>
                <a:gd name="adj1" fmla="val 509107"/>
              </a:avLst>
            </a:prstGeom>
            <a:noFill/>
            <a:ln w="19050" cap="flat" cmpd="sng">
              <a:solidFill>
                <a:schemeClr val="accent1"/>
              </a:solidFill>
              <a:prstDash val="dot"/>
              <a:round/>
              <a:headEnd type="none" w="med" len="med"/>
              <a:tailEnd type="none" w="med" len="med"/>
            </a:ln>
          </p:spPr>
        </p:cxnSp>
        <p:cxnSp>
          <p:nvCxnSpPr>
            <p:cNvPr id="180" name="Google Shape;180;p11"/>
            <p:cNvCxnSpPr>
              <a:stCxn id="164" idx="0"/>
              <a:endCxn id="176" idx="2"/>
            </p:cNvCxnSpPr>
            <p:nvPr/>
          </p:nvCxnSpPr>
          <p:spPr>
            <a:xfrm rot="-5400000">
              <a:off x="8219975" y="3715150"/>
              <a:ext cx="748500" cy="420900"/>
            </a:xfrm>
            <a:prstGeom prst="curvedConnector2">
              <a:avLst/>
            </a:prstGeom>
            <a:noFill/>
            <a:ln w="19050" cap="flat" cmpd="sng">
              <a:solidFill>
                <a:schemeClr val="accent1"/>
              </a:solidFill>
              <a:prstDash val="dot"/>
              <a:round/>
              <a:headEnd type="none" w="med" len="med"/>
              <a:tailEnd type="none" w="med" len="med"/>
            </a:ln>
          </p:spPr>
        </p:cxnSp>
        <p:cxnSp>
          <p:nvCxnSpPr>
            <p:cNvPr id="181" name="Google Shape;181;p11"/>
            <p:cNvCxnSpPr>
              <a:stCxn id="167" idx="4"/>
              <a:endCxn id="165" idx="4"/>
            </p:cNvCxnSpPr>
            <p:nvPr/>
          </p:nvCxnSpPr>
          <p:spPr>
            <a:xfrm rot="-5400000" flipH="1">
              <a:off x="5726625" y="3458675"/>
              <a:ext cx="249300" cy="3274800"/>
            </a:xfrm>
            <a:prstGeom prst="curvedConnector3">
              <a:avLst>
                <a:gd name="adj1" fmla="val 195532"/>
              </a:avLst>
            </a:prstGeom>
            <a:noFill/>
            <a:ln w="19050" cap="flat" cmpd="sng">
              <a:solidFill>
                <a:schemeClr val="accent1"/>
              </a:solidFill>
              <a:prstDash val="dot"/>
              <a:round/>
              <a:headEnd type="none" w="med" len="med"/>
              <a:tailEnd type="none" w="med" len="med"/>
            </a:ln>
          </p:spPr>
        </p:cxnSp>
        <p:cxnSp>
          <p:nvCxnSpPr>
            <p:cNvPr id="182" name="Google Shape;182;p11"/>
            <p:cNvCxnSpPr>
              <a:stCxn id="165" idx="5"/>
              <a:endCxn id="177" idx="4"/>
            </p:cNvCxnSpPr>
            <p:nvPr/>
          </p:nvCxnSpPr>
          <p:spPr>
            <a:xfrm rot="-5400000">
              <a:off x="8100596" y="4527308"/>
              <a:ext cx="118800" cy="1215300"/>
            </a:xfrm>
            <a:prstGeom prst="curvedConnector3">
              <a:avLst>
                <a:gd name="adj1" fmla="val -222668"/>
              </a:avLst>
            </a:prstGeom>
            <a:noFill/>
            <a:ln w="19050" cap="flat" cmpd="sng">
              <a:solidFill>
                <a:schemeClr val="accent1"/>
              </a:solidFill>
              <a:prstDash val="dot"/>
              <a:round/>
              <a:headEnd type="none" w="med" len="med"/>
              <a:tailEnd type="none" w="med" len="med"/>
            </a:ln>
          </p:spPr>
        </p:cxnSp>
        <p:grpSp>
          <p:nvGrpSpPr>
            <p:cNvPr id="183" name="Google Shape;183;p11"/>
            <p:cNvGrpSpPr/>
            <p:nvPr/>
          </p:nvGrpSpPr>
          <p:grpSpPr>
            <a:xfrm>
              <a:off x="6238900" y="4260588"/>
              <a:ext cx="279600" cy="279600"/>
              <a:chOff x="6238800" y="4370675"/>
              <a:chExt cx="279600" cy="279600"/>
            </a:xfrm>
          </p:grpSpPr>
          <p:sp>
            <p:nvSpPr>
              <p:cNvPr id="184" name="Google Shape;184;p11"/>
              <p:cNvSpPr/>
              <p:nvPr/>
            </p:nvSpPr>
            <p:spPr>
              <a:xfrm>
                <a:off x="6288450" y="44203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1"/>
              <p:cNvSpPr/>
              <p:nvPr/>
            </p:nvSpPr>
            <p:spPr>
              <a:xfrm>
                <a:off x="6238800" y="437067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 name="Google Shape;185;p11"/>
            <p:cNvGrpSpPr/>
            <p:nvPr/>
          </p:nvGrpSpPr>
          <p:grpSpPr>
            <a:xfrm>
              <a:off x="8804525" y="3411475"/>
              <a:ext cx="279600" cy="279600"/>
              <a:chOff x="8804525" y="3411475"/>
              <a:chExt cx="279600" cy="279600"/>
            </a:xfrm>
          </p:grpSpPr>
          <p:sp>
            <p:nvSpPr>
              <p:cNvPr id="186" name="Google Shape;186;p11"/>
              <p:cNvSpPr/>
              <p:nvPr/>
            </p:nvSpPr>
            <p:spPr>
              <a:xfrm>
                <a:off x="8854175" y="34611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a:off x="8804525" y="341147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 name="Google Shape;187;p11"/>
            <p:cNvGrpSpPr/>
            <p:nvPr/>
          </p:nvGrpSpPr>
          <p:grpSpPr>
            <a:xfrm>
              <a:off x="4074075" y="4691825"/>
              <a:ext cx="279600" cy="279600"/>
              <a:chOff x="4074075" y="4691825"/>
              <a:chExt cx="279600" cy="279600"/>
            </a:xfrm>
          </p:grpSpPr>
          <p:sp>
            <p:nvSpPr>
              <p:cNvPr id="188" name="Google Shape;188;p11"/>
              <p:cNvSpPr/>
              <p:nvPr/>
            </p:nvSpPr>
            <p:spPr>
              <a:xfrm>
                <a:off x="4123725" y="474147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a:off x="4074075" y="469182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 name="Google Shape;177;p11"/>
            <p:cNvSpPr/>
            <p:nvPr/>
          </p:nvSpPr>
          <p:spPr>
            <a:xfrm>
              <a:off x="8671575" y="4883400"/>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1"/>
            <p:cNvSpPr/>
            <p:nvPr/>
          </p:nvSpPr>
          <p:spPr>
            <a:xfrm>
              <a:off x="7192013" y="3804375"/>
              <a:ext cx="344300" cy="1244950"/>
            </a:xfrm>
            <a:custGeom>
              <a:avLst/>
              <a:gdLst/>
              <a:ahLst/>
              <a:cxnLst/>
              <a:rect l="l" t="t" r="r" b="b"/>
              <a:pathLst>
                <a:path w="13772" h="49798" extrusionOk="0">
                  <a:moveTo>
                    <a:pt x="12616" y="49798"/>
                  </a:moveTo>
                  <a:cubicBezTo>
                    <a:pt x="12694" y="48084"/>
                    <a:pt x="14838" y="42511"/>
                    <a:pt x="13084" y="39511"/>
                  </a:cubicBezTo>
                  <a:cubicBezTo>
                    <a:pt x="11331" y="36511"/>
                    <a:pt x="4199" y="35147"/>
                    <a:pt x="2095" y="31796"/>
                  </a:cubicBezTo>
                  <a:cubicBezTo>
                    <a:pt x="-9" y="28445"/>
                    <a:pt x="-476" y="24704"/>
                    <a:pt x="459" y="19405"/>
                  </a:cubicBezTo>
                  <a:cubicBezTo>
                    <a:pt x="1394" y="14106"/>
                    <a:pt x="6499" y="3234"/>
                    <a:pt x="7707" y="0"/>
                  </a:cubicBezTo>
                </a:path>
              </a:pathLst>
            </a:custGeom>
            <a:noFill/>
            <a:ln w="19050" cap="flat" cmpd="sng">
              <a:solidFill>
                <a:schemeClr val="accent1"/>
              </a:solidFill>
              <a:prstDash val="dot"/>
              <a:round/>
              <a:headEnd type="none" w="med" len="med"/>
              <a:tailEnd type="none" w="med" len="med"/>
            </a:ln>
          </p:spPr>
        </p:sp>
        <p:cxnSp>
          <p:nvCxnSpPr>
            <p:cNvPr id="190" name="Google Shape;190;p11"/>
            <p:cNvCxnSpPr/>
            <p:nvPr/>
          </p:nvCxnSpPr>
          <p:spPr>
            <a:xfrm rot="-5400000" flipH="1">
              <a:off x="5578625" y="4903200"/>
              <a:ext cx="561000" cy="561000"/>
            </a:xfrm>
            <a:prstGeom prst="curvedConnector3">
              <a:avLst>
                <a:gd name="adj1" fmla="val 50000"/>
              </a:avLst>
            </a:prstGeom>
            <a:noFill/>
            <a:ln w="19050" cap="flat" cmpd="sng">
              <a:solidFill>
                <a:schemeClr val="accent1"/>
              </a:solidFill>
              <a:prstDash val="dot"/>
              <a:round/>
              <a:headEnd type="none" w="med" len="med"/>
              <a:tailEnd type="none" w="med" len="med"/>
            </a:ln>
          </p:spPr>
        </p:cxnSp>
        <p:cxnSp>
          <p:nvCxnSpPr>
            <p:cNvPr id="191" name="Google Shape;191;p11"/>
            <p:cNvCxnSpPr/>
            <p:nvPr/>
          </p:nvCxnSpPr>
          <p:spPr>
            <a:xfrm rot="10800000">
              <a:off x="2901550" y="4524625"/>
              <a:ext cx="1169100" cy="303900"/>
            </a:xfrm>
            <a:prstGeom prst="curvedConnector3">
              <a:avLst>
                <a:gd name="adj1" fmla="val 50000"/>
              </a:avLst>
            </a:prstGeom>
            <a:noFill/>
            <a:ln w="19050" cap="flat" cmpd="sng">
              <a:solidFill>
                <a:schemeClr val="accent1"/>
              </a:solidFill>
              <a:prstDash val="dot"/>
              <a:round/>
              <a:headEnd type="none" w="med" len="med"/>
              <a:tailEnd type="none" w="med" len="med"/>
            </a:ln>
          </p:spPr>
        </p:cxnSp>
      </p:grpSp>
      <p:sp>
        <p:nvSpPr>
          <p:cNvPr id="192" name="Google Shape;192;p11"/>
          <p:cNvSpPr/>
          <p:nvPr/>
        </p:nvSpPr>
        <p:spPr>
          <a:xfrm flipH="1">
            <a:off x="1184025" y="4249725"/>
            <a:ext cx="1189200" cy="1189200"/>
          </a:xfrm>
          <a:prstGeom prst="ellipse">
            <a:avLst/>
          </a:prstGeom>
          <a:gradFill>
            <a:gsLst>
              <a:gs pos="0">
                <a:schemeClr val="dk1"/>
              </a:gs>
              <a:gs pos="100000">
                <a:srgbClr val="2E2E8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8359350" y="2179000"/>
            <a:ext cx="354300" cy="354300"/>
          </a:xfrm>
          <a:prstGeom prst="ellipse">
            <a:avLst/>
          </a:prstGeom>
          <a:gradFill>
            <a:gsLst>
              <a:gs pos="0">
                <a:schemeClr val="lt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1"/>
          <p:cNvSpPr/>
          <p:nvPr/>
        </p:nvSpPr>
        <p:spPr>
          <a:xfrm flipH="1">
            <a:off x="8398675" y="562875"/>
            <a:ext cx="802500" cy="802500"/>
          </a:xfrm>
          <a:prstGeom prst="ellipse">
            <a:avLst/>
          </a:prstGeom>
          <a:gradFill>
            <a:gsLst>
              <a:gs pos="0">
                <a:schemeClr val="dk1"/>
              </a:gs>
              <a:gs pos="100000">
                <a:srgbClr val="2E2E8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1"/>
            </a:gs>
            <a:gs pos="100000">
              <a:schemeClr val="lt1"/>
            </a:gs>
          </a:gsLst>
          <a:lin ang="2700006"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1"/>
              </a:buClr>
              <a:buSzPts val="2500"/>
              <a:buFont typeface="Krona One"/>
              <a:buNone/>
              <a:defRPr sz="2500" b="1">
                <a:solidFill>
                  <a:schemeClr val="accent1"/>
                </a:solidFill>
                <a:latin typeface="Krona One"/>
                <a:ea typeface="Krona One"/>
                <a:cs typeface="Krona One"/>
                <a:sym typeface="Krona One"/>
              </a:defRPr>
            </a:lvl1pPr>
            <a:lvl2pPr lvl="1" rtl="0">
              <a:spcBef>
                <a:spcPts val="0"/>
              </a:spcBef>
              <a:spcAft>
                <a:spcPts val="0"/>
              </a:spcAft>
              <a:buClr>
                <a:schemeClr val="accent1"/>
              </a:buClr>
              <a:buSzPts val="2500"/>
              <a:buFont typeface="Krona One"/>
              <a:buNone/>
              <a:defRPr sz="2500" b="1">
                <a:solidFill>
                  <a:schemeClr val="accent1"/>
                </a:solidFill>
                <a:latin typeface="Krona One"/>
                <a:ea typeface="Krona One"/>
                <a:cs typeface="Krona One"/>
                <a:sym typeface="Krona One"/>
              </a:defRPr>
            </a:lvl2pPr>
            <a:lvl3pPr lvl="2" rtl="0">
              <a:spcBef>
                <a:spcPts val="0"/>
              </a:spcBef>
              <a:spcAft>
                <a:spcPts val="0"/>
              </a:spcAft>
              <a:buClr>
                <a:schemeClr val="accent1"/>
              </a:buClr>
              <a:buSzPts val="2500"/>
              <a:buFont typeface="Krona One"/>
              <a:buNone/>
              <a:defRPr sz="2500" b="1">
                <a:solidFill>
                  <a:schemeClr val="accent1"/>
                </a:solidFill>
                <a:latin typeface="Krona One"/>
                <a:ea typeface="Krona One"/>
                <a:cs typeface="Krona One"/>
                <a:sym typeface="Krona One"/>
              </a:defRPr>
            </a:lvl3pPr>
            <a:lvl4pPr lvl="3" rtl="0">
              <a:spcBef>
                <a:spcPts val="0"/>
              </a:spcBef>
              <a:spcAft>
                <a:spcPts val="0"/>
              </a:spcAft>
              <a:buClr>
                <a:schemeClr val="accent1"/>
              </a:buClr>
              <a:buSzPts val="2500"/>
              <a:buFont typeface="Krona One"/>
              <a:buNone/>
              <a:defRPr sz="2500" b="1">
                <a:solidFill>
                  <a:schemeClr val="accent1"/>
                </a:solidFill>
                <a:latin typeface="Krona One"/>
                <a:ea typeface="Krona One"/>
                <a:cs typeface="Krona One"/>
                <a:sym typeface="Krona One"/>
              </a:defRPr>
            </a:lvl4pPr>
            <a:lvl5pPr lvl="4" rtl="0">
              <a:spcBef>
                <a:spcPts val="0"/>
              </a:spcBef>
              <a:spcAft>
                <a:spcPts val="0"/>
              </a:spcAft>
              <a:buClr>
                <a:schemeClr val="accent1"/>
              </a:buClr>
              <a:buSzPts val="2500"/>
              <a:buFont typeface="Krona One"/>
              <a:buNone/>
              <a:defRPr sz="2500" b="1">
                <a:solidFill>
                  <a:schemeClr val="accent1"/>
                </a:solidFill>
                <a:latin typeface="Krona One"/>
                <a:ea typeface="Krona One"/>
                <a:cs typeface="Krona One"/>
                <a:sym typeface="Krona One"/>
              </a:defRPr>
            </a:lvl5pPr>
            <a:lvl6pPr lvl="5" rtl="0">
              <a:spcBef>
                <a:spcPts val="0"/>
              </a:spcBef>
              <a:spcAft>
                <a:spcPts val="0"/>
              </a:spcAft>
              <a:buClr>
                <a:schemeClr val="accent1"/>
              </a:buClr>
              <a:buSzPts val="2500"/>
              <a:buFont typeface="Krona One"/>
              <a:buNone/>
              <a:defRPr sz="2500" b="1">
                <a:solidFill>
                  <a:schemeClr val="accent1"/>
                </a:solidFill>
                <a:latin typeface="Krona One"/>
                <a:ea typeface="Krona One"/>
                <a:cs typeface="Krona One"/>
                <a:sym typeface="Krona One"/>
              </a:defRPr>
            </a:lvl6pPr>
            <a:lvl7pPr lvl="6" rtl="0">
              <a:spcBef>
                <a:spcPts val="0"/>
              </a:spcBef>
              <a:spcAft>
                <a:spcPts val="0"/>
              </a:spcAft>
              <a:buClr>
                <a:schemeClr val="accent1"/>
              </a:buClr>
              <a:buSzPts val="2500"/>
              <a:buFont typeface="Krona One"/>
              <a:buNone/>
              <a:defRPr sz="2500" b="1">
                <a:solidFill>
                  <a:schemeClr val="accent1"/>
                </a:solidFill>
                <a:latin typeface="Krona One"/>
                <a:ea typeface="Krona One"/>
                <a:cs typeface="Krona One"/>
                <a:sym typeface="Krona One"/>
              </a:defRPr>
            </a:lvl7pPr>
            <a:lvl8pPr lvl="7" rtl="0">
              <a:spcBef>
                <a:spcPts val="0"/>
              </a:spcBef>
              <a:spcAft>
                <a:spcPts val="0"/>
              </a:spcAft>
              <a:buClr>
                <a:schemeClr val="accent1"/>
              </a:buClr>
              <a:buSzPts val="2500"/>
              <a:buFont typeface="Krona One"/>
              <a:buNone/>
              <a:defRPr sz="2500" b="1">
                <a:solidFill>
                  <a:schemeClr val="accent1"/>
                </a:solidFill>
                <a:latin typeface="Krona One"/>
                <a:ea typeface="Krona One"/>
                <a:cs typeface="Krona One"/>
                <a:sym typeface="Krona One"/>
              </a:defRPr>
            </a:lvl8pPr>
            <a:lvl9pPr lvl="8" rtl="0">
              <a:spcBef>
                <a:spcPts val="0"/>
              </a:spcBef>
              <a:spcAft>
                <a:spcPts val="0"/>
              </a:spcAft>
              <a:buClr>
                <a:schemeClr val="accent1"/>
              </a:buClr>
              <a:buSzPts val="2500"/>
              <a:buFont typeface="Krona One"/>
              <a:buNone/>
              <a:defRPr sz="2500" b="1">
                <a:solidFill>
                  <a:schemeClr val="accent1"/>
                </a:solidFill>
                <a:latin typeface="Krona One"/>
                <a:ea typeface="Krona One"/>
                <a:cs typeface="Krona One"/>
                <a:sym typeface="Krona One"/>
              </a:defRPr>
            </a:lvl9pPr>
          </a:lstStyle>
          <a:p>
            <a:endParaRPr/>
          </a:p>
        </p:txBody>
      </p:sp>
      <p:sp>
        <p:nvSpPr>
          <p:cNvPr id="7" name="Google Shape;7;p1"/>
          <p:cNvSpPr txBox="1">
            <a:spLocks noGrp="1"/>
          </p:cNvSpPr>
          <p:nvPr>
            <p:ph type="body" idx="1"/>
          </p:nvPr>
        </p:nvSpPr>
        <p:spPr>
          <a:xfrm>
            <a:off x="713225" y="1152475"/>
            <a:ext cx="7717500" cy="34515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accent1"/>
              </a:buClr>
              <a:buSzPts val="1200"/>
              <a:buFont typeface="PT Sans"/>
              <a:buChar char="●"/>
              <a:defRPr sz="1200">
                <a:solidFill>
                  <a:schemeClr val="accent1"/>
                </a:solidFill>
                <a:latin typeface="PT Sans"/>
                <a:ea typeface="PT Sans"/>
                <a:cs typeface="PT Sans"/>
                <a:sym typeface="PT Sans"/>
              </a:defRPr>
            </a:lvl1pPr>
            <a:lvl2pPr marL="914400" lvl="1" indent="-304800">
              <a:lnSpc>
                <a:spcPct val="100000"/>
              </a:lnSpc>
              <a:spcBef>
                <a:spcPts val="0"/>
              </a:spcBef>
              <a:spcAft>
                <a:spcPts val="0"/>
              </a:spcAft>
              <a:buClr>
                <a:schemeClr val="accent1"/>
              </a:buClr>
              <a:buSzPts val="1200"/>
              <a:buFont typeface="PT Sans"/>
              <a:buChar char="○"/>
              <a:defRPr sz="1200">
                <a:solidFill>
                  <a:schemeClr val="accent1"/>
                </a:solidFill>
                <a:latin typeface="PT Sans"/>
                <a:ea typeface="PT Sans"/>
                <a:cs typeface="PT Sans"/>
                <a:sym typeface="PT Sans"/>
              </a:defRPr>
            </a:lvl2pPr>
            <a:lvl3pPr marL="1371600" lvl="2" indent="-304800">
              <a:lnSpc>
                <a:spcPct val="100000"/>
              </a:lnSpc>
              <a:spcBef>
                <a:spcPts val="0"/>
              </a:spcBef>
              <a:spcAft>
                <a:spcPts val="0"/>
              </a:spcAft>
              <a:buClr>
                <a:schemeClr val="accent1"/>
              </a:buClr>
              <a:buSzPts val="1200"/>
              <a:buFont typeface="PT Sans"/>
              <a:buChar char="■"/>
              <a:defRPr sz="1200">
                <a:solidFill>
                  <a:schemeClr val="accent1"/>
                </a:solidFill>
                <a:latin typeface="PT Sans"/>
                <a:ea typeface="PT Sans"/>
                <a:cs typeface="PT Sans"/>
                <a:sym typeface="PT Sans"/>
              </a:defRPr>
            </a:lvl3pPr>
            <a:lvl4pPr marL="1828800" lvl="3" indent="-304800">
              <a:lnSpc>
                <a:spcPct val="100000"/>
              </a:lnSpc>
              <a:spcBef>
                <a:spcPts val="0"/>
              </a:spcBef>
              <a:spcAft>
                <a:spcPts val="0"/>
              </a:spcAft>
              <a:buClr>
                <a:schemeClr val="accent1"/>
              </a:buClr>
              <a:buSzPts val="1200"/>
              <a:buFont typeface="PT Sans"/>
              <a:buChar char="●"/>
              <a:defRPr sz="1200">
                <a:solidFill>
                  <a:schemeClr val="accent1"/>
                </a:solidFill>
                <a:latin typeface="PT Sans"/>
                <a:ea typeface="PT Sans"/>
                <a:cs typeface="PT Sans"/>
                <a:sym typeface="PT Sans"/>
              </a:defRPr>
            </a:lvl4pPr>
            <a:lvl5pPr marL="2286000" lvl="4" indent="-304800">
              <a:lnSpc>
                <a:spcPct val="100000"/>
              </a:lnSpc>
              <a:spcBef>
                <a:spcPts val="0"/>
              </a:spcBef>
              <a:spcAft>
                <a:spcPts val="0"/>
              </a:spcAft>
              <a:buClr>
                <a:schemeClr val="accent1"/>
              </a:buClr>
              <a:buSzPts val="1200"/>
              <a:buFont typeface="PT Sans"/>
              <a:buChar char="○"/>
              <a:defRPr sz="1200">
                <a:solidFill>
                  <a:schemeClr val="accent1"/>
                </a:solidFill>
                <a:latin typeface="PT Sans"/>
                <a:ea typeface="PT Sans"/>
                <a:cs typeface="PT Sans"/>
                <a:sym typeface="PT Sans"/>
              </a:defRPr>
            </a:lvl5pPr>
            <a:lvl6pPr marL="2743200" lvl="5" indent="-304800">
              <a:lnSpc>
                <a:spcPct val="100000"/>
              </a:lnSpc>
              <a:spcBef>
                <a:spcPts val="0"/>
              </a:spcBef>
              <a:spcAft>
                <a:spcPts val="0"/>
              </a:spcAft>
              <a:buClr>
                <a:schemeClr val="accent1"/>
              </a:buClr>
              <a:buSzPts val="1200"/>
              <a:buFont typeface="PT Sans"/>
              <a:buChar char="■"/>
              <a:defRPr sz="1200">
                <a:solidFill>
                  <a:schemeClr val="accent1"/>
                </a:solidFill>
                <a:latin typeface="PT Sans"/>
                <a:ea typeface="PT Sans"/>
                <a:cs typeface="PT Sans"/>
                <a:sym typeface="PT Sans"/>
              </a:defRPr>
            </a:lvl6pPr>
            <a:lvl7pPr marL="3200400" lvl="6" indent="-304800">
              <a:lnSpc>
                <a:spcPct val="100000"/>
              </a:lnSpc>
              <a:spcBef>
                <a:spcPts val="0"/>
              </a:spcBef>
              <a:spcAft>
                <a:spcPts val="0"/>
              </a:spcAft>
              <a:buClr>
                <a:schemeClr val="accent1"/>
              </a:buClr>
              <a:buSzPts val="1200"/>
              <a:buFont typeface="PT Sans"/>
              <a:buChar char="●"/>
              <a:defRPr sz="1200">
                <a:solidFill>
                  <a:schemeClr val="accent1"/>
                </a:solidFill>
                <a:latin typeface="PT Sans"/>
                <a:ea typeface="PT Sans"/>
                <a:cs typeface="PT Sans"/>
                <a:sym typeface="PT Sans"/>
              </a:defRPr>
            </a:lvl7pPr>
            <a:lvl8pPr marL="3657600" lvl="7" indent="-304800">
              <a:lnSpc>
                <a:spcPct val="100000"/>
              </a:lnSpc>
              <a:spcBef>
                <a:spcPts val="0"/>
              </a:spcBef>
              <a:spcAft>
                <a:spcPts val="0"/>
              </a:spcAft>
              <a:buClr>
                <a:schemeClr val="accent1"/>
              </a:buClr>
              <a:buSzPts val="1200"/>
              <a:buFont typeface="PT Sans"/>
              <a:buChar char="○"/>
              <a:defRPr sz="1200">
                <a:solidFill>
                  <a:schemeClr val="accent1"/>
                </a:solidFill>
                <a:latin typeface="PT Sans"/>
                <a:ea typeface="PT Sans"/>
                <a:cs typeface="PT Sans"/>
                <a:sym typeface="PT Sans"/>
              </a:defRPr>
            </a:lvl8pPr>
            <a:lvl9pPr marL="4114800" lvl="8" indent="-304800">
              <a:lnSpc>
                <a:spcPct val="100000"/>
              </a:lnSpc>
              <a:spcBef>
                <a:spcPts val="0"/>
              </a:spcBef>
              <a:spcAft>
                <a:spcPts val="0"/>
              </a:spcAft>
              <a:buClr>
                <a:schemeClr val="accent1"/>
              </a:buClr>
              <a:buSzPts val="1200"/>
              <a:buFont typeface="PT Sans"/>
              <a:buChar char="■"/>
              <a:defRPr sz="1200">
                <a:solidFill>
                  <a:schemeClr val="accent1"/>
                </a:solidFill>
                <a:latin typeface="PT Sans"/>
                <a:ea typeface="PT Sans"/>
                <a:cs typeface="PT Sans"/>
                <a:sym typeface="P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 id="2147483659" r:id="rId11"/>
    <p:sldLayoutId id="2147483664" r:id="rId12"/>
    <p:sldLayoutId id="2147483665" r:id="rId13"/>
    <p:sldLayoutId id="2147483669" r:id="rId14"/>
    <p:sldLayoutId id="2147483670" r:id="rId15"/>
    <p:sldLayoutId id="2147483671" r:id="rId16"/>
    <p:sldLayoutId id="2147483672"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sv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02"/>
        <p:cNvGrpSpPr/>
        <p:nvPr/>
      </p:nvGrpSpPr>
      <p:grpSpPr>
        <a:xfrm>
          <a:off x="0" y="0"/>
          <a:ext cx="0" cy="0"/>
          <a:chOff x="0" y="0"/>
          <a:chExt cx="0" cy="0"/>
        </a:xfrm>
      </p:grpSpPr>
      <p:grpSp>
        <p:nvGrpSpPr>
          <p:cNvPr id="1405" name="Google Shape;1405;p51"/>
          <p:cNvGrpSpPr/>
          <p:nvPr/>
        </p:nvGrpSpPr>
        <p:grpSpPr>
          <a:xfrm rot="10255092">
            <a:off x="3556964" y="3349500"/>
            <a:ext cx="7899206" cy="2097835"/>
            <a:chOff x="1577925" y="-418000"/>
            <a:chExt cx="7044325" cy="1870800"/>
          </a:xfrm>
        </p:grpSpPr>
        <p:sp>
          <p:nvSpPr>
            <p:cNvPr id="1406" name="Google Shape;1406;p51"/>
            <p:cNvSpPr/>
            <p:nvPr/>
          </p:nvSpPr>
          <p:spPr>
            <a:xfrm flipH="1">
              <a:off x="7907005" y="917771"/>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51"/>
            <p:cNvSpPr/>
            <p:nvPr/>
          </p:nvSpPr>
          <p:spPr>
            <a:xfrm flipH="1">
              <a:off x="6303575" y="1775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51"/>
            <p:cNvSpPr/>
            <p:nvPr/>
          </p:nvSpPr>
          <p:spPr>
            <a:xfrm flipH="1">
              <a:off x="2618525" y="83675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09" name="Google Shape;1409;p51"/>
            <p:cNvCxnSpPr>
              <a:stCxn id="1406" idx="6"/>
              <a:endCxn id="1407" idx="2"/>
            </p:cNvCxnSpPr>
            <p:nvPr/>
          </p:nvCxnSpPr>
          <p:spPr>
            <a:xfrm rot="-10255163">
              <a:off x="6421759" y="225868"/>
              <a:ext cx="1547292" cy="664105"/>
            </a:xfrm>
            <a:prstGeom prst="curvedConnector3">
              <a:avLst>
                <a:gd name="adj1" fmla="val 50042"/>
              </a:avLst>
            </a:prstGeom>
            <a:noFill/>
            <a:ln w="19050" cap="flat" cmpd="sng">
              <a:solidFill>
                <a:schemeClr val="accent1"/>
              </a:solidFill>
              <a:prstDash val="dot"/>
              <a:round/>
              <a:headEnd type="none" w="med" len="med"/>
              <a:tailEnd type="none" w="med" len="med"/>
            </a:ln>
          </p:spPr>
        </p:cxnSp>
        <p:cxnSp>
          <p:nvCxnSpPr>
            <p:cNvPr id="1410" name="Google Shape;1410;p51"/>
            <p:cNvCxnSpPr>
              <a:stCxn id="1407" idx="6"/>
              <a:endCxn id="1411" idx="0"/>
            </p:cNvCxnSpPr>
            <p:nvPr/>
          </p:nvCxnSpPr>
          <p:spPr>
            <a:xfrm rot="545417" flipH="1">
              <a:off x="5808652" y="68564"/>
              <a:ext cx="417747" cy="1011372"/>
            </a:xfrm>
            <a:prstGeom prst="curvedConnector2">
              <a:avLst/>
            </a:prstGeom>
            <a:noFill/>
            <a:ln w="19050" cap="flat" cmpd="sng">
              <a:solidFill>
                <a:schemeClr val="accent1"/>
              </a:solidFill>
              <a:prstDash val="dot"/>
              <a:round/>
              <a:headEnd type="none" w="med" len="med"/>
              <a:tailEnd type="none" w="med" len="med"/>
            </a:ln>
          </p:spPr>
        </p:cxnSp>
        <p:sp>
          <p:nvSpPr>
            <p:cNvPr id="1412" name="Google Shape;1412;p51"/>
            <p:cNvSpPr/>
            <p:nvPr/>
          </p:nvSpPr>
          <p:spPr>
            <a:xfrm flipH="1">
              <a:off x="4594798" y="-17613"/>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51"/>
            <p:cNvSpPr/>
            <p:nvPr/>
          </p:nvSpPr>
          <p:spPr>
            <a:xfrm flipH="1">
              <a:off x="4357700" y="7963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14" name="Google Shape;1414;p51"/>
            <p:cNvCxnSpPr>
              <a:stCxn id="1407" idx="2"/>
              <a:endCxn id="1415" idx="6"/>
            </p:cNvCxnSpPr>
            <p:nvPr/>
          </p:nvCxnSpPr>
          <p:spPr>
            <a:xfrm rot="544657">
              <a:off x="6465305" y="263857"/>
              <a:ext cx="1983239" cy="77186"/>
            </a:xfrm>
            <a:prstGeom prst="curvedConnector3">
              <a:avLst>
                <a:gd name="adj1" fmla="val 50300"/>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1416" name="Google Shape;1416;p51"/>
            <p:cNvCxnSpPr>
              <a:stCxn id="1412" idx="6"/>
              <a:endCxn id="1417" idx="1"/>
            </p:cNvCxnSpPr>
            <p:nvPr/>
          </p:nvCxnSpPr>
          <p:spPr>
            <a:xfrm rot="545299" flipH="1">
              <a:off x="3539303" y="-43605"/>
              <a:ext cx="1042690" cy="244285"/>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1418" name="Google Shape;1418;p51"/>
            <p:cNvCxnSpPr>
              <a:stCxn id="1417" idx="4"/>
              <a:endCxn id="1413" idx="6"/>
            </p:cNvCxnSpPr>
            <p:nvPr/>
          </p:nvCxnSpPr>
          <p:spPr>
            <a:xfrm rot="-4854941" flipH="1">
              <a:off x="3680140" y="92219"/>
              <a:ext cx="456020" cy="983112"/>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1419" name="Google Shape;1419;p51"/>
            <p:cNvCxnSpPr>
              <a:stCxn id="1413" idx="2"/>
              <a:endCxn id="1407" idx="6"/>
            </p:cNvCxnSpPr>
            <p:nvPr/>
          </p:nvCxnSpPr>
          <p:spPr>
            <a:xfrm rot="-10254860" flipH="1">
              <a:off x="4610484" y="-26562"/>
              <a:ext cx="1620532" cy="1047524"/>
            </a:xfrm>
            <a:prstGeom prst="curvedConnector3">
              <a:avLst>
                <a:gd name="adj1" fmla="val 49993"/>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1420" name="Google Shape;1420;p51"/>
            <p:cNvCxnSpPr>
              <a:stCxn id="1412" idx="5"/>
            </p:cNvCxnSpPr>
            <p:nvPr/>
          </p:nvCxnSpPr>
          <p:spPr>
            <a:xfrm rot="-4855165" flipH="1">
              <a:off x="4344301" y="309375"/>
              <a:ext cx="910511" cy="525907"/>
            </a:xfrm>
            <a:prstGeom prst="curvedConnector3">
              <a:avLst>
                <a:gd name="adj1" fmla="val 5048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grpSp>
          <p:nvGrpSpPr>
            <p:cNvPr id="1421" name="Google Shape;1421;p51"/>
            <p:cNvGrpSpPr/>
            <p:nvPr/>
          </p:nvGrpSpPr>
          <p:grpSpPr>
            <a:xfrm flipH="1">
              <a:off x="5591566" y="1040702"/>
              <a:ext cx="279600" cy="279600"/>
              <a:chOff x="2436834" y="353177"/>
              <a:chExt cx="279600" cy="279600"/>
            </a:xfrm>
          </p:grpSpPr>
          <p:sp>
            <p:nvSpPr>
              <p:cNvPr id="1422" name="Google Shape;1422;p51"/>
              <p:cNvSpPr/>
              <p:nvPr/>
            </p:nvSpPr>
            <p:spPr>
              <a:xfrm>
                <a:off x="2486482" y="402842"/>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51"/>
              <p:cNvSpPr/>
              <p:nvPr/>
            </p:nvSpPr>
            <p:spPr>
              <a:xfrm>
                <a:off x="2436834" y="353177"/>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3" name="Google Shape;1423;p51"/>
            <p:cNvGrpSpPr/>
            <p:nvPr/>
          </p:nvGrpSpPr>
          <p:grpSpPr>
            <a:xfrm flipH="1">
              <a:off x="8429950" y="401039"/>
              <a:ext cx="192300" cy="192300"/>
              <a:chOff x="-523375" y="113264"/>
              <a:chExt cx="192300" cy="192300"/>
            </a:xfrm>
          </p:grpSpPr>
          <p:sp>
            <p:nvSpPr>
              <p:cNvPr id="1424" name="Google Shape;1424;p51"/>
              <p:cNvSpPr/>
              <p:nvPr/>
            </p:nvSpPr>
            <p:spPr>
              <a:xfrm>
                <a:off x="-485142" y="151514"/>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51"/>
              <p:cNvSpPr/>
              <p:nvPr/>
            </p:nvSpPr>
            <p:spPr>
              <a:xfrm>
                <a:off x="-523375" y="113264"/>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5" name="Google Shape;1425;p51"/>
            <p:cNvGrpSpPr/>
            <p:nvPr/>
          </p:nvGrpSpPr>
          <p:grpSpPr>
            <a:xfrm flipH="1">
              <a:off x="3362600" y="88775"/>
              <a:ext cx="192300" cy="192300"/>
              <a:chOff x="4587025" y="-72475"/>
              <a:chExt cx="192300" cy="192300"/>
            </a:xfrm>
          </p:grpSpPr>
          <p:sp>
            <p:nvSpPr>
              <p:cNvPr id="1426" name="Google Shape;1426;p51"/>
              <p:cNvSpPr/>
              <p:nvPr/>
            </p:nvSpPr>
            <p:spPr>
              <a:xfrm>
                <a:off x="4625275" y="-3422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51"/>
              <p:cNvSpPr/>
              <p:nvPr/>
            </p:nvSpPr>
            <p:spPr>
              <a:xfrm>
                <a:off x="4587025" y="-7247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7" name="Google Shape;1427;p51"/>
            <p:cNvGrpSpPr/>
            <p:nvPr/>
          </p:nvGrpSpPr>
          <p:grpSpPr>
            <a:xfrm flipH="1">
              <a:off x="1577925" y="287450"/>
              <a:ext cx="279600" cy="279600"/>
              <a:chOff x="2206950" y="697000"/>
              <a:chExt cx="279600" cy="279600"/>
            </a:xfrm>
          </p:grpSpPr>
          <p:sp>
            <p:nvSpPr>
              <p:cNvPr id="1428" name="Google Shape;1428;p51"/>
              <p:cNvSpPr/>
              <p:nvPr/>
            </p:nvSpPr>
            <p:spPr>
              <a:xfrm>
                <a:off x="2256550" y="7466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51"/>
              <p:cNvSpPr/>
              <p:nvPr/>
            </p:nvSpPr>
            <p:spPr>
              <a:xfrm>
                <a:off x="2206950" y="697000"/>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30" name="Google Shape;1430;p51"/>
            <p:cNvCxnSpPr>
              <a:stCxn id="1408" idx="6"/>
              <a:endCxn id="1429" idx="2"/>
            </p:cNvCxnSpPr>
            <p:nvPr/>
          </p:nvCxnSpPr>
          <p:spPr>
            <a:xfrm rot="-10254927">
              <a:off x="1822817" y="490320"/>
              <a:ext cx="830315" cy="373359"/>
            </a:xfrm>
            <a:prstGeom prst="curvedConnector3">
              <a:avLst>
                <a:gd name="adj1" fmla="val 50071"/>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1431" name="Google Shape;1431;p51"/>
            <p:cNvCxnSpPr>
              <a:stCxn id="1407" idx="6"/>
              <a:endCxn id="1408" idx="2"/>
            </p:cNvCxnSpPr>
            <p:nvPr/>
          </p:nvCxnSpPr>
          <p:spPr>
            <a:xfrm rot="544940" flipH="1">
              <a:off x="2885340" y="-163596"/>
              <a:ext cx="3331569" cy="1361993"/>
            </a:xfrm>
            <a:prstGeom prst="curvedConnector3">
              <a:avLst>
                <a:gd name="adj1" fmla="val 49989"/>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grpSp>
          <p:nvGrpSpPr>
            <p:cNvPr id="1432" name="Google Shape;1432;p51"/>
            <p:cNvGrpSpPr/>
            <p:nvPr/>
          </p:nvGrpSpPr>
          <p:grpSpPr>
            <a:xfrm flipH="1">
              <a:off x="6483650" y="694175"/>
              <a:ext cx="192300" cy="192300"/>
              <a:chOff x="4587025" y="-72475"/>
              <a:chExt cx="192300" cy="192300"/>
            </a:xfrm>
          </p:grpSpPr>
          <p:sp>
            <p:nvSpPr>
              <p:cNvPr id="1433" name="Google Shape;1433;p51"/>
              <p:cNvSpPr/>
              <p:nvPr/>
            </p:nvSpPr>
            <p:spPr>
              <a:xfrm>
                <a:off x="4625275" y="-3422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51"/>
              <p:cNvSpPr/>
              <p:nvPr/>
            </p:nvSpPr>
            <p:spPr>
              <a:xfrm>
                <a:off x="4587025" y="-7247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35" name="Google Shape;1435;p51"/>
            <p:cNvCxnSpPr>
              <a:stCxn id="1434" idx="6"/>
              <a:endCxn id="1411" idx="0"/>
            </p:cNvCxnSpPr>
            <p:nvPr/>
          </p:nvCxnSpPr>
          <p:spPr>
            <a:xfrm rot="544837" flipH="1">
              <a:off x="5755793" y="732521"/>
              <a:ext cx="703314" cy="366107"/>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grpSp>
      <p:sp>
        <p:nvSpPr>
          <p:cNvPr id="6" name="TextBox 5">
            <a:extLst>
              <a:ext uri="{FF2B5EF4-FFF2-40B4-BE49-F238E27FC236}">
                <a16:creationId xmlns:a16="http://schemas.microsoft.com/office/drawing/2014/main" id="{466C3696-9D0C-2222-5EC4-D10D7B1B9D55}"/>
              </a:ext>
            </a:extLst>
          </p:cNvPr>
          <p:cNvSpPr txBox="1"/>
          <p:nvPr/>
        </p:nvSpPr>
        <p:spPr>
          <a:xfrm>
            <a:off x="703524" y="779419"/>
            <a:ext cx="7559905" cy="2800767"/>
          </a:xfrm>
          <a:prstGeom prst="rect">
            <a:avLst/>
          </a:prstGeom>
          <a:noFill/>
        </p:spPr>
        <p:txBody>
          <a:bodyPr wrap="square" rtlCol="0">
            <a:spAutoFit/>
          </a:bodyPr>
          <a:lstStyle/>
          <a:p>
            <a:r>
              <a:rPr lang="az-Latn-AZ" sz="4400" b="1" dirty="0">
                <a:solidFill>
                  <a:schemeClr val="accent6">
                    <a:lumMod val="95000"/>
                  </a:schemeClr>
                </a:solidFill>
                <a:latin typeface="PT Sans" panose="020B0503020203020204" pitchFamily="34" charset="0"/>
              </a:rPr>
              <a:t>Sərbəst iş </a:t>
            </a:r>
            <a:r>
              <a:rPr lang="en-US" sz="4400" b="1" dirty="0">
                <a:solidFill>
                  <a:schemeClr val="accent6">
                    <a:lumMod val="95000"/>
                  </a:schemeClr>
                </a:solidFill>
                <a:latin typeface="PT Sans" panose="020B0503020203020204" pitchFamily="34" charset="0"/>
              </a:rPr>
              <a:t>: </a:t>
            </a:r>
            <a:r>
              <a:rPr lang="az-Latn-AZ" sz="4400" b="1" dirty="0">
                <a:solidFill>
                  <a:schemeClr val="accent6">
                    <a:lumMod val="95000"/>
                  </a:schemeClr>
                </a:solidFill>
                <a:latin typeface="PT Sans" panose="020B0503020203020204" pitchFamily="34" charset="0"/>
              </a:rPr>
              <a:t>№ 1</a:t>
            </a:r>
            <a:br>
              <a:rPr lang="az-Latn-AZ" sz="4400" b="1" dirty="0">
                <a:solidFill>
                  <a:schemeClr val="accent6">
                    <a:lumMod val="95000"/>
                  </a:schemeClr>
                </a:solidFill>
                <a:latin typeface="PT Sans" panose="020B0503020203020204" pitchFamily="34" charset="0"/>
              </a:rPr>
            </a:br>
            <a:r>
              <a:rPr lang="en-US" sz="4400" b="1" dirty="0">
                <a:solidFill>
                  <a:schemeClr val="accent6">
                    <a:lumMod val="95000"/>
                  </a:schemeClr>
                </a:solidFill>
                <a:latin typeface="PT Sans" panose="020B0503020203020204" pitchFamily="34" charset="0"/>
              </a:rPr>
              <a:t>T</a:t>
            </a:r>
            <a:r>
              <a:rPr lang="az-Latn-AZ" sz="4400" b="1" dirty="0">
                <a:solidFill>
                  <a:schemeClr val="accent6">
                    <a:lumMod val="95000"/>
                  </a:schemeClr>
                </a:solidFill>
                <a:latin typeface="PT Sans" panose="020B0503020203020204" pitchFamily="34" charset="0"/>
              </a:rPr>
              <a:t>ələbə </a:t>
            </a:r>
            <a:r>
              <a:rPr lang="en-US" sz="4400" b="1" dirty="0">
                <a:solidFill>
                  <a:schemeClr val="accent6">
                    <a:lumMod val="95000"/>
                  </a:schemeClr>
                </a:solidFill>
                <a:latin typeface="PT Sans" panose="020B0503020203020204" pitchFamily="34" charset="0"/>
              </a:rPr>
              <a:t>: </a:t>
            </a:r>
            <a:r>
              <a:rPr lang="en-US" sz="4400" b="1" dirty="0" err="1">
                <a:solidFill>
                  <a:schemeClr val="accent6">
                    <a:lumMod val="95000"/>
                  </a:schemeClr>
                </a:solidFill>
                <a:latin typeface="PT Sans" panose="020B0503020203020204" pitchFamily="34" charset="0"/>
              </a:rPr>
              <a:t>Sultanova</a:t>
            </a:r>
            <a:r>
              <a:rPr lang="en-US" sz="4400" b="1" dirty="0">
                <a:solidFill>
                  <a:schemeClr val="accent6">
                    <a:lumMod val="95000"/>
                  </a:schemeClr>
                </a:solidFill>
                <a:latin typeface="PT Sans" panose="020B0503020203020204" pitchFamily="34" charset="0"/>
              </a:rPr>
              <a:t> G</a:t>
            </a:r>
            <a:r>
              <a:rPr lang="az-Latn-AZ" sz="4400" b="1" dirty="0">
                <a:solidFill>
                  <a:schemeClr val="accent6">
                    <a:lumMod val="95000"/>
                  </a:schemeClr>
                </a:solidFill>
                <a:latin typeface="PT Sans" panose="020B0503020203020204" pitchFamily="34" charset="0"/>
              </a:rPr>
              <a:t>ülçöhrə</a:t>
            </a:r>
            <a:br>
              <a:rPr lang="az-Latn-AZ" sz="4400" b="1" dirty="0">
                <a:solidFill>
                  <a:schemeClr val="accent6">
                    <a:lumMod val="95000"/>
                  </a:schemeClr>
                </a:solidFill>
                <a:latin typeface="PT Sans" panose="020B0503020203020204" pitchFamily="34" charset="0"/>
              </a:rPr>
            </a:br>
            <a:r>
              <a:rPr lang="az-Latn-AZ" sz="4400" b="1" dirty="0">
                <a:solidFill>
                  <a:schemeClr val="accent6">
                    <a:lumMod val="95000"/>
                  </a:schemeClr>
                </a:solidFill>
                <a:latin typeface="PT Sans" panose="020B0503020203020204" pitchFamily="34" charset="0"/>
              </a:rPr>
              <a:t>Fənn </a:t>
            </a:r>
            <a:r>
              <a:rPr lang="en-US" sz="4400" b="1" dirty="0">
                <a:solidFill>
                  <a:schemeClr val="accent6">
                    <a:lumMod val="95000"/>
                  </a:schemeClr>
                </a:solidFill>
                <a:latin typeface="PT Sans" panose="020B0503020203020204" pitchFamily="34" charset="0"/>
              </a:rPr>
              <a:t>: Web </a:t>
            </a:r>
            <a:r>
              <a:rPr lang="en-US" sz="4400" b="1" dirty="0" err="1">
                <a:solidFill>
                  <a:schemeClr val="accent6">
                    <a:lumMod val="95000"/>
                  </a:schemeClr>
                </a:solidFill>
                <a:latin typeface="PT Sans" panose="020B0503020203020204" pitchFamily="34" charset="0"/>
              </a:rPr>
              <a:t>Texnalogiyalar</a:t>
            </a:r>
            <a:r>
              <a:rPr lang="az-Latn-AZ" sz="4400" b="1" dirty="0">
                <a:solidFill>
                  <a:schemeClr val="accent6">
                    <a:lumMod val="95000"/>
                  </a:schemeClr>
                </a:solidFill>
                <a:latin typeface="PT Sans" panose="020B0503020203020204" pitchFamily="34" charset="0"/>
              </a:rPr>
              <a:t>ı</a:t>
            </a:r>
            <a:br>
              <a:rPr lang="az-Latn-AZ" sz="4400" b="1" dirty="0">
                <a:solidFill>
                  <a:schemeClr val="accent6">
                    <a:lumMod val="95000"/>
                  </a:schemeClr>
                </a:solidFill>
                <a:latin typeface="PT Sans" panose="020B0503020203020204" pitchFamily="34" charset="0"/>
              </a:rPr>
            </a:br>
            <a:r>
              <a:rPr lang="az-Latn-AZ" sz="4400" b="1" dirty="0">
                <a:solidFill>
                  <a:schemeClr val="accent6">
                    <a:lumMod val="95000"/>
                  </a:schemeClr>
                </a:solidFill>
                <a:latin typeface="PT Sans" panose="020B0503020203020204" pitchFamily="34" charset="0"/>
              </a:rPr>
              <a:t>Qrup </a:t>
            </a:r>
            <a:r>
              <a:rPr lang="en-US" sz="4400" b="1" dirty="0">
                <a:solidFill>
                  <a:schemeClr val="accent6">
                    <a:lumMod val="95000"/>
                  </a:schemeClr>
                </a:solidFill>
                <a:latin typeface="PT Sans" panose="020B0503020203020204" pitchFamily="34" charset="0"/>
              </a:rPr>
              <a:t>: KE022S2</a:t>
            </a:r>
            <a:endParaRPr lang="en-GB" sz="4400" b="1" dirty="0">
              <a:solidFill>
                <a:schemeClr val="accent6">
                  <a:lumMod val="95000"/>
                </a:schemeClr>
              </a:solidFill>
              <a:latin typeface="PT Sans" panose="020B0503020203020204" pitchFamily="34" charset="0"/>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30"/>
        <p:cNvGrpSpPr/>
        <p:nvPr/>
      </p:nvGrpSpPr>
      <p:grpSpPr>
        <a:xfrm>
          <a:off x="0" y="0"/>
          <a:ext cx="0" cy="0"/>
          <a:chOff x="0" y="0"/>
          <a:chExt cx="0" cy="0"/>
        </a:xfrm>
      </p:grpSpPr>
      <p:sp>
        <p:nvSpPr>
          <p:cNvPr id="731" name="Google Shape;731;p33"/>
          <p:cNvSpPr/>
          <p:nvPr/>
        </p:nvSpPr>
        <p:spPr>
          <a:xfrm>
            <a:off x="5268750" y="966000"/>
            <a:ext cx="3211500" cy="32115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3"/>
          <p:cNvSpPr txBox="1">
            <a:spLocks noGrp="1"/>
          </p:cNvSpPr>
          <p:nvPr>
            <p:ph type="title"/>
          </p:nvPr>
        </p:nvSpPr>
        <p:spPr>
          <a:xfrm>
            <a:off x="951104" y="752275"/>
            <a:ext cx="3696109" cy="85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dirty="0"/>
              <a:t>OSI (Open Systems Interconnection) </a:t>
            </a:r>
          </a:p>
        </p:txBody>
      </p:sp>
      <p:sp>
        <p:nvSpPr>
          <p:cNvPr id="734" name="Google Shape;734;p33"/>
          <p:cNvSpPr txBox="1">
            <a:spLocks noGrp="1"/>
          </p:cNvSpPr>
          <p:nvPr>
            <p:ph type="subTitle" idx="1"/>
          </p:nvPr>
        </p:nvSpPr>
        <p:spPr>
          <a:xfrm>
            <a:off x="962091" y="1590075"/>
            <a:ext cx="3494700" cy="183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dirty="0"/>
              <a:t>OSI </a:t>
            </a:r>
            <a:r>
              <a:rPr lang="en-GB" dirty="0" err="1"/>
              <a:t>modelində</a:t>
            </a:r>
            <a:r>
              <a:rPr lang="en-GB" dirty="0"/>
              <a:t> </a:t>
            </a:r>
            <a:r>
              <a:rPr lang="en-GB" dirty="0" err="1"/>
              <a:t>hər</a:t>
            </a:r>
            <a:r>
              <a:rPr lang="en-GB" dirty="0"/>
              <a:t> </a:t>
            </a:r>
            <a:r>
              <a:rPr lang="en-GB" dirty="0" err="1"/>
              <a:t>bir</a:t>
            </a:r>
            <a:r>
              <a:rPr lang="en-GB" dirty="0"/>
              <a:t> </a:t>
            </a:r>
            <a:r>
              <a:rPr lang="en-GB" dirty="0" err="1"/>
              <a:t>qarşılıqlı</a:t>
            </a:r>
            <a:r>
              <a:rPr lang="en-GB" dirty="0"/>
              <a:t> </a:t>
            </a:r>
            <a:r>
              <a:rPr lang="en-GB" dirty="0" err="1"/>
              <a:t>əlaqə</a:t>
            </a:r>
            <a:r>
              <a:rPr lang="en-GB" dirty="0"/>
              <a:t> </a:t>
            </a:r>
            <a:r>
              <a:rPr lang="en-GB" dirty="0" err="1"/>
              <a:t>vasitələri</a:t>
            </a:r>
            <a:r>
              <a:rPr lang="en-GB" dirty="0"/>
              <a:t> 7 </a:t>
            </a:r>
            <a:r>
              <a:rPr lang="en-GB" dirty="0" err="1"/>
              <a:t>səviyyəyə</a:t>
            </a:r>
            <a:r>
              <a:rPr lang="en-GB" dirty="0"/>
              <a:t> </a:t>
            </a:r>
            <a:r>
              <a:rPr lang="en-GB" dirty="0" err="1"/>
              <a:t>bölünür</a:t>
            </a:r>
            <a:r>
              <a:rPr lang="en-GB" dirty="0"/>
              <a:t> : </a:t>
            </a:r>
          </a:p>
          <a:p>
            <a:pPr marL="457200" lvl="0" indent="-304800" algn="l" rtl="0">
              <a:spcBef>
                <a:spcPts val="1000"/>
              </a:spcBef>
              <a:spcAft>
                <a:spcPts val="0"/>
              </a:spcAft>
              <a:buSzPts val="1200"/>
              <a:buChar char="●"/>
            </a:pPr>
            <a:r>
              <a:rPr lang="en-GB" dirty="0" err="1"/>
              <a:t>Fiziki</a:t>
            </a:r>
            <a:r>
              <a:rPr lang="en-GB" dirty="0"/>
              <a:t> </a:t>
            </a:r>
            <a:r>
              <a:rPr lang="en-GB" dirty="0" err="1"/>
              <a:t>səviyyə</a:t>
            </a:r>
            <a:r>
              <a:rPr lang="en-GB" dirty="0"/>
              <a:t> (Physical layer)</a:t>
            </a:r>
          </a:p>
          <a:p>
            <a:pPr marL="457200" lvl="0" indent="-304800" algn="l" rtl="0">
              <a:spcBef>
                <a:spcPts val="1000"/>
              </a:spcBef>
              <a:spcAft>
                <a:spcPts val="0"/>
              </a:spcAft>
              <a:buSzPts val="1200"/>
              <a:buChar char="●"/>
            </a:pPr>
            <a:r>
              <a:rPr lang="en-GB" dirty="0" err="1"/>
              <a:t>Kanal</a:t>
            </a:r>
            <a:r>
              <a:rPr lang="en-GB" dirty="0"/>
              <a:t> </a:t>
            </a:r>
            <a:r>
              <a:rPr lang="en-GB" dirty="0" err="1"/>
              <a:t>səviyyəsi</a:t>
            </a:r>
            <a:r>
              <a:rPr lang="en-GB" dirty="0"/>
              <a:t> (Data Link)</a:t>
            </a:r>
          </a:p>
          <a:p>
            <a:pPr marL="457200" lvl="0" indent="-304800" algn="l" rtl="0">
              <a:spcBef>
                <a:spcPts val="1000"/>
              </a:spcBef>
              <a:spcAft>
                <a:spcPts val="0"/>
              </a:spcAft>
              <a:buSzPts val="1200"/>
              <a:buChar char="●"/>
            </a:pPr>
            <a:r>
              <a:rPr lang="en-GB" dirty="0" err="1"/>
              <a:t>Şəbəkə</a:t>
            </a:r>
            <a:r>
              <a:rPr lang="en-GB" dirty="0"/>
              <a:t> </a:t>
            </a:r>
            <a:r>
              <a:rPr lang="en-GB" dirty="0" err="1"/>
              <a:t>səviyyəsi</a:t>
            </a:r>
            <a:r>
              <a:rPr lang="en-GB" dirty="0"/>
              <a:t> (Network layer)</a:t>
            </a:r>
          </a:p>
          <a:p>
            <a:pPr marL="457200" lvl="0" indent="-304800" algn="l" rtl="0">
              <a:spcBef>
                <a:spcPts val="1000"/>
              </a:spcBef>
              <a:spcAft>
                <a:spcPts val="0"/>
              </a:spcAft>
              <a:buSzPts val="1200"/>
              <a:buChar char="●"/>
            </a:pPr>
            <a:r>
              <a:rPr lang="en-GB" dirty="0" err="1"/>
              <a:t>Nəqliyyat</a:t>
            </a:r>
            <a:r>
              <a:rPr lang="en-GB" dirty="0"/>
              <a:t> </a:t>
            </a:r>
            <a:r>
              <a:rPr lang="en-GB" dirty="0" err="1"/>
              <a:t>səviyyəsi</a:t>
            </a:r>
            <a:r>
              <a:rPr lang="en-GB" dirty="0"/>
              <a:t> (Transport layer)</a:t>
            </a:r>
          </a:p>
          <a:p>
            <a:pPr marL="457200" lvl="0" indent="-304800" algn="l" rtl="0">
              <a:spcBef>
                <a:spcPts val="1000"/>
              </a:spcBef>
              <a:spcAft>
                <a:spcPts val="0"/>
              </a:spcAft>
              <a:buSzPts val="1200"/>
              <a:buChar char="●"/>
            </a:pPr>
            <a:r>
              <a:rPr lang="en-GB" dirty="0" err="1"/>
              <a:t>Seans</a:t>
            </a:r>
            <a:r>
              <a:rPr lang="en-GB" dirty="0"/>
              <a:t> </a:t>
            </a:r>
            <a:r>
              <a:rPr lang="en-GB" dirty="0" err="1"/>
              <a:t>səviyyəsi</a:t>
            </a:r>
            <a:r>
              <a:rPr lang="en-GB" dirty="0"/>
              <a:t> (Session layer)</a:t>
            </a:r>
          </a:p>
          <a:p>
            <a:pPr marL="457200" lvl="0" indent="-304800" algn="l" rtl="0">
              <a:spcBef>
                <a:spcPts val="1000"/>
              </a:spcBef>
              <a:spcAft>
                <a:spcPts val="0"/>
              </a:spcAft>
              <a:buSzPts val="1200"/>
              <a:buChar char="●"/>
            </a:pPr>
            <a:r>
              <a:rPr lang="en-GB" dirty="0" err="1"/>
              <a:t>Təqdimetmə</a:t>
            </a:r>
            <a:r>
              <a:rPr lang="en-GB" dirty="0"/>
              <a:t> </a:t>
            </a:r>
            <a:r>
              <a:rPr lang="en-GB" dirty="0" err="1"/>
              <a:t>səviyyəsi</a:t>
            </a:r>
            <a:r>
              <a:rPr lang="en-GB" dirty="0"/>
              <a:t> (</a:t>
            </a:r>
            <a:r>
              <a:rPr lang="en-GB" dirty="0" err="1"/>
              <a:t>Prezentation</a:t>
            </a:r>
            <a:r>
              <a:rPr lang="en-GB" dirty="0"/>
              <a:t> layer)</a:t>
            </a:r>
          </a:p>
          <a:p>
            <a:pPr marL="457200" lvl="0" indent="-304800" algn="l" rtl="0">
              <a:spcBef>
                <a:spcPts val="1000"/>
              </a:spcBef>
              <a:spcAft>
                <a:spcPts val="0"/>
              </a:spcAft>
              <a:buSzPts val="1200"/>
              <a:buChar char="●"/>
            </a:pPr>
            <a:r>
              <a:rPr lang="en-GB" dirty="0" err="1"/>
              <a:t>Tətbiqi</a:t>
            </a:r>
            <a:r>
              <a:rPr lang="en-GB" dirty="0"/>
              <a:t> </a:t>
            </a:r>
            <a:r>
              <a:rPr lang="en-GB" dirty="0" err="1"/>
              <a:t>səviyyə</a:t>
            </a:r>
            <a:r>
              <a:rPr lang="en-GB" dirty="0"/>
              <a:t> (Application Layer)</a:t>
            </a:r>
          </a:p>
        </p:txBody>
      </p:sp>
      <p:cxnSp>
        <p:nvCxnSpPr>
          <p:cNvPr id="735" name="Google Shape;735;p33"/>
          <p:cNvCxnSpPr>
            <a:cxnSpLocks/>
          </p:cNvCxnSpPr>
          <p:nvPr/>
        </p:nvCxnSpPr>
        <p:spPr>
          <a:xfrm>
            <a:off x="801990" y="903912"/>
            <a:ext cx="0" cy="3363288"/>
          </a:xfrm>
          <a:prstGeom prst="straightConnector1">
            <a:avLst/>
          </a:prstGeom>
          <a:noFill/>
          <a:ln w="28575" cap="flat" cmpd="sng">
            <a:solidFill>
              <a:schemeClr val="dk2"/>
            </a:solidFill>
            <a:prstDash val="solid"/>
            <a:round/>
            <a:headEnd type="none" w="med" len="med"/>
            <a:tailEnd type="none" w="med" len="med"/>
          </a:ln>
          <a:effectLst>
            <a:outerShdw blurRad="200025" dist="19050" dir="5400000" algn="bl" rotWithShape="0">
              <a:schemeClr val="lt2">
                <a:alpha val="50000"/>
              </a:schemeClr>
            </a:outerShdw>
          </a:effectLst>
        </p:spPr>
      </p:cxnSp>
      <p:sp>
        <p:nvSpPr>
          <p:cNvPr id="736" name="Google Shape;736;p33"/>
          <p:cNvSpPr/>
          <p:nvPr/>
        </p:nvSpPr>
        <p:spPr>
          <a:xfrm>
            <a:off x="4765863" y="1506325"/>
            <a:ext cx="354300" cy="354300"/>
          </a:xfrm>
          <a:prstGeom prst="ellipse">
            <a:avLst/>
          </a:prstGeom>
          <a:gradFill>
            <a:gsLst>
              <a:gs pos="0">
                <a:schemeClr val="lt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7" name="Google Shape;737;p33"/>
          <p:cNvGrpSpPr/>
          <p:nvPr/>
        </p:nvGrpSpPr>
        <p:grpSpPr>
          <a:xfrm>
            <a:off x="4093350" y="-69750"/>
            <a:ext cx="5010050" cy="2052725"/>
            <a:chOff x="3892450" y="39825"/>
            <a:chExt cx="5010050" cy="2052725"/>
          </a:xfrm>
        </p:grpSpPr>
        <p:sp>
          <p:nvSpPr>
            <p:cNvPr id="738" name="Google Shape;738;p33"/>
            <p:cNvSpPr/>
            <p:nvPr/>
          </p:nvSpPr>
          <p:spPr>
            <a:xfrm rot="10800000" flipH="1">
              <a:off x="8112000" y="102387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3"/>
            <p:cNvSpPr/>
            <p:nvPr/>
          </p:nvSpPr>
          <p:spPr>
            <a:xfrm rot="10800000" flipH="1">
              <a:off x="7216825" y="283263"/>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40" name="Google Shape;740;p33"/>
            <p:cNvCxnSpPr>
              <a:stCxn id="741" idx="7"/>
              <a:endCxn id="742" idx="2"/>
            </p:cNvCxnSpPr>
            <p:nvPr/>
          </p:nvCxnSpPr>
          <p:spPr>
            <a:xfrm rot="-5400000">
              <a:off x="4683254" y="120104"/>
              <a:ext cx="99000" cy="1203300"/>
            </a:xfrm>
            <a:prstGeom prst="curvedConnector4">
              <a:avLst>
                <a:gd name="adj1" fmla="val -281890"/>
                <a:gd name="adj2" fmla="val 51696"/>
              </a:avLst>
            </a:prstGeom>
            <a:noFill/>
            <a:ln w="19050" cap="flat" cmpd="sng">
              <a:solidFill>
                <a:schemeClr val="accent1"/>
              </a:solidFill>
              <a:prstDash val="dot"/>
              <a:round/>
              <a:headEnd type="none" w="med" len="med"/>
              <a:tailEnd type="none" w="med" len="med"/>
            </a:ln>
          </p:spPr>
        </p:cxnSp>
        <p:cxnSp>
          <p:nvCxnSpPr>
            <p:cNvPr id="743" name="Google Shape;743;p33"/>
            <p:cNvCxnSpPr>
              <a:stCxn id="742" idx="6"/>
              <a:endCxn id="744" idx="2"/>
            </p:cNvCxnSpPr>
            <p:nvPr/>
          </p:nvCxnSpPr>
          <p:spPr>
            <a:xfrm>
              <a:off x="5450075" y="672400"/>
              <a:ext cx="607200" cy="431100"/>
            </a:xfrm>
            <a:prstGeom prst="curvedConnector3">
              <a:avLst>
                <a:gd name="adj1" fmla="val 50000"/>
              </a:avLst>
            </a:prstGeom>
            <a:noFill/>
            <a:ln w="19050" cap="flat" cmpd="sng">
              <a:solidFill>
                <a:schemeClr val="accent1"/>
              </a:solidFill>
              <a:prstDash val="dot"/>
              <a:round/>
              <a:headEnd type="none" w="med" len="med"/>
              <a:tailEnd type="none" w="med" len="med"/>
            </a:ln>
          </p:spPr>
        </p:cxnSp>
        <p:cxnSp>
          <p:nvCxnSpPr>
            <p:cNvPr id="745" name="Google Shape;745;p33"/>
            <p:cNvCxnSpPr>
              <a:stCxn id="744" idx="6"/>
              <a:endCxn id="739" idx="2"/>
            </p:cNvCxnSpPr>
            <p:nvPr/>
          </p:nvCxnSpPr>
          <p:spPr>
            <a:xfrm rot="10800000" flipH="1">
              <a:off x="6336875" y="373438"/>
              <a:ext cx="879900" cy="730200"/>
            </a:xfrm>
            <a:prstGeom prst="curvedConnector3">
              <a:avLst>
                <a:gd name="adj1" fmla="val 50003"/>
              </a:avLst>
            </a:prstGeom>
            <a:noFill/>
            <a:ln w="19050" cap="flat" cmpd="sng">
              <a:solidFill>
                <a:schemeClr val="accent1"/>
              </a:solidFill>
              <a:prstDash val="dot"/>
              <a:round/>
              <a:headEnd type="none" w="med" len="med"/>
              <a:tailEnd type="none" w="med" len="med"/>
            </a:ln>
          </p:spPr>
        </p:cxnSp>
        <p:cxnSp>
          <p:nvCxnSpPr>
            <p:cNvPr id="746" name="Google Shape;746;p33"/>
            <p:cNvCxnSpPr>
              <a:stCxn id="739" idx="6"/>
              <a:endCxn id="738" idx="2"/>
            </p:cNvCxnSpPr>
            <p:nvPr/>
          </p:nvCxnSpPr>
          <p:spPr>
            <a:xfrm>
              <a:off x="7397125" y="373413"/>
              <a:ext cx="714900" cy="740700"/>
            </a:xfrm>
            <a:prstGeom prst="curvedConnector3">
              <a:avLst>
                <a:gd name="adj1" fmla="val 49998"/>
              </a:avLst>
            </a:prstGeom>
            <a:noFill/>
            <a:ln w="19050" cap="flat" cmpd="sng">
              <a:solidFill>
                <a:schemeClr val="accent1"/>
              </a:solidFill>
              <a:prstDash val="dot"/>
              <a:round/>
              <a:headEnd type="none" w="med" len="med"/>
              <a:tailEnd type="none" w="med" len="med"/>
            </a:ln>
          </p:spPr>
        </p:cxnSp>
        <p:sp>
          <p:nvSpPr>
            <p:cNvPr id="742" name="Google Shape;742;p33"/>
            <p:cNvSpPr/>
            <p:nvPr/>
          </p:nvSpPr>
          <p:spPr>
            <a:xfrm rot="10800000" flipH="1">
              <a:off x="5334275" y="614500"/>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3"/>
            <p:cNvSpPr/>
            <p:nvPr/>
          </p:nvSpPr>
          <p:spPr>
            <a:xfrm rot="10800000" flipH="1">
              <a:off x="8528200" y="46657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3"/>
            <p:cNvSpPr/>
            <p:nvPr/>
          </p:nvSpPr>
          <p:spPr>
            <a:xfrm rot="10800000" flipH="1">
              <a:off x="7281325" y="1146550"/>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49" name="Google Shape;749;p33"/>
            <p:cNvCxnSpPr>
              <a:stCxn id="750" idx="6"/>
              <a:endCxn id="751" idx="6"/>
            </p:cNvCxnSpPr>
            <p:nvPr/>
          </p:nvCxnSpPr>
          <p:spPr>
            <a:xfrm rot="10800000">
              <a:off x="8682300" y="524450"/>
              <a:ext cx="220200" cy="1428300"/>
            </a:xfrm>
            <a:prstGeom prst="curvedConnector3">
              <a:avLst>
                <a:gd name="adj1" fmla="val -108140"/>
              </a:avLst>
            </a:prstGeom>
            <a:noFill/>
            <a:ln w="19050" cap="flat" cmpd="sng">
              <a:solidFill>
                <a:schemeClr val="accent1"/>
              </a:solidFill>
              <a:prstDash val="dot"/>
              <a:round/>
              <a:headEnd type="none" w="med" len="med"/>
              <a:tailEnd type="none" w="med" len="med"/>
            </a:ln>
          </p:spPr>
        </p:cxnSp>
        <p:cxnSp>
          <p:nvCxnSpPr>
            <p:cNvPr id="752" name="Google Shape;752;p33"/>
            <p:cNvCxnSpPr>
              <a:stCxn id="751" idx="0"/>
              <a:endCxn id="738" idx="6"/>
            </p:cNvCxnSpPr>
            <p:nvPr/>
          </p:nvCxnSpPr>
          <p:spPr>
            <a:xfrm rot="5400000">
              <a:off x="8192500" y="720525"/>
              <a:ext cx="493500" cy="293700"/>
            </a:xfrm>
            <a:prstGeom prst="curvedConnector2">
              <a:avLst/>
            </a:prstGeom>
            <a:noFill/>
            <a:ln w="19050" cap="flat" cmpd="sng">
              <a:solidFill>
                <a:schemeClr val="accent1"/>
              </a:solidFill>
              <a:prstDash val="dot"/>
              <a:round/>
              <a:headEnd type="none" w="med" len="med"/>
              <a:tailEnd type="none" w="med" len="med"/>
            </a:ln>
          </p:spPr>
        </p:cxnSp>
        <p:cxnSp>
          <p:nvCxnSpPr>
            <p:cNvPr id="753" name="Google Shape;753;p33"/>
            <p:cNvCxnSpPr>
              <a:stCxn id="738" idx="0"/>
              <a:endCxn id="748" idx="0"/>
            </p:cNvCxnSpPr>
            <p:nvPr/>
          </p:nvCxnSpPr>
          <p:spPr>
            <a:xfrm rot="5400000">
              <a:off x="7741650" y="801875"/>
              <a:ext cx="58200" cy="862800"/>
            </a:xfrm>
            <a:prstGeom prst="curvedConnector3">
              <a:avLst>
                <a:gd name="adj1" fmla="val 509107"/>
              </a:avLst>
            </a:prstGeom>
            <a:noFill/>
            <a:ln w="19050" cap="flat" cmpd="sng">
              <a:solidFill>
                <a:schemeClr val="accent1"/>
              </a:solidFill>
              <a:prstDash val="dot"/>
              <a:round/>
              <a:headEnd type="none" w="med" len="med"/>
              <a:tailEnd type="none" w="med" len="med"/>
            </a:ln>
          </p:spPr>
        </p:cxnSp>
        <p:cxnSp>
          <p:nvCxnSpPr>
            <p:cNvPr id="754" name="Google Shape;754;p33"/>
            <p:cNvCxnSpPr>
              <a:stCxn id="738" idx="0"/>
              <a:endCxn id="750" idx="2"/>
            </p:cNvCxnSpPr>
            <p:nvPr/>
          </p:nvCxnSpPr>
          <p:spPr>
            <a:xfrm rot="-5400000" flipH="1">
              <a:off x="8038350" y="1367975"/>
              <a:ext cx="748500" cy="420900"/>
            </a:xfrm>
            <a:prstGeom prst="curvedConnector2">
              <a:avLst/>
            </a:prstGeom>
            <a:noFill/>
            <a:ln w="19050" cap="flat" cmpd="sng">
              <a:solidFill>
                <a:schemeClr val="accent1"/>
              </a:solidFill>
              <a:prstDash val="dot"/>
              <a:round/>
              <a:headEnd type="none" w="med" len="med"/>
              <a:tailEnd type="none" w="med" len="med"/>
            </a:ln>
          </p:spPr>
        </p:cxnSp>
        <p:cxnSp>
          <p:nvCxnSpPr>
            <p:cNvPr id="755" name="Google Shape;755;p33"/>
            <p:cNvCxnSpPr>
              <a:stCxn id="741" idx="4"/>
              <a:endCxn id="739" idx="4"/>
            </p:cNvCxnSpPr>
            <p:nvPr/>
          </p:nvCxnSpPr>
          <p:spPr>
            <a:xfrm rot="-5400000">
              <a:off x="5545000" y="-1229450"/>
              <a:ext cx="249300" cy="3274800"/>
            </a:xfrm>
            <a:prstGeom prst="curvedConnector3">
              <a:avLst>
                <a:gd name="adj1" fmla="val 195532"/>
              </a:avLst>
            </a:prstGeom>
            <a:noFill/>
            <a:ln w="19050" cap="flat" cmpd="sng">
              <a:solidFill>
                <a:schemeClr val="accent1"/>
              </a:solidFill>
              <a:prstDash val="dot"/>
              <a:round/>
              <a:headEnd type="none" w="med" len="med"/>
              <a:tailEnd type="none" w="med" len="med"/>
            </a:ln>
          </p:spPr>
        </p:cxnSp>
        <p:cxnSp>
          <p:nvCxnSpPr>
            <p:cNvPr id="756" name="Google Shape;756;p33"/>
            <p:cNvCxnSpPr>
              <a:stCxn id="739" idx="5"/>
              <a:endCxn id="751" idx="4"/>
            </p:cNvCxnSpPr>
            <p:nvPr/>
          </p:nvCxnSpPr>
          <p:spPr>
            <a:xfrm rot="-5400000" flipH="1">
              <a:off x="7918971" y="-238583"/>
              <a:ext cx="118800" cy="1215300"/>
            </a:xfrm>
            <a:prstGeom prst="curvedConnector3">
              <a:avLst>
                <a:gd name="adj1" fmla="val -222668"/>
              </a:avLst>
            </a:prstGeom>
            <a:noFill/>
            <a:ln w="19050" cap="flat" cmpd="sng">
              <a:solidFill>
                <a:schemeClr val="accent1"/>
              </a:solidFill>
              <a:prstDash val="dot"/>
              <a:round/>
              <a:headEnd type="none" w="med" len="med"/>
              <a:tailEnd type="none" w="med" len="med"/>
            </a:ln>
          </p:spPr>
        </p:cxnSp>
        <p:grpSp>
          <p:nvGrpSpPr>
            <p:cNvPr id="757" name="Google Shape;757;p33"/>
            <p:cNvGrpSpPr/>
            <p:nvPr/>
          </p:nvGrpSpPr>
          <p:grpSpPr>
            <a:xfrm rot="10800000" flipH="1">
              <a:off x="6057275" y="963838"/>
              <a:ext cx="279600" cy="279600"/>
              <a:chOff x="6238800" y="4370675"/>
              <a:chExt cx="279600" cy="279600"/>
            </a:xfrm>
          </p:grpSpPr>
          <p:sp>
            <p:nvSpPr>
              <p:cNvPr id="758" name="Google Shape;758;p33"/>
              <p:cNvSpPr/>
              <p:nvPr/>
            </p:nvSpPr>
            <p:spPr>
              <a:xfrm>
                <a:off x="6288450" y="44203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3"/>
              <p:cNvSpPr/>
              <p:nvPr/>
            </p:nvSpPr>
            <p:spPr>
              <a:xfrm>
                <a:off x="6238800" y="437067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9" name="Google Shape;759;p33"/>
            <p:cNvGrpSpPr/>
            <p:nvPr/>
          </p:nvGrpSpPr>
          <p:grpSpPr>
            <a:xfrm rot="10800000" flipH="1">
              <a:off x="8622900" y="1812950"/>
              <a:ext cx="279600" cy="279600"/>
              <a:chOff x="8804525" y="3411475"/>
              <a:chExt cx="279600" cy="279600"/>
            </a:xfrm>
          </p:grpSpPr>
          <p:sp>
            <p:nvSpPr>
              <p:cNvPr id="760" name="Google Shape;760;p33"/>
              <p:cNvSpPr/>
              <p:nvPr/>
            </p:nvSpPr>
            <p:spPr>
              <a:xfrm>
                <a:off x="8854175" y="34611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3"/>
              <p:cNvSpPr/>
              <p:nvPr/>
            </p:nvSpPr>
            <p:spPr>
              <a:xfrm>
                <a:off x="8804525" y="341147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1" name="Google Shape;761;p33"/>
            <p:cNvGrpSpPr/>
            <p:nvPr/>
          </p:nvGrpSpPr>
          <p:grpSpPr>
            <a:xfrm rot="10800000" flipH="1">
              <a:off x="3892450" y="532600"/>
              <a:ext cx="279600" cy="279600"/>
              <a:chOff x="4074075" y="4691825"/>
              <a:chExt cx="279600" cy="279600"/>
            </a:xfrm>
          </p:grpSpPr>
          <p:sp>
            <p:nvSpPr>
              <p:cNvPr id="762" name="Google Shape;762;p33"/>
              <p:cNvSpPr/>
              <p:nvPr/>
            </p:nvSpPr>
            <p:spPr>
              <a:xfrm>
                <a:off x="4123725" y="474147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3"/>
              <p:cNvSpPr/>
              <p:nvPr/>
            </p:nvSpPr>
            <p:spPr>
              <a:xfrm>
                <a:off x="4074075" y="4691825"/>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1" name="Google Shape;751;p33"/>
            <p:cNvSpPr/>
            <p:nvPr/>
          </p:nvSpPr>
          <p:spPr>
            <a:xfrm rot="10800000" flipH="1">
              <a:off x="8489950" y="42832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3"/>
            <p:cNvSpPr/>
            <p:nvPr/>
          </p:nvSpPr>
          <p:spPr>
            <a:xfrm rot="10800000" flipH="1">
              <a:off x="7010388" y="454700"/>
              <a:ext cx="344300" cy="1244950"/>
            </a:xfrm>
            <a:custGeom>
              <a:avLst/>
              <a:gdLst/>
              <a:ahLst/>
              <a:cxnLst/>
              <a:rect l="l" t="t" r="r" b="b"/>
              <a:pathLst>
                <a:path w="13772" h="49798" extrusionOk="0">
                  <a:moveTo>
                    <a:pt x="12616" y="49798"/>
                  </a:moveTo>
                  <a:cubicBezTo>
                    <a:pt x="12694" y="48084"/>
                    <a:pt x="14838" y="42511"/>
                    <a:pt x="13084" y="39511"/>
                  </a:cubicBezTo>
                  <a:cubicBezTo>
                    <a:pt x="11331" y="36511"/>
                    <a:pt x="4199" y="35147"/>
                    <a:pt x="2095" y="31796"/>
                  </a:cubicBezTo>
                  <a:cubicBezTo>
                    <a:pt x="-9" y="28445"/>
                    <a:pt x="-476" y="24704"/>
                    <a:pt x="459" y="19405"/>
                  </a:cubicBezTo>
                  <a:cubicBezTo>
                    <a:pt x="1394" y="14106"/>
                    <a:pt x="6499" y="3234"/>
                    <a:pt x="7707" y="0"/>
                  </a:cubicBezTo>
                </a:path>
              </a:pathLst>
            </a:custGeom>
            <a:noFill/>
            <a:ln w="19050" cap="flat" cmpd="sng">
              <a:solidFill>
                <a:schemeClr val="accent1"/>
              </a:solidFill>
              <a:prstDash val="dot"/>
              <a:round/>
              <a:headEnd type="none" w="med" len="med"/>
              <a:tailEnd type="none" w="med" len="med"/>
            </a:ln>
          </p:spPr>
        </p:sp>
        <p:cxnSp>
          <p:nvCxnSpPr>
            <p:cNvPr id="764" name="Google Shape;764;p33"/>
            <p:cNvCxnSpPr/>
            <p:nvPr/>
          </p:nvCxnSpPr>
          <p:spPr>
            <a:xfrm rot="10800000" flipH="1">
              <a:off x="5397000" y="39825"/>
              <a:ext cx="561000" cy="561000"/>
            </a:xfrm>
            <a:prstGeom prst="curvedConnector3">
              <a:avLst>
                <a:gd name="adj1" fmla="val 50000"/>
              </a:avLst>
            </a:prstGeom>
            <a:noFill/>
            <a:ln w="19050" cap="flat" cmpd="sng">
              <a:solidFill>
                <a:schemeClr val="accent1"/>
              </a:solidFill>
              <a:prstDash val="dot"/>
              <a:round/>
              <a:headEnd type="none" w="med" len="med"/>
              <a:tailEnd type="none" w="med" len="med"/>
            </a:ln>
          </p:spPr>
        </p:cxnSp>
      </p:grpSp>
      <p:pic>
        <p:nvPicPr>
          <p:cNvPr id="5" name="Picture Placeholder 4" descr="Chart, diagram&#10;&#10;Description automatically generated">
            <a:extLst>
              <a:ext uri="{FF2B5EF4-FFF2-40B4-BE49-F238E27FC236}">
                <a16:creationId xmlns:a16="http://schemas.microsoft.com/office/drawing/2014/main" id="{E7E1EBFD-34D7-4CA0-B5E3-433BCC397C09}"/>
              </a:ext>
            </a:extLst>
          </p:cNvPr>
          <p:cNvPicPr>
            <a:picLocks noGrp="1" noChangeAspect="1"/>
          </p:cNvPicPr>
          <p:nvPr>
            <p:ph type="pic" idx="2"/>
          </p:nvPr>
        </p:nvPicPr>
        <p:blipFill>
          <a:blip r:embed="rId3"/>
          <a:srcRect/>
          <a:stretch>
            <a:fillRect/>
          </a:stretch>
        </p:blipFill>
        <p:spPr/>
      </p:pic>
    </p:spTree>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7"/>
        <p:cNvGrpSpPr/>
        <p:nvPr/>
      </p:nvGrpSpPr>
      <p:grpSpPr>
        <a:xfrm>
          <a:off x="0" y="0"/>
          <a:ext cx="0" cy="0"/>
          <a:chOff x="0" y="0"/>
          <a:chExt cx="0" cy="0"/>
        </a:xfrm>
      </p:grpSpPr>
      <p:sp>
        <p:nvSpPr>
          <p:cNvPr id="1228" name="Google Shape;1228;p49"/>
          <p:cNvSpPr txBox="1">
            <a:spLocks noGrp="1"/>
          </p:cNvSpPr>
          <p:nvPr>
            <p:ph type="title"/>
          </p:nvPr>
        </p:nvSpPr>
        <p:spPr>
          <a:xfrm>
            <a:off x="1395887" y="498628"/>
            <a:ext cx="6472800" cy="822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4000" dirty="0" err="1"/>
              <a:t>Dinl</a:t>
            </a:r>
            <a:r>
              <a:rPr lang="az-Latn-AZ" sz="4000" dirty="0"/>
              <a:t>ədiyiniz</a:t>
            </a:r>
            <a:br>
              <a:rPr lang="az-Latn-AZ" sz="4000" dirty="0"/>
            </a:br>
            <a:r>
              <a:rPr lang="az-Latn-AZ" sz="4000" dirty="0"/>
              <a:t>üçün təşəkkürlər ! </a:t>
            </a:r>
            <a:endParaRPr lang="en-GB" sz="4000" dirty="0"/>
          </a:p>
        </p:txBody>
      </p:sp>
      <p:sp>
        <p:nvSpPr>
          <p:cNvPr id="1229" name="Google Shape;1229;p49"/>
          <p:cNvSpPr txBox="1">
            <a:spLocks noGrp="1"/>
          </p:cNvSpPr>
          <p:nvPr>
            <p:ph type="subTitle" idx="1"/>
          </p:nvPr>
        </p:nvSpPr>
        <p:spPr>
          <a:xfrm>
            <a:off x="2347900" y="1790100"/>
            <a:ext cx="4448100" cy="105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az-Latn-AZ" sz="2800" b="1" i="1" dirty="0">
                <a:solidFill>
                  <a:schemeClr val="tx1">
                    <a:lumMod val="40000"/>
                    <a:lumOff val="60000"/>
                  </a:schemeClr>
                </a:solidFill>
              </a:rPr>
              <a:t>Hərhansı bir sualınız varmı</a:t>
            </a:r>
            <a:r>
              <a:rPr lang="en-US" sz="2800" b="1" i="1" dirty="0">
                <a:solidFill>
                  <a:schemeClr val="tx1">
                    <a:lumMod val="40000"/>
                    <a:lumOff val="60000"/>
                  </a:schemeClr>
                </a:solidFill>
              </a:rPr>
              <a:t> ?</a:t>
            </a:r>
            <a:endParaRPr sz="2800" i="1" dirty="0">
              <a:solidFill>
                <a:schemeClr val="tx1">
                  <a:lumMod val="40000"/>
                  <a:lumOff val="60000"/>
                </a:schemeClr>
              </a:solidFill>
            </a:endParaRPr>
          </a:p>
        </p:txBody>
      </p:sp>
      <p:sp>
        <p:nvSpPr>
          <p:cNvPr id="1230" name="Google Shape;1230;p49"/>
          <p:cNvSpPr txBox="1"/>
          <p:nvPr/>
        </p:nvSpPr>
        <p:spPr>
          <a:xfrm>
            <a:off x="2496150" y="4125850"/>
            <a:ext cx="4151700" cy="26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accent1"/>
                </a:solidFill>
                <a:latin typeface="PT Sans"/>
                <a:ea typeface="PT Sans"/>
                <a:cs typeface="PT Sans"/>
                <a:sym typeface="PT Sans"/>
              </a:rPr>
              <a:t>Please keep this slide for attribution</a:t>
            </a:r>
            <a:endParaRPr sz="1200">
              <a:solidFill>
                <a:schemeClr val="accent1"/>
              </a:solidFill>
              <a:latin typeface="PT Sans"/>
              <a:ea typeface="PT Sans"/>
              <a:cs typeface="PT Sans"/>
              <a:sym typeface="PT Sans"/>
            </a:endParaRPr>
          </a:p>
        </p:txBody>
      </p:sp>
      <p:sp>
        <p:nvSpPr>
          <p:cNvPr id="1231" name="Google Shape;1231;p49"/>
          <p:cNvSpPr/>
          <p:nvPr/>
        </p:nvSpPr>
        <p:spPr>
          <a:xfrm>
            <a:off x="3565638" y="2960698"/>
            <a:ext cx="412110" cy="41256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lt2"/>
          </a:solidFill>
          <a:ln>
            <a:noFill/>
          </a:ln>
          <a:effectLst>
            <a:outerShdw blurRad="414338" dist="19050" dir="5400000" algn="bl" rotWithShape="0">
              <a:schemeClr val="accent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2" name="Google Shape;1232;p49"/>
          <p:cNvGrpSpPr/>
          <p:nvPr/>
        </p:nvGrpSpPr>
        <p:grpSpPr>
          <a:xfrm>
            <a:off x="4098751" y="2960845"/>
            <a:ext cx="412568" cy="412112"/>
            <a:chOff x="3303268" y="3817349"/>
            <a:chExt cx="346056" cy="345674"/>
          </a:xfrm>
        </p:grpSpPr>
        <p:sp>
          <p:nvSpPr>
            <p:cNvPr id="1233" name="Google Shape;1233;p49"/>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lt2"/>
            </a:solidFill>
            <a:ln>
              <a:noFill/>
            </a:ln>
            <a:effectLst>
              <a:outerShdw blurRad="414338" dist="19050" dir="5400000" algn="bl" rotWithShape="0">
                <a:schemeClr val="accent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9"/>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lt2"/>
            </a:solidFill>
            <a:ln>
              <a:noFill/>
            </a:ln>
            <a:effectLst>
              <a:outerShdw blurRad="414338" dist="19050" dir="5400000" algn="bl" rotWithShape="0">
                <a:schemeClr val="accent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9"/>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lt2"/>
            </a:solidFill>
            <a:ln>
              <a:noFill/>
            </a:ln>
            <a:effectLst>
              <a:outerShdw blurRad="414338" dist="19050" dir="5400000" algn="bl" rotWithShape="0">
                <a:schemeClr val="accent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9"/>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lt2"/>
            </a:solidFill>
            <a:ln>
              <a:noFill/>
            </a:ln>
            <a:effectLst>
              <a:outerShdw blurRad="414338" dist="19050" dir="5400000" algn="bl" rotWithShape="0">
                <a:schemeClr val="accent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7" name="Google Shape;1237;p49"/>
          <p:cNvGrpSpPr/>
          <p:nvPr/>
        </p:nvGrpSpPr>
        <p:grpSpPr>
          <a:xfrm>
            <a:off x="4632287" y="2960845"/>
            <a:ext cx="412568" cy="412112"/>
            <a:chOff x="3752358" y="3817349"/>
            <a:chExt cx="346056" cy="345674"/>
          </a:xfrm>
        </p:grpSpPr>
        <p:sp>
          <p:nvSpPr>
            <p:cNvPr id="1238" name="Google Shape;1238;p49"/>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lt2"/>
            </a:solidFill>
            <a:ln>
              <a:noFill/>
            </a:ln>
            <a:effectLst>
              <a:outerShdw blurRad="414338" dist="19050" dir="5400000" algn="bl" rotWithShape="0">
                <a:schemeClr val="accent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9"/>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lt2"/>
            </a:solidFill>
            <a:ln>
              <a:noFill/>
            </a:ln>
            <a:effectLst>
              <a:outerShdw blurRad="414338" dist="19050" dir="5400000" algn="bl" rotWithShape="0">
                <a:schemeClr val="accent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9"/>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lt2"/>
            </a:solidFill>
            <a:ln>
              <a:noFill/>
            </a:ln>
            <a:effectLst>
              <a:outerShdw blurRad="414338" dist="19050" dir="5400000" algn="bl" rotWithShape="0">
                <a:schemeClr val="accent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9"/>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lt2"/>
            </a:solidFill>
            <a:ln>
              <a:noFill/>
            </a:ln>
            <a:effectLst>
              <a:outerShdw blurRad="414338" dist="19050" dir="5400000" algn="bl" rotWithShape="0">
                <a:schemeClr val="accent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2" name="Google Shape;1242;p49"/>
          <p:cNvGrpSpPr/>
          <p:nvPr/>
        </p:nvGrpSpPr>
        <p:grpSpPr>
          <a:xfrm>
            <a:off x="5165800" y="2960838"/>
            <a:ext cx="412568" cy="412112"/>
            <a:chOff x="2238181" y="4120624"/>
            <a:chExt cx="346056" cy="345674"/>
          </a:xfrm>
        </p:grpSpPr>
        <p:grpSp>
          <p:nvGrpSpPr>
            <p:cNvPr id="1243" name="Google Shape;1243;p49"/>
            <p:cNvGrpSpPr/>
            <p:nvPr/>
          </p:nvGrpSpPr>
          <p:grpSpPr>
            <a:xfrm>
              <a:off x="2309155" y="4177413"/>
              <a:ext cx="203862" cy="231903"/>
              <a:chOff x="1512725" y="258500"/>
              <a:chExt cx="4570900" cy="5199625"/>
            </a:xfrm>
          </p:grpSpPr>
          <p:sp>
            <p:nvSpPr>
              <p:cNvPr id="1244" name="Google Shape;1244;p49"/>
              <p:cNvSpPr/>
              <p:nvPr/>
            </p:nvSpPr>
            <p:spPr>
              <a:xfrm>
                <a:off x="1512725" y="2700900"/>
                <a:ext cx="2654475" cy="2757225"/>
              </a:xfrm>
              <a:custGeom>
                <a:avLst/>
                <a:gdLst/>
                <a:ahLst/>
                <a:cxnLst/>
                <a:rect l="l" t="t" r="r" b="b"/>
                <a:pathLst>
                  <a:path w="106179" h="110289" extrusionOk="0">
                    <a:moveTo>
                      <a:pt x="19199" y="1"/>
                    </a:moveTo>
                    <a:cubicBezTo>
                      <a:pt x="18076" y="1"/>
                      <a:pt x="16954" y="466"/>
                      <a:pt x="16148" y="1404"/>
                    </a:cubicBezTo>
                    <a:cubicBezTo>
                      <a:pt x="5840" y="13310"/>
                      <a:pt x="1" y="28739"/>
                      <a:pt x="33" y="44494"/>
                    </a:cubicBezTo>
                    <a:cubicBezTo>
                      <a:pt x="33" y="62077"/>
                      <a:pt x="6916" y="78582"/>
                      <a:pt x="19442" y="91010"/>
                    </a:cubicBezTo>
                    <a:cubicBezTo>
                      <a:pt x="31968" y="103439"/>
                      <a:pt x="48572" y="110289"/>
                      <a:pt x="66252" y="110289"/>
                    </a:cubicBezTo>
                    <a:cubicBezTo>
                      <a:pt x="69546" y="110289"/>
                      <a:pt x="72939" y="110060"/>
                      <a:pt x="76201" y="109571"/>
                    </a:cubicBezTo>
                    <a:cubicBezTo>
                      <a:pt x="86248" y="108071"/>
                      <a:pt x="95675" y="104352"/>
                      <a:pt x="103895" y="98643"/>
                    </a:cubicBezTo>
                    <a:cubicBezTo>
                      <a:pt x="105983" y="97208"/>
                      <a:pt x="106179" y="94272"/>
                      <a:pt x="104417" y="92478"/>
                    </a:cubicBezTo>
                    <a:cubicBezTo>
                      <a:pt x="104384" y="92348"/>
                      <a:pt x="104384" y="92315"/>
                      <a:pt x="104352" y="92315"/>
                    </a:cubicBezTo>
                    <a:cubicBezTo>
                      <a:pt x="103555" y="91537"/>
                      <a:pt x="102517" y="91128"/>
                      <a:pt x="101470" y="91128"/>
                    </a:cubicBezTo>
                    <a:cubicBezTo>
                      <a:pt x="100673" y="91128"/>
                      <a:pt x="99870" y="91365"/>
                      <a:pt x="99165" y="91859"/>
                    </a:cubicBezTo>
                    <a:cubicBezTo>
                      <a:pt x="91956" y="96849"/>
                      <a:pt x="83769" y="100111"/>
                      <a:pt x="74994" y="101416"/>
                    </a:cubicBezTo>
                    <a:cubicBezTo>
                      <a:pt x="72091" y="101808"/>
                      <a:pt x="69155" y="102069"/>
                      <a:pt x="66252" y="102069"/>
                    </a:cubicBezTo>
                    <a:cubicBezTo>
                      <a:pt x="50757" y="102069"/>
                      <a:pt x="36176" y="96066"/>
                      <a:pt x="25216" y="85171"/>
                    </a:cubicBezTo>
                    <a:cubicBezTo>
                      <a:pt x="14256" y="74309"/>
                      <a:pt x="8221" y="59826"/>
                      <a:pt x="8188" y="44462"/>
                    </a:cubicBezTo>
                    <a:cubicBezTo>
                      <a:pt x="8188" y="30664"/>
                      <a:pt x="13277" y="17126"/>
                      <a:pt x="22313" y="6721"/>
                    </a:cubicBezTo>
                    <a:cubicBezTo>
                      <a:pt x="23650" y="5188"/>
                      <a:pt x="23650" y="2904"/>
                      <a:pt x="22248" y="1404"/>
                    </a:cubicBezTo>
                    <a:lnTo>
                      <a:pt x="22215" y="1338"/>
                    </a:lnTo>
                    <a:cubicBezTo>
                      <a:pt x="21407" y="449"/>
                      <a:pt x="20302" y="1"/>
                      <a:pt x="19199" y="1"/>
                    </a:cubicBezTo>
                    <a:close/>
                  </a:path>
                </a:pathLst>
              </a:custGeom>
              <a:solidFill>
                <a:schemeClr val="lt2"/>
              </a:solidFill>
              <a:ln>
                <a:noFill/>
              </a:ln>
              <a:effectLst>
                <a:outerShdw blurRad="414338" dist="19050" dir="5400000" algn="bl" rotWithShape="0">
                  <a:schemeClr val="accent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9"/>
              <p:cNvSpPr/>
              <p:nvPr/>
            </p:nvSpPr>
            <p:spPr>
              <a:xfrm>
                <a:off x="2323325" y="258500"/>
                <a:ext cx="3760300" cy="4390225"/>
              </a:xfrm>
              <a:custGeom>
                <a:avLst/>
                <a:gdLst/>
                <a:ahLst/>
                <a:cxnLst/>
                <a:rect l="l" t="t" r="r" b="b"/>
                <a:pathLst>
                  <a:path w="150412" h="175609" extrusionOk="0">
                    <a:moveTo>
                      <a:pt x="63610" y="0"/>
                    </a:moveTo>
                    <a:cubicBezTo>
                      <a:pt x="61359" y="0"/>
                      <a:pt x="59532" y="1827"/>
                      <a:pt x="59532" y="4078"/>
                    </a:cubicBezTo>
                    <a:lnTo>
                      <a:pt x="59532" y="93228"/>
                    </a:lnTo>
                    <a:lnTo>
                      <a:pt x="59467" y="142060"/>
                    </a:lnTo>
                    <a:cubicBezTo>
                      <a:pt x="59467" y="153020"/>
                      <a:pt x="52421" y="162741"/>
                      <a:pt x="41950" y="166199"/>
                    </a:cubicBezTo>
                    <a:cubicBezTo>
                      <a:pt x="39320" y="167047"/>
                      <a:pt x="36616" y="167503"/>
                      <a:pt x="33881" y="167503"/>
                    </a:cubicBezTo>
                    <a:cubicBezTo>
                      <a:pt x="33462" y="167503"/>
                      <a:pt x="33042" y="167493"/>
                      <a:pt x="32621" y="167471"/>
                    </a:cubicBezTo>
                    <a:cubicBezTo>
                      <a:pt x="19181" y="166818"/>
                      <a:pt x="8515" y="155793"/>
                      <a:pt x="8319" y="142419"/>
                    </a:cubicBezTo>
                    <a:cubicBezTo>
                      <a:pt x="8221" y="135569"/>
                      <a:pt x="10798" y="129143"/>
                      <a:pt x="15593" y="124250"/>
                    </a:cubicBezTo>
                    <a:cubicBezTo>
                      <a:pt x="20454" y="119291"/>
                      <a:pt x="26978" y="116584"/>
                      <a:pt x="33926" y="116584"/>
                    </a:cubicBezTo>
                    <a:cubicBezTo>
                      <a:pt x="36633" y="116584"/>
                      <a:pt x="39373" y="117041"/>
                      <a:pt x="41983" y="117889"/>
                    </a:cubicBezTo>
                    <a:cubicBezTo>
                      <a:pt x="42399" y="118019"/>
                      <a:pt x="42825" y="118082"/>
                      <a:pt x="43246" y="118082"/>
                    </a:cubicBezTo>
                    <a:cubicBezTo>
                      <a:pt x="44409" y="118082"/>
                      <a:pt x="45540" y="117600"/>
                      <a:pt x="46354" y="116714"/>
                    </a:cubicBezTo>
                    <a:cubicBezTo>
                      <a:pt x="47006" y="115931"/>
                      <a:pt x="47332" y="114920"/>
                      <a:pt x="47332" y="113909"/>
                    </a:cubicBezTo>
                    <a:lnTo>
                      <a:pt x="47332" y="81028"/>
                    </a:lnTo>
                    <a:cubicBezTo>
                      <a:pt x="47332" y="79038"/>
                      <a:pt x="45865" y="77277"/>
                      <a:pt x="43875" y="76983"/>
                    </a:cubicBezTo>
                    <a:cubicBezTo>
                      <a:pt x="40547" y="76494"/>
                      <a:pt x="37220" y="76233"/>
                      <a:pt x="33926" y="76233"/>
                    </a:cubicBezTo>
                    <a:cubicBezTo>
                      <a:pt x="26651" y="76233"/>
                      <a:pt x="19638" y="77407"/>
                      <a:pt x="12984" y="79593"/>
                    </a:cubicBezTo>
                    <a:cubicBezTo>
                      <a:pt x="10831" y="80311"/>
                      <a:pt x="9820" y="82724"/>
                      <a:pt x="10831" y="84780"/>
                    </a:cubicBezTo>
                    <a:lnTo>
                      <a:pt x="10831" y="84812"/>
                    </a:lnTo>
                    <a:cubicBezTo>
                      <a:pt x="10961" y="85008"/>
                      <a:pt x="11092" y="85269"/>
                      <a:pt x="11157" y="85465"/>
                    </a:cubicBezTo>
                    <a:cubicBezTo>
                      <a:pt x="11790" y="86730"/>
                      <a:pt x="13091" y="87485"/>
                      <a:pt x="14435" y="87485"/>
                    </a:cubicBezTo>
                    <a:cubicBezTo>
                      <a:pt x="14823" y="87485"/>
                      <a:pt x="15214" y="87423"/>
                      <a:pt x="15593" y="87291"/>
                    </a:cubicBezTo>
                    <a:cubicBezTo>
                      <a:pt x="21400" y="85367"/>
                      <a:pt x="27565" y="84388"/>
                      <a:pt x="33860" y="84388"/>
                    </a:cubicBezTo>
                    <a:cubicBezTo>
                      <a:pt x="35622" y="84388"/>
                      <a:pt x="37383" y="84486"/>
                      <a:pt x="39145" y="84649"/>
                    </a:cubicBezTo>
                    <a:lnTo>
                      <a:pt x="39145" y="108853"/>
                    </a:lnTo>
                    <a:cubicBezTo>
                      <a:pt x="37383" y="108592"/>
                      <a:pt x="35622" y="108462"/>
                      <a:pt x="33860" y="108462"/>
                    </a:cubicBezTo>
                    <a:cubicBezTo>
                      <a:pt x="24727" y="108462"/>
                      <a:pt x="16180" y="112050"/>
                      <a:pt x="9787" y="118541"/>
                    </a:cubicBezTo>
                    <a:cubicBezTo>
                      <a:pt x="3426" y="124967"/>
                      <a:pt x="1" y="133481"/>
                      <a:pt x="99" y="142549"/>
                    </a:cubicBezTo>
                    <a:cubicBezTo>
                      <a:pt x="360" y="160197"/>
                      <a:pt x="14452" y="174712"/>
                      <a:pt x="32164" y="175561"/>
                    </a:cubicBezTo>
                    <a:cubicBezTo>
                      <a:pt x="32758" y="175593"/>
                      <a:pt x="33351" y="175609"/>
                      <a:pt x="33941" y="175609"/>
                    </a:cubicBezTo>
                    <a:cubicBezTo>
                      <a:pt x="37530" y="175609"/>
                      <a:pt x="41044" y="175018"/>
                      <a:pt x="44462" y="173897"/>
                    </a:cubicBezTo>
                    <a:cubicBezTo>
                      <a:pt x="58325" y="169330"/>
                      <a:pt x="67622" y="156543"/>
                      <a:pt x="67622" y="142027"/>
                    </a:cubicBezTo>
                    <a:lnTo>
                      <a:pt x="67687" y="93163"/>
                    </a:lnTo>
                    <a:lnTo>
                      <a:pt x="67687" y="8155"/>
                    </a:lnTo>
                    <a:lnTo>
                      <a:pt x="78321" y="8155"/>
                    </a:lnTo>
                    <a:cubicBezTo>
                      <a:pt x="81697" y="8133"/>
                      <a:pt x="85305" y="8095"/>
                      <a:pt x="88344" y="8095"/>
                    </a:cubicBezTo>
                    <a:cubicBezTo>
                      <a:pt x="89709" y="8095"/>
                      <a:pt x="90960" y="8103"/>
                      <a:pt x="92022" y="8123"/>
                    </a:cubicBezTo>
                    <a:cubicBezTo>
                      <a:pt x="93098" y="21073"/>
                      <a:pt x="98643" y="33110"/>
                      <a:pt x="107973" y="42374"/>
                    </a:cubicBezTo>
                    <a:cubicBezTo>
                      <a:pt x="117269" y="51573"/>
                      <a:pt x="129339" y="57053"/>
                      <a:pt x="142256" y="58031"/>
                    </a:cubicBezTo>
                    <a:cubicBezTo>
                      <a:pt x="142256" y="64131"/>
                      <a:pt x="142289" y="76005"/>
                      <a:pt x="142354" y="82333"/>
                    </a:cubicBezTo>
                    <a:cubicBezTo>
                      <a:pt x="133155" y="81876"/>
                      <a:pt x="124250" y="79821"/>
                      <a:pt x="115769" y="76233"/>
                    </a:cubicBezTo>
                    <a:cubicBezTo>
                      <a:pt x="109506" y="73624"/>
                      <a:pt x="103700" y="70198"/>
                      <a:pt x="98350" y="66088"/>
                    </a:cubicBezTo>
                    <a:cubicBezTo>
                      <a:pt x="97610" y="65524"/>
                      <a:pt x="96719" y="65238"/>
                      <a:pt x="95830" y="65238"/>
                    </a:cubicBezTo>
                    <a:cubicBezTo>
                      <a:pt x="95229" y="65238"/>
                      <a:pt x="94629" y="65369"/>
                      <a:pt x="94077" y="65632"/>
                    </a:cubicBezTo>
                    <a:cubicBezTo>
                      <a:pt x="92674" y="66284"/>
                      <a:pt x="91793" y="67752"/>
                      <a:pt x="91793" y="69318"/>
                    </a:cubicBezTo>
                    <a:lnTo>
                      <a:pt x="91956" y="142354"/>
                    </a:lnTo>
                    <a:cubicBezTo>
                      <a:pt x="91891" y="150443"/>
                      <a:pt x="90195" y="158272"/>
                      <a:pt x="86966" y="165514"/>
                    </a:cubicBezTo>
                    <a:cubicBezTo>
                      <a:pt x="86150" y="167308"/>
                      <a:pt x="86802" y="169428"/>
                      <a:pt x="88433" y="170472"/>
                    </a:cubicBezTo>
                    <a:cubicBezTo>
                      <a:pt x="88466" y="170472"/>
                      <a:pt x="88466" y="170505"/>
                      <a:pt x="88531" y="170505"/>
                    </a:cubicBezTo>
                    <a:cubicBezTo>
                      <a:pt x="89214" y="170960"/>
                      <a:pt x="89984" y="171174"/>
                      <a:pt x="90744" y="171174"/>
                    </a:cubicBezTo>
                    <a:cubicBezTo>
                      <a:pt x="92271" y="171174"/>
                      <a:pt x="93760" y="170311"/>
                      <a:pt x="94436" y="168808"/>
                    </a:cubicBezTo>
                    <a:cubicBezTo>
                      <a:pt x="98089" y="160555"/>
                      <a:pt x="100046" y="151650"/>
                      <a:pt x="100111" y="142354"/>
                    </a:cubicBezTo>
                    <a:lnTo>
                      <a:pt x="99850" y="77049"/>
                    </a:lnTo>
                    <a:lnTo>
                      <a:pt x="99850" y="77049"/>
                    </a:lnTo>
                    <a:cubicBezTo>
                      <a:pt x="103895" y="79593"/>
                      <a:pt x="108071" y="81844"/>
                      <a:pt x="112474" y="83670"/>
                    </a:cubicBezTo>
                    <a:cubicBezTo>
                      <a:pt x="123206" y="88205"/>
                      <a:pt x="134591" y="90521"/>
                      <a:pt x="146301" y="90521"/>
                    </a:cubicBezTo>
                    <a:cubicBezTo>
                      <a:pt x="147410" y="90521"/>
                      <a:pt x="148454" y="90097"/>
                      <a:pt x="149237" y="89346"/>
                    </a:cubicBezTo>
                    <a:cubicBezTo>
                      <a:pt x="149987" y="88563"/>
                      <a:pt x="150411" y="87552"/>
                      <a:pt x="150411" y="86443"/>
                    </a:cubicBezTo>
                    <a:lnTo>
                      <a:pt x="150379" y="70231"/>
                    </a:lnTo>
                    <a:lnTo>
                      <a:pt x="150313" y="54345"/>
                    </a:lnTo>
                    <a:cubicBezTo>
                      <a:pt x="150281" y="49974"/>
                      <a:pt x="146301" y="49942"/>
                      <a:pt x="146236" y="49942"/>
                    </a:cubicBezTo>
                    <a:cubicBezTo>
                      <a:pt x="120955" y="49942"/>
                      <a:pt x="100177" y="29358"/>
                      <a:pt x="99981" y="4045"/>
                    </a:cubicBezTo>
                    <a:cubicBezTo>
                      <a:pt x="99981" y="2121"/>
                      <a:pt x="98546" y="131"/>
                      <a:pt x="95903" y="0"/>
                    </a:cubicBezTo>
                    <a:close/>
                  </a:path>
                </a:pathLst>
              </a:custGeom>
              <a:solidFill>
                <a:schemeClr val="lt2"/>
              </a:solidFill>
              <a:ln>
                <a:noFill/>
              </a:ln>
              <a:effectLst>
                <a:outerShdw blurRad="414338" dist="19050" dir="5400000" algn="bl" rotWithShape="0">
                  <a:schemeClr val="accent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6" name="Google Shape;1246;p49"/>
            <p:cNvSpPr/>
            <p:nvPr/>
          </p:nvSpPr>
          <p:spPr>
            <a:xfrm>
              <a:off x="2238181" y="4120624"/>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lt2"/>
            </a:solidFill>
            <a:ln>
              <a:noFill/>
            </a:ln>
            <a:effectLst>
              <a:outerShdw blurRad="414338" dist="19050" dir="5400000" algn="bl" rotWithShape="0">
                <a:schemeClr val="accent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7" name="Google Shape;1247;p49"/>
          <p:cNvSpPr/>
          <p:nvPr/>
        </p:nvSpPr>
        <p:spPr>
          <a:xfrm>
            <a:off x="7075375" y="3293150"/>
            <a:ext cx="929700" cy="929700"/>
          </a:xfrm>
          <a:prstGeom prst="ellipse">
            <a:avLst/>
          </a:prstGeom>
          <a:gradFill>
            <a:gsLst>
              <a:gs pos="0">
                <a:schemeClr val="dk1"/>
              </a:gs>
              <a:gs pos="100000">
                <a:srgbClr val="2E2E8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9"/>
          <p:cNvSpPr/>
          <p:nvPr/>
        </p:nvSpPr>
        <p:spPr>
          <a:xfrm>
            <a:off x="1612950" y="3526825"/>
            <a:ext cx="354300" cy="354300"/>
          </a:xfrm>
          <a:prstGeom prst="ellipse">
            <a:avLst/>
          </a:prstGeom>
          <a:gradFill>
            <a:gsLst>
              <a:gs pos="0">
                <a:schemeClr val="lt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descr="A picture containing text, person&#10;&#10;Description automatically generated">
            <a:extLst>
              <a:ext uri="{FF2B5EF4-FFF2-40B4-BE49-F238E27FC236}">
                <a16:creationId xmlns:a16="http://schemas.microsoft.com/office/drawing/2014/main" id="{D9FA0997-F947-D3B7-7279-061863D3FF76}"/>
              </a:ext>
            </a:extLst>
          </p:cNvPr>
          <p:cNvPicPr>
            <a:picLocks noChangeAspect="1"/>
          </p:cNvPicPr>
          <p:nvPr/>
        </p:nvPicPr>
        <p:blipFill>
          <a:blip r:embed="rId3"/>
          <a:stretch>
            <a:fillRect/>
          </a:stretch>
        </p:blipFill>
        <p:spPr>
          <a:xfrm>
            <a:off x="2318160" y="2942403"/>
            <a:ext cx="4757215" cy="1523144"/>
          </a:xfrm>
          <a:prstGeom prst="rect">
            <a:avLst/>
          </a:prstGeom>
        </p:spPr>
      </p:pic>
    </p:spTree>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sp>
        <p:nvSpPr>
          <p:cNvPr id="663" name="Google Shape;663;p30"/>
          <p:cNvSpPr txBox="1">
            <a:spLocks noGrp="1"/>
          </p:cNvSpPr>
          <p:nvPr>
            <p:ph type="ctrTitle"/>
          </p:nvPr>
        </p:nvSpPr>
        <p:spPr>
          <a:xfrm>
            <a:off x="1027200" y="1707050"/>
            <a:ext cx="7089600" cy="1486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az-Latn-AZ" sz="5400" dirty="0"/>
              <a:t>Ş</a:t>
            </a:r>
            <a:r>
              <a:rPr lang="en-GB" sz="5400" dirty="0" err="1">
                <a:latin typeface="Krona One"/>
                <a:ea typeface="Krona One"/>
                <a:cs typeface="Krona One"/>
                <a:sym typeface="Krona One"/>
              </a:rPr>
              <a:t>əbəkə</a:t>
            </a:r>
            <a:r>
              <a:rPr lang="en-GB" sz="5400" dirty="0">
                <a:latin typeface="Krona One"/>
                <a:ea typeface="Krona One"/>
                <a:cs typeface="Krona One"/>
                <a:sym typeface="Krona One"/>
              </a:rPr>
              <a:t> </a:t>
            </a:r>
            <a:r>
              <a:rPr lang="az-Latn-AZ" sz="5400" dirty="0">
                <a:latin typeface="Krona One"/>
                <a:ea typeface="Krona One"/>
                <a:cs typeface="Krona One"/>
                <a:sym typeface="Krona One"/>
              </a:rPr>
              <a:t>P</a:t>
            </a:r>
            <a:r>
              <a:rPr lang="en-GB" sz="5400" dirty="0" err="1">
                <a:latin typeface="Krona One"/>
                <a:ea typeface="Krona One"/>
                <a:cs typeface="Krona One"/>
                <a:sym typeface="Krona One"/>
              </a:rPr>
              <a:t>rotokolları</a:t>
            </a:r>
            <a:endParaRPr sz="5400" b="0" dirty="0">
              <a:latin typeface="PT Sans"/>
              <a:ea typeface="PT Sans"/>
              <a:cs typeface="PT Sans"/>
              <a:sym typeface="PT Sans"/>
            </a:endParaRPr>
          </a:p>
        </p:txBody>
      </p:sp>
      <p:sp>
        <p:nvSpPr>
          <p:cNvPr id="664" name="Google Shape;664;p30"/>
          <p:cNvSpPr txBox="1">
            <a:spLocks noGrp="1"/>
          </p:cNvSpPr>
          <p:nvPr>
            <p:ph type="subTitle" idx="1"/>
          </p:nvPr>
        </p:nvSpPr>
        <p:spPr>
          <a:xfrm>
            <a:off x="2307675" y="3185075"/>
            <a:ext cx="4528800" cy="38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a:t>
            </a:r>
            <a:r>
              <a:rPr lang="az-Latn-AZ" dirty="0"/>
              <a:t>ərbəst iş № 2</a:t>
            </a:r>
            <a:endParaRPr dirty="0"/>
          </a:p>
        </p:txBody>
      </p:sp>
      <p:sp>
        <p:nvSpPr>
          <p:cNvPr id="665" name="Google Shape;665;p30"/>
          <p:cNvSpPr/>
          <p:nvPr/>
        </p:nvSpPr>
        <p:spPr>
          <a:xfrm>
            <a:off x="-313975" y="192362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0"/>
          <p:cNvSpPr/>
          <p:nvPr/>
        </p:nvSpPr>
        <p:spPr>
          <a:xfrm>
            <a:off x="-426850" y="828850"/>
            <a:ext cx="633000" cy="633000"/>
          </a:xfrm>
          <a:prstGeom prst="ellipse">
            <a:avLst/>
          </a:prstGeom>
          <a:gradFill>
            <a:gsLst>
              <a:gs pos="0">
                <a:schemeClr val="dk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0"/>
          <p:cNvSpPr/>
          <p:nvPr/>
        </p:nvSpPr>
        <p:spPr>
          <a:xfrm>
            <a:off x="2344000" y="-383350"/>
            <a:ext cx="633000" cy="633000"/>
          </a:xfrm>
          <a:prstGeom prst="ellipse">
            <a:avLst/>
          </a:prstGeom>
          <a:gradFill>
            <a:gsLst>
              <a:gs pos="0">
                <a:schemeClr val="dk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8" name="Google Shape;668;p30"/>
          <p:cNvGrpSpPr/>
          <p:nvPr/>
        </p:nvGrpSpPr>
        <p:grpSpPr>
          <a:xfrm>
            <a:off x="1153325" y="1581275"/>
            <a:ext cx="192300" cy="192300"/>
            <a:chOff x="1153325" y="1581275"/>
            <a:chExt cx="192300" cy="192300"/>
          </a:xfrm>
        </p:grpSpPr>
        <p:sp>
          <p:nvSpPr>
            <p:cNvPr id="669" name="Google Shape;669;p30"/>
            <p:cNvSpPr/>
            <p:nvPr/>
          </p:nvSpPr>
          <p:spPr>
            <a:xfrm>
              <a:off x="1191575" y="162127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0"/>
            <p:cNvSpPr/>
            <p:nvPr/>
          </p:nvSpPr>
          <p:spPr>
            <a:xfrm>
              <a:off x="1153325" y="158127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1" name="Google Shape;671;p30"/>
          <p:cNvGrpSpPr/>
          <p:nvPr/>
        </p:nvGrpSpPr>
        <p:grpSpPr>
          <a:xfrm>
            <a:off x="533563" y="1346425"/>
            <a:ext cx="255900" cy="255900"/>
            <a:chOff x="533563" y="1346425"/>
            <a:chExt cx="255900" cy="255900"/>
          </a:xfrm>
        </p:grpSpPr>
        <p:sp>
          <p:nvSpPr>
            <p:cNvPr id="672" name="Google Shape;672;p30"/>
            <p:cNvSpPr/>
            <p:nvPr/>
          </p:nvSpPr>
          <p:spPr>
            <a:xfrm>
              <a:off x="571375" y="13842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0"/>
            <p:cNvSpPr/>
            <p:nvPr/>
          </p:nvSpPr>
          <p:spPr>
            <a:xfrm>
              <a:off x="533563" y="1346425"/>
              <a:ext cx="255900" cy="2559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4" name="Google Shape;674;p30"/>
          <p:cNvSpPr/>
          <p:nvPr/>
        </p:nvSpPr>
        <p:spPr>
          <a:xfrm>
            <a:off x="6756450" y="746675"/>
            <a:ext cx="354300" cy="354300"/>
          </a:xfrm>
          <a:prstGeom prst="ellipse">
            <a:avLst/>
          </a:prstGeom>
          <a:gradFill>
            <a:gsLst>
              <a:gs pos="0">
                <a:schemeClr val="lt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0"/>
          <p:cNvSpPr/>
          <p:nvPr/>
        </p:nvSpPr>
        <p:spPr>
          <a:xfrm>
            <a:off x="1356875" y="3605063"/>
            <a:ext cx="354300" cy="354300"/>
          </a:xfrm>
          <a:prstGeom prst="ellipse">
            <a:avLst/>
          </a:prstGeom>
          <a:gradFill>
            <a:gsLst>
              <a:gs pos="0">
                <a:schemeClr val="lt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0"/>
          <p:cNvSpPr/>
          <p:nvPr/>
        </p:nvSpPr>
        <p:spPr>
          <a:xfrm>
            <a:off x="6497675" y="4636500"/>
            <a:ext cx="633000" cy="633000"/>
          </a:xfrm>
          <a:prstGeom prst="ellipse">
            <a:avLst/>
          </a:prstGeom>
          <a:gradFill>
            <a:gsLst>
              <a:gs pos="0">
                <a:schemeClr val="dk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9"/>
        <p:cNvGrpSpPr/>
        <p:nvPr/>
      </p:nvGrpSpPr>
      <p:grpSpPr>
        <a:xfrm>
          <a:off x="0" y="0"/>
          <a:ext cx="0" cy="0"/>
          <a:chOff x="0" y="0"/>
          <a:chExt cx="0" cy="0"/>
        </a:xfrm>
      </p:grpSpPr>
      <p:sp>
        <p:nvSpPr>
          <p:cNvPr id="690" name="Google Shape;690;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az-Latn-AZ" dirty="0"/>
              <a:t>Ş</a:t>
            </a:r>
            <a:r>
              <a:rPr lang="en-GB" dirty="0" err="1"/>
              <a:t>əbəkə</a:t>
            </a:r>
            <a:r>
              <a:rPr lang="en-GB" dirty="0"/>
              <a:t> </a:t>
            </a:r>
            <a:r>
              <a:rPr lang="en-GB" dirty="0" err="1"/>
              <a:t>protokolları</a:t>
            </a:r>
            <a:r>
              <a:rPr lang="az-Latn-AZ" dirty="0"/>
              <a:t> başlıqları</a:t>
            </a:r>
            <a:endParaRPr lang="en-GB" dirty="0"/>
          </a:p>
        </p:txBody>
      </p:sp>
      <p:sp>
        <p:nvSpPr>
          <p:cNvPr id="691" name="Google Shape;691;p32"/>
          <p:cNvSpPr txBox="1">
            <a:spLocks noGrp="1"/>
          </p:cNvSpPr>
          <p:nvPr>
            <p:ph type="title" idx="2"/>
          </p:nvPr>
        </p:nvSpPr>
        <p:spPr>
          <a:xfrm>
            <a:off x="796199" y="1480875"/>
            <a:ext cx="10266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692" name="Google Shape;692;p32"/>
          <p:cNvSpPr txBox="1">
            <a:spLocks noGrp="1"/>
          </p:cNvSpPr>
          <p:nvPr>
            <p:ph type="title" idx="3"/>
          </p:nvPr>
        </p:nvSpPr>
        <p:spPr>
          <a:xfrm>
            <a:off x="796199" y="3177946"/>
            <a:ext cx="10266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693" name="Google Shape;693;p32"/>
          <p:cNvSpPr txBox="1">
            <a:spLocks noGrp="1"/>
          </p:cNvSpPr>
          <p:nvPr>
            <p:ph type="title" idx="4"/>
          </p:nvPr>
        </p:nvSpPr>
        <p:spPr>
          <a:xfrm>
            <a:off x="3468474" y="1480875"/>
            <a:ext cx="10266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694" name="Google Shape;694;p32"/>
          <p:cNvSpPr txBox="1">
            <a:spLocks noGrp="1"/>
          </p:cNvSpPr>
          <p:nvPr>
            <p:ph type="title" idx="5"/>
          </p:nvPr>
        </p:nvSpPr>
        <p:spPr>
          <a:xfrm>
            <a:off x="3468474" y="3177946"/>
            <a:ext cx="10266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05</a:t>
            </a:r>
            <a:endParaRPr/>
          </a:p>
        </p:txBody>
      </p:sp>
      <p:sp>
        <p:nvSpPr>
          <p:cNvPr id="695" name="Google Shape;695;p32"/>
          <p:cNvSpPr txBox="1">
            <a:spLocks noGrp="1"/>
          </p:cNvSpPr>
          <p:nvPr>
            <p:ph type="title" idx="6"/>
          </p:nvPr>
        </p:nvSpPr>
        <p:spPr>
          <a:xfrm>
            <a:off x="6140749" y="1480875"/>
            <a:ext cx="10266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696" name="Google Shape;696;p32"/>
          <p:cNvSpPr txBox="1">
            <a:spLocks noGrp="1"/>
          </p:cNvSpPr>
          <p:nvPr>
            <p:ph type="title" idx="7"/>
          </p:nvPr>
        </p:nvSpPr>
        <p:spPr>
          <a:xfrm>
            <a:off x="6140749" y="3177946"/>
            <a:ext cx="10266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06</a:t>
            </a:r>
            <a:endParaRPr/>
          </a:p>
        </p:txBody>
      </p:sp>
      <p:sp>
        <p:nvSpPr>
          <p:cNvPr id="697" name="Google Shape;697;p32"/>
          <p:cNvSpPr txBox="1">
            <a:spLocks noGrp="1"/>
          </p:cNvSpPr>
          <p:nvPr>
            <p:ph type="subTitle" idx="1"/>
          </p:nvPr>
        </p:nvSpPr>
        <p:spPr>
          <a:xfrm>
            <a:off x="796200" y="2179350"/>
            <a:ext cx="2571063" cy="518700"/>
          </a:xfrm>
          <a:prstGeom prst="rect">
            <a:avLst/>
          </a:prstGeom>
        </p:spPr>
        <p:txBody>
          <a:bodyPr spcFirstLastPara="1" wrap="square" lIns="91425" tIns="91425" rIns="91425" bIns="91425" anchor="b" anchorCtr="0">
            <a:noAutofit/>
          </a:bodyPr>
          <a:lstStyle/>
          <a:p>
            <a:pPr marL="0" indent="0"/>
            <a:r>
              <a:rPr lang="az-Latn-AZ" dirty="0"/>
              <a:t>T</a:t>
            </a:r>
            <a:r>
              <a:rPr lang="en-GB" dirty="0" err="1"/>
              <a:t>ərifləri</a:t>
            </a:r>
            <a:r>
              <a:rPr lang="en-GB" dirty="0"/>
              <a:t> </a:t>
            </a:r>
            <a:r>
              <a:rPr lang="en-GB" dirty="0" err="1"/>
              <a:t>və</a:t>
            </a:r>
            <a:r>
              <a:rPr lang="en-GB" dirty="0"/>
              <a:t> </a:t>
            </a:r>
            <a:r>
              <a:rPr lang="en-GB" dirty="0" err="1"/>
              <a:t>məqsədləri</a:t>
            </a:r>
            <a:endParaRPr lang="en-GB" dirty="0"/>
          </a:p>
        </p:txBody>
      </p:sp>
      <p:sp>
        <p:nvSpPr>
          <p:cNvPr id="698" name="Google Shape;698;p32"/>
          <p:cNvSpPr txBox="1">
            <a:spLocks noGrp="1"/>
          </p:cNvSpPr>
          <p:nvPr>
            <p:ph type="subTitle" idx="8"/>
          </p:nvPr>
        </p:nvSpPr>
        <p:spPr>
          <a:xfrm>
            <a:off x="3471239" y="2360900"/>
            <a:ext cx="2305500" cy="51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1800" dirty="0" err="1"/>
              <a:t>Şəbəkə</a:t>
            </a:r>
            <a:r>
              <a:rPr lang="en-GB" sz="1800" dirty="0"/>
              <a:t> </a:t>
            </a:r>
            <a:r>
              <a:rPr lang="en-GB" sz="1800" dirty="0" err="1"/>
              <a:t>protokollarının</a:t>
            </a:r>
            <a:r>
              <a:rPr lang="en-GB" sz="1800" dirty="0"/>
              <a:t> </a:t>
            </a:r>
            <a:r>
              <a:rPr lang="en-GB" sz="1800" dirty="0" err="1"/>
              <a:t>növləri</a:t>
            </a:r>
            <a:endParaRPr lang="en-GB" sz="1800" dirty="0"/>
          </a:p>
        </p:txBody>
      </p:sp>
      <p:sp>
        <p:nvSpPr>
          <p:cNvPr id="699" name="Google Shape;699;p32"/>
          <p:cNvSpPr txBox="1">
            <a:spLocks noGrp="1"/>
          </p:cNvSpPr>
          <p:nvPr>
            <p:ph type="subTitle" idx="9"/>
          </p:nvPr>
        </p:nvSpPr>
        <p:spPr>
          <a:xfrm>
            <a:off x="6106525" y="2216325"/>
            <a:ext cx="2305500" cy="51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1800" dirty="0"/>
              <a:t>TCP/IP </a:t>
            </a:r>
            <a:r>
              <a:rPr lang="en-GB" sz="1800" dirty="0" err="1"/>
              <a:t>protokolu</a:t>
            </a:r>
            <a:endParaRPr lang="en-GB" sz="1800" dirty="0"/>
          </a:p>
        </p:txBody>
      </p:sp>
      <p:sp>
        <p:nvSpPr>
          <p:cNvPr id="700" name="Google Shape;700;p32"/>
          <p:cNvSpPr txBox="1">
            <a:spLocks noGrp="1"/>
          </p:cNvSpPr>
          <p:nvPr>
            <p:ph type="subTitle" idx="13"/>
          </p:nvPr>
        </p:nvSpPr>
        <p:spPr>
          <a:xfrm>
            <a:off x="796200" y="3841800"/>
            <a:ext cx="2305500" cy="51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1800" dirty="0"/>
              <a:t>HTTP </a:t>
            </a:r>
            <a:r>
              <a:rPr lang="az-Latn-AZ" sz="1800" dirty="0"/>
              <a:t>və</a:t>
            </a:r>
            <a:endParaRPr lang="en-GB" sz="1800" dirty="0"/>
          </a:p>
          <a:p>
            <a:pPr marL="0" lvl="0" indent="0" algn="l" rtl="0">
              <a:spcBef>
                <a:spcPts val="0"/>
              </a:spcBef>
              <a:spcAft>
                <a:spcPts val="0"/>
              </a:spcAft>
              <a:buNone/>
            </a:pPr>
            <a:r>
              <a:rPr lang="en-GB" sz="1800" dirty="0"/>
              <a:t>FTP </a:t>
            </a:r>
            <a:r>
              <a:rPr lang="en-GB" sz="1800" dirty="0" err="1"/>
              <a:t>protokolu</a:t>
            </a:r>
            <a:endParaRPr lang="en-GB" sz="1800" dirty="0"/>
          </a:p>
        </p:txBody>
      </p:sp>
      <p:sp>
        <p:nvSpPr>
          <p:cNvPr id="701" name="Google Shape;701;p32"/>
          <p:cNvSpPr txBox="1">
            <a:spLocks noGrp="1"/>
          </p:cNvSpPr>
          <p:nvPr>
            <p:ph type="subTitle" idx="14"/>
          </p:nvPr>
        </p:nvSpPr>
        <p:spPr>
          <a:xfrm>
            <a:off x="3457375" y="3913692"/>
            <a:ext cx="2305500" cy="51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SMTP </a:t>
            </a:r>
            <a:r>
              <a:rPr lang="en-GB" dirty="0" err="1"/>
              <a:t>protokolu</a:t>
            </a:r>
            <a:endParaRPr lang="en-GB" dirty="0"/>
          </a:p>
        </p:txBody>
      </p:sp>
      <p:sp>
        <p:nvSpPr>
          <p:cNvPr id="702" name="Google Shape;702;p32"/>
          <p:cNvSpPr txBox="1">
            <a:spLocks noGrp="1"/>
          </p:cNvSpPr>
          <p:nvPr>
            <p:ph type="subTitle" idx="15"/>
          </p:nvPr>
        </p:nvSpPr>
        <p:spPr>
          <a:xfrm>
            <a:off x="6140749" y="4086859"/>
            <a:ext cx="2305500" cy="51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1800" dirty="0"/>
              <a:t>OSI </a:t>
            </a:r>
            <a:r>
              <a:rPr lang="en-GB" sz="1800" dirty="0" err="1"/>
              <a:t>şəbəkə</a:t>
            </a:r>
            <a:r>
              <a:rPr lang="en-GB" sz="1800" dirty="0"/>
              <a:t> </a:t>
            </a:r>
            <a:r>
              <a:rPr lang="en-GB" sz="1800" dirty="0" err="1"/>
              <a:t>modelinin</a:t>
            </a:r>
            <a:r>
              <a:rPr lang="en-GB" sz="1800" dirty="0"/>
              <a:t> </a:t>
            </a:r>
            <a:r>
              <a:rPr lang="en-GB" sz="1800" dirty="0" err="1"/>
              <a:t>təsviri</a:t>
            </a:r>
            <a:endParaRPr lang="en-GB" sz="1800" dirty="0"/>
          </a:p>
        </p:txBody>
      </p:sp>
      <p:cxnSp>
        <p:nvCxnSpPr>
          <p:cNvPr id="703" name="Google Shape;703;p32"/>
          <p:cNvCxnSpPr/>
          <p:nvPr/>
        </p:nvCxnSpPr>
        <p:spPr>
          <a:xfrm>
            <a:off x="720000" y="1557475"/>
            <a:ext cx="0" cy="971400"/>
          </a:xfrm>
          <a:prstGeom prst="straightConnector1">
            <a:avLst/>
          </a:prstGeom>
          <a:noFill/>
          <a:ln w="28575" cap="flat" cmpd="sng">
            <a:solidFill>
              <a:schemeClr val="dk2"/>
            </a:solidFill>
            <a:prstDash val="solid"/>
            <a:round/>
            <a:headEnd type="none" w="med" len="med"/>
            <a:tailEnd type="none" w="med" len="med"/>
          </a:ln>
          <a:effectLst>
            <a:outerShdw blurRad="200025" dist="19050" dir="5400000" algn="bl" rotWithShape="0">
              <a:schemeClr val="lt2">
                <a:alpha val="50000"/>
              </a:schemeClr>
            </a:outerShdw>
          </a:effectLst>
        </p:spPr>
      </p:cxnSp>
      <p:cxnSp>
        <p:nvCxnSpPr>
          <p:cNvPr id="704" name="Google Shape;704;p32"/>
          <p:cNvCxnSpPr/>
          <p:nvPr/>
        </p:nvCxnSpPr>
        <p:spPr>
          <a:xfrm>
            <a:off x="3381175" y="1557475"/>
            <a:ext cx="0" cy="971400"/>
          </a:xfrm>
          <a:prstGeom prst="straightConnector1">
            <a:avLst/>
          </a:prstGeom>
          <a:noFill/>
          <a:ln w="28575" cap="flat" cmpd="sng">
            <a:solidFill>
              <a:schemeClr val="dk2"/>
            </a:solidFill>
            <a:prstDash val="solid"/>
            <a:round/>
            <a:headEnd type="none" w="med" len="med"/>
            <a:tailEnd type="none" w="med" len="med"/>
          </a:ln>
          <a:effectLst>
            <a:outerShdw blurRad="200025" dist="19050" dir="5400000" algn="bl" rotWithShape="0">
              <a:schemeClr val="lt2">
                <a:alpha val="50000"/>
              </a:schemeClr>
            </a:outerShdw>
          </a:effectLst>
        </p:spPr>
      </p:cxnSp>
      <p:cxnSp>
        <p:nvCxnSpPr>
          <p:cNvPr id="705" name="Google Shape;705;p32"/>
          <p:cNvCxnSpPr/>
          <p:nvPr/>
        </p:nvCxnSpPr>
        <p:spPr>
          <a:xfrm>
            <a:off x="6042350" y="1557475"/>
            <a:ext cx="0" cy="971400"/>
          </a:xfrm>
          <a:prstGeom prst="straightConnector1">
            <a:avLst/>
          </a:prstGeom>
          <a:noFill/>
          <a:ln w="28575" cap="flat" cmpd="sng">
            <a:solidFill>
              <a:schemeClr val="dk2"/>
            </a:solidFill>
            <a:prstDash val="solid"/>
            <a:round/>
            <a:headEnd type="none" w="med" len="med"/>
            <a:tailEnd type="none" w="med" len="med"/>
          </a:ln>
          <a:effectLst>
            <a:outerShdw blurRad="200025" dist="19050" dir="5400000" algn="bl" rotWithShape="0">
              <a:schemeClr val="lt2">
                <a:alpha val="50000"/>
              </a:schemeClr>
            </a:outerShdw>
          </a:effectLst>
        </p:spPr>
      </p:cxnSp>
      <p:cxnSp>
        <p:nvCxnSpPr>
          <p:cNvPr id="706" name="Google Shape;706;p32"/>
          <p:cNvCxnSpPr/>
          <p:nvPr/>
        </p:nvCxnSpPr>
        <p:spPr>
          <a:xfrm>
            <a:off x="720000" y="3256675"/>
            <a:ext cx="0" cy="971400"/>
          </a:xfrm>
          <a:prstGeom prst="straightConnector1">
            <a:avLst/>
          </a:prstGeom>
          <a:noFill/>
          <a:ln w="28575" cap="flat" cmpd="sng">
            <a:solidFill>
              <a:schemeClr val="dk2"/>
            </a:solidFill>
            <a:prstDash val="solid"/>
            <a:round/>
            <a:headEnd type="none" w="med" len="med"/>
            <a:tailEnd type="none" w="med" len="med"/>
          </a:ln>
          <a:effectLst>
            <a:outerShdw blurRad="200025" dist="19050" dir="5400000" algn="bl" rotWithShape="0">
              <a:schemeClr val="lt2">
                <a:alpha val="50000"/>
              </a:schemeClr>
            </a:outerShdw>
          </a:effectLst>
        </p:spPr>
      </p:cxnSp>
      <p:cxnSp>
        <p:nvCxnSpPr>
          <p:cNvPr id="707" name="Google Shape;707;p32"/>
          <p:cNvCxnSpPr/>
          <p:nvPr/>
        </p:nvCxnSpPr>
        <p:spPr>
          <a:xfrm>
            <a:off x="3381175" y="3256675"/>
            <a:ext cx="0" cy="971400"/>
          </a:xfrm>
          <a:prstGeom prst="straightConnector1">
            <a:avLst/>
          </a:prstGeom>
          <a:noFill/>
          <a:ln w="28575" cap="flat" cmpd="sng">
            <a:solidFill>
              <a:schemeClr val="dk2"/>
            </a:solidFill>
            <a:prstDash val="solid"/>
            <a:round/>
            <a:headEnd type="none" w="med" len="med"/>
            <a:tailEnd type="none" w="med" len="med"/>
          </a:ln>
          <a:effectLst>
            <a:outerShdw blurRad="200025" dist="19050" dir="5400000" algn="bl" rotWithShape="0">
              <a:schemeClr val="lt2">
                <a:alpha val="50000"/>
              </a:schemeClr>
            </a:outerShdw>
          </a:effectLst>
        </p:spPr>
      </p:cxnSp>
      <p:cxnSp>
        <p:nvCxnSpPr>
          <p:cNvPr id="708" name="Google Shape;708;p32"/>
          <p:cNvCxnSpPr/>
          <p:nvPr/>
        </p:nvCxnSpPr>
        <p:spPr>
          <a:xfrm>
            <a:off x="6042350" y="3256675"/>
            <a:ext cx="0" cy="971400"/>
          </a:xfrm>
          <a:prstGeom prst="straightConnector1">
            <a:avLst/>
          </a:prstGeom>
          <a:noFill/>
          <a:ln w="28575" cap="flat" cmpd="sng">
            <a:solidFill>
              <a:schemeClr val="dk2"/>
            </a:solidFill>
            <a:prstDash val="solid"/>
            <a:round/>
            <a:headEnd type="none" w="med" len="med"/>
            <a:tailEnd type="none" w="med" len="med"/>
          </a:ln>
          <a:effectLst>
            <a:outerShdw blurRad="200025" dist="19050" dir="5400000" algn="bl" rotWithShape="0">
              <a:schemeClr val="lt2">
                <a:alpha val="50000"/>
              </a:schemeClr>
            </a:outerShdw>
          </a:effectLst>
        </p:spPr>
      </p:cxnSp>
      <p:sp>
        <p:nvSpPr>
          <p:cNvPr id="709" name="Google Shape;709;p32"/>
          <p:cNvSpPr/>
          <p:nvPr/>
        </p:nvSpPr>
        <p:spPr>
          <a:xfrm>
            <a:off x="8342513" y="14158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2"/>
          <p:cNvSpPr/>
          <p:nvPr/>
        </p:nvSpPr>
        <p:spPr>
          <a:xfrm>
            <a:off x="8367025" y="23486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11" name="Google Shape;711;p32"/>
          <p:cNvCxnSpPr>
            <a:stCxn id="710" idx="0"/>
            <a:endCxn id="712" idx="2"/>
          </p:cNvCxnSpPr>
          <p:nvPr/>
        </p:nvCxnSpPr>
        <p:spPr>
          <a:xfrm rot="-5400000">
            <a:off x="8415475" y="1871625"/>
            <a:ext cx="518700" cy="435300"/>
          </a:xfrm>
          <a:prstGeom prst="curvedConnector2">
            <a:avLst/>
          </a:prstGeom>
          <a:noFill/>
          <a:ln w="19050" cap="flat" cmpd="sng">
            <a:solidFill>
              <a:schemeClr val="accent1"/>
            </a:solidFill>
            <a:prstDash val="dot"/>
            <a:round/>
            <a:headEnd type="none" w="med" len="med"/>
            <a:tailEnd type="none" w="med" len="med"/>
          </a:ln>
        </p:spPr>
      </p:cxnSp>
      <p:sp>
        <p:nvSpPr>
          <p:cNvPr id="713" name="Google Shape;713;p32"/>
          <p:cNvSpPr/>
          <p:nvPr/>
        </p:nvSpPr>
        <p:spPr>
          <a:xfrm>
            <a:off x="7907988" y="1072250"/>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2"/>
          <p:cNvSpPr/>
          <p:nvPr/>
        </p:nvSpPr>
        <p:spPr>
          <a:xfrm>
            <a:off x="8892400" y="1772100"/>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2"/>
          <p:cNvSpPr/>
          <p:nvPr/>
        </p:nvSpPr>
        <p:spPr>
          <a:xfrm>
            <a:off x="8667675" y="5741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15" name="Google Shape;715;p32"/>
          <p:cNvCxnSpPr>
            <a:stCxn id="713" idx="4"/>
            <a:endCxn id="710" idx="0"/>
          </p:cNvCxnSpPr>
          <p:nvPr/>
        </p:nvCxnSpPr>
        <p:spPr>
          <a:xfrm rot="-5400000" flipH="1">
            <a:off x="7631238" y="1522700"/>
            <a:ext cx="1160700" cy="491400"/>
          </a:xfrm>
          <a:prstGeom prst="curvedConnector3">
            <a:avLst>
              <a:gd name="adj1" fmla="val 49995"/>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716" name="Google Shape;716;p32"/>
          <p:cNvCxnSpPr>
            <a:stCxn id="712" idx="0"/>
            <a:endCxn id="714" idx="4"/>
          </p:cNvCxnSpPr>
          <p:nvPr/>
        </p:nvCxnSpPr>
        <p:spPr>
          <a:xfrm rot="5400000" flipH="1">
            <a:off x="8345200" y="1167000"/>
            <a:ext cx="1017600" cy="192600"/>
          </a:xfrm>
          <a:prstGeom prst="curvedConnector3">
            <a:avLst>
              <a:gd name="adj1" fmla="val 50005"/>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717" name="Google Shape;717;p32"/>
          <p:cNvCxnSpPr>
            <a:stCxn id="712" idx="4"/>
            <a:endCxn id="710" idx="6"/>
          </p:cNvCxnSpPr>
          <p:nvPr/>
        </p:nvCxnSpPr>
        <p:spPr>
          <a:xfrm rot="5400000">
            <a:off x="8473450" y="1961850"/>
            <a:ext cx="550800" cy="4029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718" name="Google Shape;718;p32"/>
          <p:cNvCxnSpPr>
            <a:stCxn id="714" idx="4"/>
            <a:endCxn id="709" idx="6"/>
          </p:cNvCxnSpPr>
          <p:nvPr/>
        </p:nvCxnSpPr>
        <p:spPr>
          <a:xfrm rot="5400000">
            <a:off x="8264625" y="1012700"/>
            <a:ext cx="751500" cy="2349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sp>
        <p:nvSpPr>
          <p:cNvPr id="719" name="Google Shape;719;p32"/>
          <p:cNvSpPr/>
          <p:nvPr/>
        </p:nvSpPr>
        <p:spPr>
          <a:xfrm>
            <a:off x="8796100" y="325007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20" name="Google Shape;720;p32"/>
          <p:cNvCxnSpPr>
            <a:stCxn id="710" idx="2"/>
            <a:endCxn id="719" idx="2"/>
          </p:cNvCxnSpPr>
          <p:nvPr/>
        </p:nvCxnSpPr>
        <p:spPr>
          <a:xfrm>
            <a:off x="8367025" y="2438775"/>
            <a:ext cx="429000" cy="869100"/>
          </a:xfrm>
          <a:prstGeom prst="curvedConnector3">
            <a:avLst>
              <a:gd name="adj1" fmla="val -34003"/>
            </a:avLst>
          </a:prstGeom>
          <a:noFill/>
          <a:ln w="19050" cap="flat" cmpd="sng">
            <a:solidFill>
              <a:schemeClr val="accent1"/>
            </a:solidFill>
            <a:prstDash val="dot"/>
            <a:round/>
            <a:headEnd type="none" w="med" len="med"/>
            <a:tailEnd type="none" w="med" len="med"/>
          </a:ln>
        </p:spPr>
      </p:cxnSp>
      <p:sp>
        <p:nvSpPr>
          <p:cNvPr id="721" name="Google Shape;721;p32"/>
          <p:cNvSpPr/>
          <p:nvPr/>
        </p:nvSpPr>
        <p:spPr>
          <a:xfrm>
            <a:off x="7649400" y="-146350"/>
            <a:ext cx="633000" cy="633000"/>
          </a:xfrm>
          <a:prstGeom prst="ellipse">
            <a:avLst/>
          </a:prstGeom>
          <a:gradFill>
            <a:gsLst>
              <a:gs pos="0">
                <a:schemeClr val="dk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2"/>
          <p:cNvSpPr/>
          <p:nvPr/>
        </p:nvSpPr>
        <p:spPr>
          <a:xfrm>
            <a:off x="8060463" y="3653963"/>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23" name="Google Shape;723;p32"/>
          <p:cNvCxnSpPr>
            <a:stCxn id="722" idx="6"/>
            <a:endCxn id="719" idx="4"/>
          </p:cNvCxnSpPr>
          <p:nvPr/>
        </p:nvCxnSpPr>
        <p:spPr>
          <a:xfrm rot="10800000" flipH="1">
            <a:off x="8176263" y="3365963"/>
            <a:ext cx="677700" cy="345900"/>
          </a:xfrm>
          <a:prstGeom prst="curvedConnector2">
            <a:avLst/>
          </a:prstGeom>
          <a:noFill/>
          <a:ln w="19050" cap="flat" cmpd="sng">
            <a:solidFill>
              <a:schemeClr val="accent1"/>
            </a:solidFill>
            <a:prstDash val="dot"/>
            <a:round/>
            <a:headEnd type="none" w="med" len="med"/>
            <a:tailEnd type="none" w="med" len="med"/>
          </a:ln>
        </p:spPr>
      </p:cxnSp>
      <p:cxnSp>
        <p:nvCxnSpPr>
          <p:cNvPr id="724" name="Google Shape;724;p32"/>
          <p:cNvCxnSpPr>
            <a:stCxn id="719" idx="0"/>
            <a:endCxn id="710" idx="4"/>
          </p:cNvCxnSpPr>
          <p:nvPr/>
        </p:nvCxnSpPr>
        <p:spPr>
          <a:xfrm rot="5400000" flipH="1">
            <a:off x="8294950" y="2691025"/>
            <a:ext cx="721200" cy="396900"/>
          </a:xfrm>
          <a:prstGeom prst="curvedConnector3">
            <a:avLst>
              <a:gd name="adj1" fmla="val 49997"/>
            </a:avLst>
          </a:prstGeom>
          <a:noFill/>
          <a:ln w="19050" cap="flat" cmpd="sng">
            <a:solidFill>
              <a:schemeClr val="accent1"/>
            </a:solidFill>
            <a:prstDash val="dot"/>
            <a:round/>
            <a:headEnd type="none" w="med" len="med"/>
            <a:tailEnd type="none" w="med" len="med"/>
          </a:ln>
        </p:spPr>
      </p:cxnSp>
      <p:sp>
        <p:nvSpPr>
          <p:cNvPr id="725" name="Google Shape;725;p32"/>
          <p:cNvSpPr/>
          <p:nvPr/>
        </p:nvSpPr>
        <p:spPr>
          <a:xfrm>
            <a:off x="8316125" y="4228075"/>
            <a:ext cx="1099500" cy="1099500"/>
          </a:xfrm>
          <a:prstGeom prst="ellipse">
            <a:avLst/>
          </a:prstGeom>
          <a:gradFill>
            <a:gsLst>
              <a:gs pos="0">
                <a:schemeClr val="dk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2"/>
          <p:cNvSpPr/>
          <p:nvPr/>
        </p:nvSpPr>
        <p:spPr>
          <a:xfrm>
            <a:off x="7995775" y="2902650"/>
            <a:ext cx="488700" cy="488700"/>
          </a:xfrm>
          <a:prstGeom prst="ellipse">
            <a:avLst/>
          </a:prstGeom>
          <a:gradFill>
            <a:gsLst>
              <a:gs pos="0">
                <a:schemeClr val="dk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8"/>
        <p:cNvGrpSpPr/>
        <p:nvPr/>
      </p:nvGrpSpPr>
      <p:grpSpPr>
        <a:xfrm>
          <a:off x="0" y="0"/>
          <a:ext cx="0" cy="0"/>
          <a:chOff x="0" y="0"/>
          <a:chExt cx="0" cy="0"/>
        </a:xfrm>
      </p:grpSpPr>
      <p:sp>
        <p:nvSpPr>
          <p:cNvPr id="769" name="Google Shape;769;p34"/>
          <p:cNvSpPr txBox="1">
            <a:spLocks noGrp="1"/>
          </p:cNvSpPr>
          <p:nvPr>
            <p:ph type="title"/>
          </p:nvPr>
        </p:nvSpPr>
        <p:spPr>
          <a:xfrm>
            <a:off x="3332525" y="2176100"/>
            <a:ext cx="4739318" cy="841800"/>
          </a:xfrm>
          <a:prstGeom prst="rect">
            <a:avLst/>
          </a:prstGeom>
        </p:spPr>
        <p:txBody>
          <a:bodyPr spcFirstLastPara="1" wrap="square" lIns="91425" tIns="91425" rIns="91425" bIns="91425" anchor="ctr" anchorCtr="0">
            <a:noAutofit/>
          </a:bodyPr>
          <a:lstStyle/>
          <a:p>
            <a:r>
              <a:rPr lang="en-GB" sz="1600" b="0" i="0" dirty="0" err="1">
                <a:solidFill>
                  <a:srgbClr val="D1D5DB"/>
                </a:solidFill>
                <a:effectLst/>
                <a:latin typeface="PT Sans" panose="020B0503020203020204" pitchFamily="34" charset="0"/>
              </a:rPr>
              <a:t>Əvvəlcə</a:t>
            </a:r>
            <a:r>
              <a:rPr lang="en-GB" sz="1600" b="0" i="0" dirty="0">
                <a:solidFill>
                  <a:srgbClr val="D1D5DB"/>
                </a:solidFill>
                <a:effectLst/>
                <a:latin typeface="PT Sans" panose="020B0503020203020204" pitchFamily="34" charset="0"/>
              </a:rPr>
              <a:t>, </a:t>
            </a:r>
            <a:r>
              <a:rPr lang="en-GB" sz="1600" b="0" i="0" dirty="0" err="1">
                <a:solidFill>
                  <a:srgbClr val="D1D5DB"/>
                </a:solidFill>
                <a:effectLst/>
                <a:latin typeface="PT Sans" panose="020B0503020203020204" pitchFamily="34" charset="0"/>
              </a:rPr>
              <a:t>şəbəkə</a:t>
            </a:r>
            <a:r>
              <a:rPr lang="en-GB" sz="1600" b="0" i="0" dirty="0">
                <a:solidFill>
                  <a:srgbClr val="D1D5DB"/>
                </a:solidFill>
                <a:effectLst/>
                <a:latin typeface="PT Sans" panose="020B0503020203020204" pitchFamily="34" charset="0"/>
              </a:rPr>
              <a:t> </a:t>
            </a:r>
            <a:r>
              <a:rPr lang="en-GB" sz="1600" b="0" i="0" dirty="0" err="1">
                <a:solidFill>
                  <a:srgbClr val="D1D5DB"/>
                </a:solidFill>
                <a:effectLst/>
                <a:latin typeface="PT Sans" panose="020B0503020203020204" pitchFamily="34" charset="0"/>
              </a:rPr>
              <a:t>protokolları</a:t>
            </a:r>
            <a:r>
              <a:rPr lang="en-GB" sz="1600" b="0" i="0" dirty="0">
                <a:solidFill>
                  <a:srgbClr val="D1D5DB"/>
                </a:solidFill>
                <a:effectLst/>
                <a:latin typeface="PT Sans" panose="020B0503020203020204" pitchFamily="34" charset="0"/>
              </a:rPr>
              <a:t> </a:t>
            </a:r>
            <a:r>
              <a:rPr lang="en-GB" sz="1600" b="0" i="0" dirty="0" err="1">
                <a:solidFill>
                  <a:srgbClr val="D1D5DB"/>
                </a:solidFill>
                <a:effectLst/>
                <a:latin typeface="PT Sans" panose="020B0503020203020204" pitchFamily="34" charset="0"/>
              </a:rPr>
              <a:t>şəbəkədə</a:t>
            </a:r>
            <a:r>
              <a:rPr lang="en-GB" sz="1600" b="0" i="0" dirty="0">
                <a:solidFill>
                  <a:srgbClr val="D1D5DB"/>
                </a:solidFill>
                <a:effectLst/>
                <a:latin typeface="PT Sans" panose="020B0503020203020204" pitchFamily="34" charset="0"/>
              </a:rPr>
              <a:t> </a:t>
            </a:r>
            <a:r>
              <a:rPr lang="en-GB" sz="1600" b="0" i="0" dirty="0" err="1">
                <a:solidFill>
                  <a:srgbClr val="D1D5DB"/>
                </a:solidFill>
                <a:effectLst/>
                <a:latin typeface="PT Sans" panose="020B0503020203020204" pitchFamily="34" charset="0"/>
              </a:rPr>
              <a:t>məlumatların</a:t>
            </a:r>
            <a:r>
              <a:rPr lang="en-GB" sz="1600" b="0" i="0" dirty="0">
                <a:solidFill>
                  <a:srgbClr val="D1D5DB"/>
                </a:solidFill>
                <a:effectLst/>
                <a:latin typeface="PT Sans" panose="020B0503020203020204" pitchFamily="34" charset="0"/>
              </a:rPr>
              <a:t> </a:t>
            </a:r>
            <a:r>
              <a:rPr lang="en-GB" sz="1600" b="0" i="0" dirty="0" err="1">
                <a:solidFill>
                  <a:srgbClr val="D1D5DB"/>
                </a:solidFill>
                <a:effectLst/>
                <a:latin typeface="PT Sans" panose="020B0503020203020204" pitchFamily="34" charset="0"/>
              </a:rPr>
              <a:t>ötürülməsinə</a:t>
            </a:r>
            <a:r>
              <a:rPr lang="en-GB" sz="1600" b="0" i="0" dirty="0">
                <a:solidFill>
                  <a:srgbClr val="D1D5DB"/>
                </a:solidFill>
                <a:effectLst/>
                <a:latin typeface="PT Sans" panose="020B0503020203020204" pitchFamily="34" charset="0"/>
              </a:rPr>
              <a:t> </a:t>
            </a:r>
            <a:r>
              <a:rPr lang="en-GB" sz="1600" b="0" i="0" dirty="0" err="1">
                <a:solidFill>
                  <a:srgbClr val="D1D5DB"/>
                </a:solidFill>
                <a:effectLst/>
                <a:latin typeface="PT Sans" panose="020B0503020203020204" pitchFamily="34" charset="0"/>
              </a:rPr>
              <a:t>və</a:t>
            </a:r>
            <a:r>
              <a:rPr lang="en-GB" sz="1600" b="0" i="0" dirty="0">
                <a:solidFill>
                  <a:srgbClr val="D1D5DB"/>
                </a:solidFill>
                <a:effectLst/>
                <a:latin typeface="PT Sans" panose="020B0503020203020204" pitchFamily="34" charset="0"/>
              </a:rPr>
              <a:t> </a:t>
            </a:r>
            <a:r>
              <a:rPr lang="en-GB" sz="1600" b="0" i="0" dirty="0" err="1">
                <a:solidFill>
                  <a:srgbClr val="D1D5DB"/>
                </a:solidFill>
                <a:effectLst/>
                <a:latin typeface="PT Sans" panose="020B0503020203020204" pitchFamily="34" charset="0"/>
              </a:rPr>
              <a:t>paylaşılmasına</a:t>
            </a:r>
            <a:r>
              <a:rPr lang="en-GB" sz="1600" b="0" i="0" dirty="0">
                <a:solidFill>
                  <a:srgbClr val="D1D5DB"/>
                </a:solidFill>
                <a:effectLst/>
                <a:latin typeface="PT Sans" panose="020B0503020203020204" pitchFamily="34" charset="0"/>
              </a:rPr>
              <a:t> </a:t>
            </a:r>
            <a:r>
              <a:rPr lang="en-GB" sz="1600" b="0" i="0" dirty="0" err="1">
                <a:solidFill>
                  <a:srgbClr val="D1D5DB"/>
                </a:solidFill>
                <a:effectLst/>
                <a:latin typeface="PT Sans" panose="020B0503020203020204" pitchFamily="34" charset="0"/>
              </a:rPr>
              <a:t>imkan</a:t>
            </a:r>
            <a:r>
              <a:rPr lang="en-GB" sz="1600" b="0" i="0" dirty="0">
                <a:solidFill>
                  <a:srgbClr val="D1D5DB"/>
                </a:solidFill>
                <a:effectLst/>
                <a:latin typeface="PT Sans" panose="020B0503020203020204" pitchFamily="34" charset="0"/>
              </a:rPr>
              <a:t> </a:t>
            </a:r>
            <a:r>
              <a:rPr lang="en-GB" sz="1600" b="0" i="0" dirty="0" err="1">
                <a:solidFill>
                  <a:srgbClr val="D1D5DB"/>
                </a:solidFill>
                <a:effectLst/>
                <a:latin typeface="PT Sans" panose="020B0503020203020204" pitchFamily="34" charset="0"/>
              </a:rPr>
              <a:t>verən</a:t>
            </a:r>
            <a:r>
              <a:rPr lang="en-GB" sz="1600" b="0" i="0" dirty="0">
                <a:solidFill>
                  <a:srgbClr val="D1D5DB"/>
                </a:solidFill>
                <a:effectLst/>
                <a:latin typeface="PT Sans" panose="020B0503020203020204" pitchFamily="34" charset="0"/>
              </a:rPr>
              <a:t> </a:t>
            </a:r>
            <a:r>
              <a:rPr lang="en-GB" sz="1600" b="0" i="0" dirty="0" err="1">
                <a:solidFill>
                  <a:srgbClr val="D1D5DB"/>
                </a:solidFill>
                <a:effectLst/>
                <a:latin typeface="PT Sans" panose="020B0503020203020204" pitchFamily="34" charset="0"/>
              </a:rPr>
              <a:t>qaydalardır</a:t>
            </a:r>
            <a:r>
              <a:rPr lang="en-GB" sz="1600" b="0" i="0" dirty="0">
                <a:solidFill>
                  <a:srgbClr val="D1D5DB"/>
                </a:solidFill>
                <a:effectLst/>
                <a:latin typeface="PT Sans" panose="020B0503020203020204" pitchFamily="34" charset="0"/>
              </a:rPr>
              <a:t>. </a:t>
            </a:r>
            <a:r>
              <a:rPr lang="en-GB" sz="1600" b="0" i="0" dirty="0" err="1">
                <a:solidFill>
                  <a:srgbClr val="D1D5DB"/>
                </a:solidFill>
                <a:effectLst/>
                <a:latin typeface="PT Sans" panose="020B0503020203020204" pitchFamily="34" charset="0"/>
              </a:rPr>
              <a:t>Məqsədləri</a:t>
            </a:r>
            <a:r>
              <a:rPr lang="en-GB" sz="1600" b="0" i="0" dirty="0">
                <a:solidFill>
                  <a:srgbClr val="D1D5DB"/>
                </a:solidFill>
                <a:effectLst/>
                <a:latin typeface="PT Sans" panose="020B0503020203020204" pitchFamily="34" charset="0"/>
              </a:rPr>
              <a:t>, </a:t>
            </a:r>
            <a:r>
              <a:rPr lang="en-GB" sz="1600" b="0" i="0" dirty="0" err="1">
                <a:solidFill>
                  <a:srgbClr val="D1D5DB"/>
                </a:solidFill>
                <a:effectLst/>
                <a:latin typeface="PT Sans" panose="020B0503020203020204" pitchFamily="34" charset="0"/>
              </a:rPr>
              <a:t>məlumatların</a:t>
            </a:r>
            <a:r>
              <a:rPr lang="en-GB" sz="1600" b="0" i="0" dirty="0">
                <a:solidFill>
                  <a:srgbClr val="D1D5DB"/>
                </a:solidFill>
                <a:effectLst/>
                <a:latin typeface="PT Sans" panose="020B0503020203020204" pitchFamily="34" charset="0"/>
              </a:rPr>
              <a:t> </a:t>
            </a:r>
            <a:r>
              <a:rPr lang="en-GB" sz="1600" b="0" i="0" dirty="0" err="1">
                <a:solidFill>
                  <a:srgbClr val="D1D5DB"/>
                </a:solidFill>
                <a:effectLst/>
                <a:latin typeface="PT Sans" panose="020B0503020203020204" pitchFamily="34" charset="0"/>
              </a:rPr>
              <a:t>sürətli</a:t>
            </a:r>
            <a:r>
              <a:rPr lang="en-GB" sz="1600" b="0" i="0" dirty="0">
                <a:solidFill>
                  <a:srgbClr val="D1D5DB"/>
                </a:solidFill>
                <a:effectLst/>
                <a:latin typeface="PT Sans" panose="020B0503020203020204" pitchFamily="34" charset="0"/>
              </a:rPr>
              <a:t>, </a:t>
            </a:r>
            <a:r>
              <a:rPr lang="en-GB" sz="1600" b="0" i="0" dirty="0" err="1">
                <a:solidFill>
                  <a:srgbClr val="D1D5DB"/>
                </a:solidFill>
                <a:effectLst/>
                <a:latin typeface="PT Sans" panose="020B0503020203020204" pitchFamily="34" charset="0"/>
              </a:rPr>
              <a:t>effektiv</a:t>
            </a:r>
            <a:r>
              <a:rPr lang="en-GB" sz="1600" b="0" i="0" dirty="0">
                <a:solidFill>
                  <a:srgbClr val="D1D5DB"/>
                </a:solidFill>
                <a:effectLst/>
                <a:latin typeface="PT Sans" panose="020B0503020203020204" pitchFamily="34" charset="0"/>
              </a:rPr>
              <a:t> </a:t>
            </a:r>
            <a:r>
              <a:rPr lang="en-GB" sz="1600" b="0" i="0" dirty="0" err="1">
                <a:solidFill>
                  <a:srgbClr val="D1D5DB"/>
                </a:solidFill>
                <a:effectLst/>
                <a:latin typeface="PT Sans" panose="020B0503020203020204" pitchFamily="34" charset="0"/>
              </a:rPr>
              <a:t>və</a:t>
            </a:r>
            <a:r>
              <a:rPr lang="en-GB" sz="1600" b="0" i="0" dirty="0">
                <a:solidFill>
                  <a:srgbClr val="D1D5DB"/>
                </a:solidFill>
                <a:effectLst/>
                <a:latin typeface="PT Sans" panose="020B0503020203020204" pitchFamily="34" charset="0"/>
              </a:rPr>
              <a:t> </a:t>
            </a:r>
            <a:r>
              <a:rPr lang="en-GB" sz="1600" b="0" i="0" dirty="0" err="1">
                <a:solidFill>
                  <a:srgbClr val="D1D5DB"/>
                </a:solidFill>
                <a:effectLst/>
                <a:latin typeface="PT Sans" panose="020B0503020203020204" pitchFamily="34" charset="0"/>
              </a:rPr>
              <a:t>məsuliyyətli</a:t>
            </a:r>
            <a:r>
              <a:rPr lang="en-GB" sz="1600" b="0" i="0" dirty="0">
                <a:solidFill>
                  <a:srgbClr val="D1D5DB"/>
                </a:solidFill>
                <a:effectLst/>
                <a:latin typeface="PT Sans" panose="020B0503020203020204" pitchFamily="34" charset="0"/>
              </a:rPr>
              <a:t> </a:t>
            </a:r>
            <a:r>
              <a:rPr lang="en-GB" sz="1600" b="0" i="0" dirty="0" err="1">
                <a:solidFill>
                  <a:srgbClr val="D1D5DB"/>
                </a:solidFill>
                <a:effectLst/>
                <a:latin typeface="PT Sans" panose="020B0503020203020204" pitchFamily="34" charset="0"/>
              </a:rPr>
              <a:t>ötürülməsini</a:t>
            </a:r>
            <a:r>
              <a:rPr lang="en-GB" sz="1600" b="0" i="0" dirty="0">
                <a:solidFill>
                  <a:srgbClr val="D1D5DB"/>
                </a:solidFill>
                <a:effectLst/>
                <a:latin typeface="PT Sans" panose="020B0503020203020204" pitchFamily="34" charset="0"/>
              </a:rPr>
              <a:t> </a:t>
            </a:r>
            <a:r>
              <a:rPr lang="en-GB" sz="1600" b="0" i="0" dirty="0" err="1">
                <a:solidFill>
                  <a:srgbClr val="D1D5DB"/>
                </a:solidFill>
                <a:effectLst/>
                <a:latin typeface="PT Sans" panose="020B0503020203020204" pitchFamily="34" charset="0"/>
              </a:rPr>
              <a:t>təmin</a:t>
            </a:r>
            <a:r>
              <a:rPr lang="en-GB" sz="1600" b="0" i="0" dirty="0">
                <a:solidFill>
                  <a:srgbClr val="D1D5DB"/>
                </a:solidFill>
                <a:effectLst/>
                <a:latin typeface="PT Sans" panose="020B0503020203020204" pitchFamily="34" charset="0"/>
              </a:rPr>
              <a:t> </a:t>
            </a:r>
            <a:r>
              <a:rPr lang="en-GB" sz="1600" b="0" i="0" dirty="0" err="1">
                <a:solidFill>
                  <a:srgbClr val="D1D5DB"/>
                </a:solidFill>
                <a:effectLst/>
                <a:latin typeface="PT Sans" panose="020B0503020203020204" pitchFamily="34" charset="0"/>
              </a:rPr>
              <a:t>etməkdir</a:t>
            </a:r>
            <a:r>
              <a:rPr lang="en-GB" sz="1600" b="0" i="0" dirty="0">
                <a:solidFill>
                  <a:srgbClr val="D1D5DB"/>
                </a:solidFill>
                <a:effectLst/>
                <a:latin typeface="PT Sans" panose="020B0503020203020204" pitchFamily="34" charset="0"/>
              </a:rPr>
              <a:t>. </a:t>
            </a:r>
            <a:r>
              <a:rPr lang="en-GB" sz="1600" b="0" i="0" dirty="0" err="1">
                <a:solidFill>
                  <a:srgbClr val="D1D5DB"/>
                </a:solidFill>
                <a:effectLst/>
                <a:latin typeface="PT Sans" panose="020B0503020203020204" pitchFamily="34" charset="0"/>
              </a:rPr>
              <a:t>Protokollar</a:t>
            </a:r>
            <a:r>
              <a:rPr lang="en-GB" sz="1600" b="0" i="0" dirty="0">
                <a:solidFill>
                  <a:srgbClr val="D1D5DB"/>
                </a:solidFill>
                <a:effectLst/>
                <a:latin typeface="PT Sans" panose="020B0503020203020204" pitchFamily="34" charset="0"/>
              </a:rPr>
              <a:t>, </a:t>
            </a:r>
            <a:r>
              <a:rPr lang="en-GB" sz="1600" b="0" i="0" dirty="0" err="1">
                <a:solidFill>
                  <a:srgbClr val="D1D5DB"/>
                </a:solidFill>
                <a:effectLst/>
                <a:latin typeface="PT Sans" panose="020B0503020203020204" pitchFamily="34" charset="0"/>
              </a:rPr>
              <a:t>şəbəkədə</a:t>
            </a:r>
            <a:r>
              <a:rPr lang="en-GB" sz="1600" b="0" i="0" dirty="0">
                <a:solidFill>
                  <a:srgbClr val="D1D5DB"/>
                </a:solidFill>
                <a:effectLst/>
                <a:latin typeface="PT Sans" panose="020B0503020203020204" pitchFamily="34" charset="0"/>
              </a:rPr>
              <a:t> </a:t>
            </a:r>
            <a:r>
              <a:rPr lang="en-GB" sz="1600" b="0" i="0" dirty="0" err="1">
                <a:solidFill>
                  <a:srgbClr val="D1D5DB"/>
                </a:solidFill>
                <a:effectLst/>
                <a:latin typeface="PT Sans" panose="020B0503020203020204" pitchFamily="34" charset="0"/>
              </a:rPr>
              <a:t>quruluş</a:t>
            </a:r>
            <a:r>
              <a:rPr lang="en-GB" sz="1600" b="0" i="0" dirty="0">
                <a:solidFill>
                  <a:srgbClr val="D1D5DB"/>
                </a:solidFill>
                <a:effectLst/>
                <a:latin typeface="PT Sans" panose="020B0503020203020204" pitchFamily="34" charset="0"/>
              </a:rPr>
              <a:t> </a:t>
            </a:r>
            <a:r>
              <a:rPr lang="en-GB" sz="1600" b="0" i="0" dirty="0" err="1">
                <a:solidFill>
                  <a:srgbClr val="D1D5DB"/>
                </a:solidFill>
                <a:effectLst/>
                <a:latin typeface="PT Sans" panose="020B0503020203020204" pitchFamily="34" charset="0"/>
              </a:rPr>
              <a:t>və</a:t>
            </a:r>
            <a:r>
              <a:rPr lang="en-GB" sz="1600" b="0" i="0" dirty="0">
                <a:solidFill>
                  <a:srgbClr val="D1D5DB"/>
                </a:solidFill>
                <a:effectLst/>
                <a:latin typeface="PT Sans" panose="020B0503020203020204" pitchFamily="34" charset="0"/>
              </a:rPr>
              <a:t> </a:t>
            </a:r>
            <a:r>
              <a:rPr lang="en-GB" sz="1600" b="0" i="0" dirty="0" err="1">
                <a:solidFill>
                  <a:srgbClr val="D1D5DB"/>
                </a:solidFill>
                <a:effectLst/>
                <a:latin typeface="PT Sans" panose="020B0503020203020204" pitchFamily="34" charset="0"/>
              </a:rPr>
              <a:t>qaydaların</a:t>
            </a:r>
            <a:r>
              <a:rPr lang="en-GB" sz="1600" b="0" i="0" dirty="0">
                <a:solidFill>
                  <a:srgbClr val="D1D5DB"/>
                </a:solidFill>
                <a:effectLst/>
                <a:latin typeface="PT Sans" panose="020B0503020203020204" pitchFamily="34" charset="0"/>
              </a:rPr>
              <a:t> </a:t>
            </a:r>
            <a:r>
              <a:rPr lang="en-GB" sz="1600" b="0" i="0" dirty="0" err="1">
                <a:solidFill>
                  <a:srgbClr val="D1D5DB"/>
                </a:solidFill>
                <a:effectLst/>
                <a:latin typeface="PT Sans" panose="020B0503020203020204" pitchFamily="34" charset="0"/>
              </a:rPr>
              <a:t>standartlaşdırılmasına</a:t>
            </a:r>
            <a:r>
              <a:rPr lang="en-GB" sz="1600" b="0" i="0" dirty="0">
                <a:solidFill>
                  <a:srgbClr val="D1D5DB"/>
                </a:solidFill>
                <a:effectLst/>
                <a:latin typeface="PT Sans" panose="020B0503020203020204" pitchFamily="34" charset="0"/>
              </a:rPr>
              <a:t> da </a:t>
            </a:r>
            <a:r>
              <a:rPr lang="en-GB" sz="1600" b="0" i="0" dirty="0" err="1">
                <a:solidFill>
                  <a:srgbClr val="D1D5DB"/>
                </a:solidFill>
                <a:effectLst/>
                <a:latin typeface="PT Sans" panose="020B0503020203020204" pitchFamily="34" charset="0"/>
              </a:rPr>
              <a:t>kömək</a:t>
            </a:r>
            <a:r>
              <a:rPr lang="en-GB" sz="1600" b="0" i="0" dirty="0">
                <a:solidFill>
                  <a:srgbClr val="D1D5DB"/>
                </a:solidFill>
                <a:effectLst/>
                <a:latin typeface="PT Sans" panose="020B0503020203020204" pitchFamily="34" charset="0"/>
              </a:rPr>
              <a:t> </a:t>
            </a:r>
            <a:r>
              <a:rPr lang="en-GB" sz="1600" b="0" i="0" dirty="0" err="1">
                <a:solidFill>
                  <a:srgbClr val="D1D5DB"/>
                </a:solidFill>
                <a:effectLst/>
                <a:latin typeface="PT Sans" panose="020B0503020203020204" pitchFamily="34" charset="0"/>
              </a:rPr>
              <a:t>edir</a:t>
            </a:r>
            <a:r>
              <a:rPr lang="en-GB" sz="1600" b="0" i="0" dirty="0">
                <a:solidFill>
                  <a:srgbClr val="D1D5DB"/>
                </a:solidFill>
                <a:effectLst/>
                <a:latin typeface="PT Sans" panose="020B0503020203020204" pitchFamily="34" charset="0"/>
              </a:rPr>
              <a:t>. </a:t>
            </a:r>
            <a:r>
              <a:rPr lang="en-GB" sz="1600" b="0" i="0" dirty="0" err="1">
                <a:solidFill>
                  <a:srgbClr val="D1D5DB"/>
                </a:solidFill>
                <a:effectLst/>
                <a:latin typeface="PT Sans" panose="020B0503020203020204" pitchFamily="34" charset="0"/>
              </a:rPr>
              <a:t>Əsas</a:t>
            </a:r>
            <a:r>
              <a:rPr lang="en-GB" sz="1600" b="0" i="0" dirty="0">
                <a:solidFill>
                  <a:srgbClr val="D1D5DB"/>
                </a:solidFill>
                <a:effectLst/>
                <a:latin typeface="PT Sans" panose="020B0503020203020204" pitchFamily="34" charset="0"/>
              </a:rPr>
              <a:t> </a:t>
            </a:r>
            <a:r>
              <a:rPr lang="en-GB" sz="1600" b="0" i="0" dirty="0" err="1">
                <a:solidFill>
                  <a:srgbClr val="D1D5DB"/>
                </a:solidFill>
                <a:effectLst/>
                <a:latin typeface="PT Sans" panose="020B0503020203020204" pitchFamily="34" charset="0"/>
              </a:rPr>
              <a:t>məqsədlərindən</a:t>
            </a:r>
            <a:r>
              <a:rPr lang="en-GB" sz="1600" b="0" i="0" dirty="0">
                <a:solidFill>
                  <a:srgbClr val="D1D5DB"/>
                </a:solidFill>
                <a:effectLst/>
                <a:latin typeface="PT Sans" panose="020B0503020203020204" pitchFamily="34" charset="0"/>
              </a:rPr>
              <a:t> </a:t>
            </a:r>
            <a:r>
              <a:rPr lang="en-GB" sz="1600" b="0" i="0" dirty="0" err="1">
                <a:solidFill>
                  <a:srgbClr val="D1D5DB"/>
                </a:solidFill>
                <a:effectLst/>
                <a:latin typeface="PT Sans" panose="020B0503020203020204" pitchFamily="34" charset="0"/>
              </a:rPr>
              <a:t>biri</a:t>
            </a:r>
            <a:r>
              <a:rPr lang="en-GB" sz="1600" b="0" i="0" dirty="0">
                <a:solidFill>
                  <a:srgbClr val="D1D5DB"/>
                </a:solidFill>
                <a:effectLst/>
                <a:latin typeface="PT Sans" panose="020B0503020203020204" pitchFamily="34" charset="0"/>
              </a:rPr>
              <a:t> </a:t>
            </a:r>
            <a:r>
              <a:rPr lang="en-GB" sz="1600" b="0" i="0" dirty="0" err="1">
                <a:solidFill>
                  <a:srgbClr val="D1D5DB"/>
                </a:solidFill>
                <a:effectLst/>
                <a:latin typeface="PT Sans" panose="020B0503020203020204" pitchFamily="34" charset="0"/>
              </a:rPr>
              <a:t>də</a:t>
            </a:r>
            <a:r>
              <a:rPr lang="en-GB" sz="1600" b="0" i="0" dirty="0">
                <a:solidFill>
                  <a:srgbClr val="D1D5DB"/>
                </a:solidFill>
                <a:effectLst/>
                <a:latin typeface="PT Sans" panose="020B0503020203020204" pitchFamily="34" charset="0"/>
              </a:rPr>
              <a:t>, </a:t>
            </a:r>
            <a:r>
              <a:rPr lang="en-GB" sz="1600" b="0" i="0" dirty="0" err="1">
                <a:solidFill>
                  <a:srgbClr val="D1D5DB"/>
                </a:solidFill>
                <a:effectLst/>
                <a:latin typeface="PT Sans" panose="020B0503020203020204" pitchFamily="34" charset="0"/>
              </a:rPr>
              <a:t>məlumatların</a:t>
            </a:r>
            <a:r>
              <a:rPr lang="en-GB" sz="1600" b="0" i="0" dirty="0">
                <a:solidFill>
                  <a:srgbClr val="D1D5DB"/>
                </a:solidFill>
                <a:effectLst/>
                <a:latin typeface="PT Sans" panose="020B0503020203020204" pitchFamily="34" charset="0"/>
              </a:rPr>
              <a:t> </a:t>
            </a:r>
            <a:r>
              <a:rPr lang="en-GB" sz="1600" b="0" i="0" dirty="0" err="1">
                <a:solidFill>
                  <a:srgbClr val="D1D5DB"/>
                </a:solidFill>
                <a:effectLst/>
                <a:latin typeface="PT Sans" panose="020B0503020203020204" pitchFamily="34" charset="0"/>
              </a:rPr>
              <a:t>güvənli</a:t>
            </a:r>
            <a:r>
              <a:rPr lang="en-GB" sz="1600" b="0" i="0" dirty="0">
                <a:solidFill>
                  <a:srgbClr val="D1D5DB"/>
                </a:solidFill>
                <a:effectLst/>
                <a:latin typeface="PT Sans" panose="020B0503020203020204" pitchFamily="34" charset="0"/>
              </a:rPr>
              <a:t> </a:t>
            </a:r>
            <a:r>
              <a:rPr lang="en-GB" sz="1600" b="0" i="0" dirty="0" err="1">
                <a:solidFill>
                  <a:srgbClr val="D1D5DB"/>
                </a:solidFill>
                <a:effectLst/>
                <a:latin typeface="PT Sans" panose="020B0503020203020204" pitchFamily="34" charset="0"/>
              </a:rPr>
              <a:t>və</a:t>
            </a:r>
            <a:r>
              <a:rPr lang="en-GB" sz="1600" b="0" i="0" dirty="0">
                <a:solidFill>
                  <a:srgbClr val="D1D5DB"/>
                </a:solidFill>
                <a:effectLst/>
                <a:latin typeface="PT Sans" panose="020B0503020203020204" pitchFamily="34" charset="0"/>
              </a:rPr>
              <a:t> </a:t>
            </a:r>
            <a:r>
              <a:rPr lang="en-GB" sz="1600" b="0" i="0" dirty="0" err="1">
                <a:solidFill>
                  <a:srgbClr val="D1D5DB"/>
                </a:solidFill>
                <a:effectLst/>
                <a:latin typeface="PT Sans" panose="020B0503020203020204" pitchFamily="34" charset="0"/>
              </a:rPr>
              <a:t>mümkün</a:t>
            </a:r>
            <a:r>
              <a:rPr lang="en-GB" sz="1600" b="0" i="0" dirty="0">
                <a:solidFill>
                  <a:srgbClr val="D1D5DB"/>
                </a:solidFill>
                <a:effectLst/>
                <a:latin typeface="PT Sans" panose="020B0503020203020204" pitchFamily="34" charset="0"/>
              </a:rPr>
              <a:t> </a:t>
            </a:r>
            <a:r>
              <a:rPr lang="en-GB" sz="1600" b="0" i="0" dirty="0" err="1">
                <a:solidFill>
                  <a:srgbClr val="D1D5DB"/>
                </a:solidFill>
                <a:effectLst/>
                <a:latin typeface="PT Sans" panose="020B0503020203020204" pitchFamily="34" charset="0"/>
              </a:rPr>
              <a:t>qədər</a:t>
            </a:r>
            <a:r>
              <a:rPr lang="en-GB" sz="1600" b="0" i="0" dirty="0">
                <a:solidFill>
                  <a:srgbClr val="D1D5DB"/>
                </a:solidFill>
                <a:effectLst/>
                <a:latin typeface="PT Sans" panose="020B0503020203020204" pitchFamily="34" charset="0"/>
              </a:rPr>
              <a:t> </a:t>
            </a:r>
            <a:r>
              <a:rPr lang="en-GB" sz="1600" b="0" i="0" dirty="0" err="1">
                <a:solidFill>
                  <a:srgbClr val="D1D5DB"/>
                </a:solidFill>
                <a:effectLst/>
                <a:latin typeface="PT Sans" panose="020B0503020203020204" pitchFamily="34" charset="0"/>
              </a:rPr>
              <a:t>dəqiqliklə</a:t>
            </a:r>
            <a:r>
              <a:rPr lang="en-GB" sz="1600" b="0" i="0" dirty="0">
                <a:solidFill>
                  <a:srgbClr val="D1D5DB"/>
                </a:solidFill>
                <a:effectLst/>
                <a:latin typeface="PT Sans" panose="020B0503020203020204" pitchFamily="34" charset="0"/>
              </a:rPr>
              <a:t> </a:t>
            </a:r>
            <a:r>
              <a:rPr lang="en-GB" sz="1600" b="0" i="0" dirty="0" err="1">
                <a:solidFill>
                  <a:srgbClr val="D1D5DB"/>
                </a:solidFill>
                <a:effectLst/>
                <a:latin typeface="PT Sans" panose="020B0503020203020204" pitchFamily="34" charset="0"/>
              </a:rPr>
              <a:t>ötürülməsini</a:t>
            </a:r>
            <a:r>
              <a:rPr lang="en-GB" sz="1600" b="0" i="0" dirty="0">
                <a:solidFill>
                  <a:srgbClr val="D1D5DB"/>
                </a:solidFill>
                <a:effectLst/>
                <a:latin typeface="PT Sans" panose="020B0503020203020204" pitchFamily="34" charset="0"/>
              </a:rPr>
              <a:t> </a:t>
            </a:r>
            <a:r>
              <a:rPr lang="en-GB" sz="1600" b="0" i="0" dirty="0" err="1">
                <a:solidFill>
                  <a:srgbClr val="D1D5DB"/>
                </a:solidFill>
                <a:effectLst/>
                <a:latin typeface="PT Sans" panose="020B0503020203020204" pitchFamily="34" charset="0"/>
              </a:rPr>
              <a:t>təmin</a:t>
            </a:r>
            <a:r>
              <a:rPr lang="en-GB" sz="1600" b="0" i="0" dirty="0">
                <a:solidFill>
                  <a:srgbClr val="D1D5DB"/>
                </a:solidFill>
                <a:effectLst/>
                <a:latin typeface="PT Sans" panose="020B0503020203020204" pitchFamily="34" charset="0"/>
              </a:rPr>
              <a:t> </a:t>
            </a:r>
            <a:r>
              <a:rPr lang="en-GB" sz="1600" b="0" i="0" dirty="0" err="1">
                <a:solidFill>
                  <a:srgbClr val="D1D5DB"/>
                </a:solidFill>
                <a:effectLst/>
                <a:latin typeface="PT Sans" panose="020B0503020203020204" pitchFamily="34" charset="0"/>
              </a:rPr>
              <a:t>etməkdir</a:t>
            </a:r>
            <a:r>
              <a:rPr lang="en-GB" sz="1600" b="0" i="0" dirty="0">
                <a:solidFill>
                  <a:srgbClr val="D1D5DB"/>
                </a:solidFill>
                <a:effectLst/>
                <a:latin typeface="PT Sans" panose="020B0503020203020204" pitchFamily="34" charset="0"/>
              </a:rPr>
              <a:t>.</a:t>
            </a:r>
            <a:br>
              <a:rPr lang="en-GB" sz="1600" b="0" i="0" dirty="0">
                <a:solidFill>
                  <a:srgbClr val="D1D5DB"/>
                </a:solidFill>
                <a:effectLst/>
                <a:latin typeface="PT Sans" panose="020B0503020203020204" pitchFamily="34" charset="0"/>
              </a:rPr>
            </a:br>
            <a:r>
              <a:rPr lang="en-GB" sz="1600" b="0" i="0" dirty="0" err="1">
                <a:solidFill>
                  <a:srgbClr val="D1D5DB"/>
                </a:solidFill>
                <a:effectLst/>
                <a:latin typeface="PT Sans" panose="020B0503020203020204" pitchFamily="34" charset="0"/>
              </a:rPr>
              <a:t>Şəbəkə</a:t>
            </a:r>
            <a:r>
              <a:rPr lang="en-GB" sz="1600" b="0" i="0" dirty="0">
                <a:solidFill>
                  <a:srgbClr val="D1D5DB"/>
                </a:solidFill>
                <a:effectLst/>
                <a:latin typeface="PT Sans" panose="020B0503020203020204" pitchFamily="34" charset="0"/>
              </a:rPr>
              <a:t> </a:t>
            </a:r>
            <a:r>
              <a:rPr lang="en-GB" sz="1600" b="0" i="0" dirty="0" err="1">
                <a:solidFill>
                  <a:srgbClr val="D1D5DB"/>
                </a:solidFill>
                <a:effectLst/>
                <a:latin typeface="PT Sans" panose="020B0503020203020204" pitchFamily="34" charset="0"/>
              </a:rPr>
              <a:t>protokolları</a:t>
            </a:r>
            <a:r>
              <a:rPr lang="en-GB" sz="1600" b="0" i="0" dirty="0">
                <a:solidFill>
                  <a:srgbClr val="D1D5DB"/>
                </a:solidFill>
                <a:effectLst/>
                <a:latin typeface="PT Sans" panose="020B0503020203020204" pitchFamily="34" charset="0"/>
              </a:rPr>
              <a:t>, </a:t>
            </a:r>
            <a:r>
              <a:rPr lang="en-GB" sz="1600" b="0" i="0" dirty="0" err="1">
                <a:solidFill>
                  <a:srgbClr val="D1D5DB"/>
                </a:solidFill>
                <a:effectLst/>
                <a:latin typeface="PT Sans" panose="020B0503020203020204" pitchFamily="34" charset="0"/>
              </a:rPr>
              <a:t>fərqli</a:t>
            </a:r>
            <a:r>
              <a:rPr lang="en-GB" sz="1600" b="0" i="0" dirty="0">
                <a:solidFill>
                  <a:srgbClr val="D1D5DB"/>
                </a:solidFill>
                <a:effectLst/>
                <a:latin typeface="PT Sans" panose="020B0503020203020204" pitchFamily="34" charset="0"/>
              </a:rPr>
              <a:t> </a:t>
            </a:r>
            <a:r>
              <a:rPr lang="en-GB" sz="1600" b="0" i="0" dirty="0" err="1">
                <a:solidFill>
                  <a:srgbClr val="D1D5DB"/>
                </a:solidFill>
                <a:effectLst/>
                <a:latin typeface="PT Sans" panose="020B0503020203020204" pitchFamily="34" charset="0"/>
              </a:rPr>
              <a:t>cihazlar</a:t>
            </a:r>
            <a:r>
              <a:rPr lang="en-GB" sz="1600" b="0" i="0" dirty="0">
                <a:solidFill>
                  <a:srgbClr val="D1D5DB"/>
                </a:solidFill>
                <a:effectLst/>
                <a:latin typeface="PT Sans" panose="020B0503020203020204" pitchFamily="34" charset="0"/>
              </a:rPr>
              <a:t> </a:t>
            </a:r>
            <a:r>
              <a:rPr lang="en-GB" sz="1600" b="0" i="0" dirty="0" err="1">
                <a:solidFill>
                  <a:srgbClr val="D1D5DB"/>
                </a:solidFill>
                <a:effectLst/>
                <a:latin typeface="PT Sans" panose="020B0503020203020204" pitchFamily="34" charset="0"/>
              </a:rPr>
              <a:t>arasında</a:t>
            </a:r>
            <a:r>
              <a:rPr lang="en-GB" sz="1600" b="0" i="0" dirty="0">
                <a:solidFill>
                  <a:srgbClr val="D1D5DB"/>
                </a:solidFill>
                <a:effectLst/>
                <a:latin typeface="PT Sans" panose="020B0503020203020204" pitchFamily="34" charset="0"/>
              </a:rPr>
              <a:t> </a:t>
            </a:r>
            <a:r>
              <a:rPr lang="en-GB" sz="1600" b="0" i="0" dirty="0" err="1">
                <a:solidFill>
                  <a:srgbClr val="D1D5DB"/>
                </a:solidFill>
                <a:effectLst/>
                <a:latin typeface="PT Sans" panose="020B0503020203020204" pitchFamily="34" charset="0"/>
              </a:rPr>
              <a:t>məlumatların</a:t>
            </a:r>
            <a:r>
              <a:rPr lang="en-GB" sz="1600" b="0" i="0" dirty="0">
                <a:solidFill>
                  <a:srgbClr val="D1D5DB"/>
                </a:solidFill>
                <a:effectLst/>
                <a:latin typeface="PT Sans" panose="020B0503020203020204" pitchFamily="34" charset="0"/>
              </a:rPr>
              <a:t> </a:t>
            </a:r>
            <a:r>
              <a:rPr lang="en-GB" sz="1600" b="0" i="0" dirty="0" err="1">
                <a:solidFill>
                  <a:srgbClr val="D1D5DB"/>
                </a:solidFill>
                <a:effectLst/>
                <a:latin typeface="PT Sans" panose="020B0503020203020204" pitchFamily="34" charset="0"/>
              </a:rPr>
              <a:t>standartlaşdırılmış</a:t>
            </a:r>
            <a:r>
              <a:rPr lang="en-GB" sz="1600" b="0" i="0" dirty="0">
                <a:solidFill>
                  <a:srgbClr val="D1D5DB"/>
                </a:solidFill>
                <a:effectLst/>
                <a:latin typeface="PT Sans" panose="020B0503020203020204" pitchFamily="34" charset="0"/>
              </a:rPr>
              <a:t> </a:t>
            </a:r>
            <a:r>
              <a:rPr lang="en-GB" sz="1600" b="0" i="0" dirty="0" err="1">
                <a:solidFill>
                  <a:srgbClr val="D1D5DB"/>
                </a:solidFill>
                <a:effectLst/>
                <a:latin typeface="PT Sans" panose="020B0503020203020204" pitchFamily="34" charset="0"/>
              </a:rPr>
              <a:t>şəkildə</a:t>
            </a:r>
            <a:r>
              <a:rPr lang="en-GB" sz="1600" b="0" i="0" dirty="0">
                <a:solidFill>
                  <a:srgbClr val="D1D5DB"/>
                </a:solidFill>
                <a:effectLst/>
                <a:latin typeface="PT Sans" panose="020B0503020203020204" pitchFamily="34" charset="0"/>
              </a:rPr>
              <a:t> </a:t>
            </a:r>
            <a:r>
              <a:rPr lang="en-GB" sz="1600" b="0" i="0" dirty="0" err="1">
                <a:solidFill>
                  <a:srgbClr val="D1D5DB"/>
                </a:solidFill>
                <a:effectLst/>
                <a:latin typeface="PT Sans" panose="020B0503020203020204" pitchFamily="34" charset="0"/>
              </a:rPr>
              <a:t>ötürülməsinə</a:t>
            </a:r>
            <a:r>
              <a:rPr lang="en-GB" sz="1600" b="0" i="0" dirty="0">
                <a:solidFill>
                  <a:srgbClr val="D1D5DB"/>
                </a:solidFill>
                <a:effectLst/>
                <a:latin typeface="PT Sans" panose="020B0503020203020204" pitchFamily="34" charset="0"/>
              </a:rPr>
              <a:t> </a:t>
            </a:r>
            <a:r>
              <a:rPr lang="en-GB" sz="1600" b="0" i="0" dirty="0" err="1">
                <a:solidFill>
                  <a:srgbClr val="D1D5DB"/>
                </a:solidFill>
                <a:effectLst/>
                <a:latin typeface="PT Sans" panose="020B0503020203020204" pitchFamily="34" charset="0"/>
              </a:rPr>
              <a:t>imkan</a:t>
            </a:r>
            <a:r>
              <a:rPr lang="en-GB" sz="1600" b="0" i="0" dirty="0">
                <a:solidFill>
                  <a:srgbClr val="D1D5DB"/>
                </a:solidFill>
                <a:effectLst/>
                <a:latin typeface="PT Sans" panose="020B0503020203020204" pitchFamily="34" charset="0"/>
              </a:rPr>
              <a:t> </a:t>
            </a:r>
            <a:r>
              <a:rPr lang="en-GB" sz="1600" b="0" i="0" dirty="0" err="1">
                <a:solidFill>
                  <a:srgbClr val="D1D5DB"/>
                </a:solidFill>
                <a:effectLst/>
                <a:latin typeface="PT Sans" panose="020B0503020203020204" pitchFamily="34" charset="0"/>
              </a:rPr>
              <a:t>verir</a:t>
            </a:r>
            <a:r>
              <a:rPr lang="en-GB" sz="1600" b="0" i="0" dirty="0">
                <a:solidFill>
                  <a:srgbClr val="D1D5DB"/>
                </a:solidFill>
                <a:effectLst/>
                <a:latin typeface="PT Sans" panose="020B0503020203020204" pitchFamily="34" charset="0"/>
              </a:rPr>
              <a:t>. Bu </a:t>
            </a:r>
            <a:r>
              <a:rPr lang="en-GB" sz="1600" b="0" i="0" dirty="0" err="1">
                <a:solidFill>
                  <a:srgbClr val="D1D5DB"/>
                </a:solidFill>
                <a:effectLst/>
                <a:latin typeface="PT Sans" panose="020B0503020203020204" pitchFamily="34" charset="0"/>
              </a:rPr>
              <a:t>protokolların</a:t>
            </a:r>
            <a:r>
              <a:rPr lang="en-GB" sz="1600" b="0" i="0" dirty="0">
                <a:solidFill>
                  <a:srgbClr val="D1D5DB"/>
                </a:solidFill>
                <a:effectLst/>
                <a:latin typeface="PT Sans" panose="020B0503020203020204" pitchFamily="34" charset="0"/>
              </a:rPr>
              <a:t> </a:t>
            </a:r>
            <a:r>
              <a:rPr lang="en-GB" sz="1600" b="0" i="0" dirty="0" err="1">
                <a:solidFill>
                  <a:srgbClr val="D1D5DB"/>
                </a:solidFill>
                <a:effectLst/>
                <a:latin typeface="PT Sans" panose="020B0503020203020204" pitchFamily="34" charset="0"/>
              </a:rPr>
              <a:t>digər</a:t>
            </a:r>
            <a:r>
              <a:rPr lang="en-GB" sz="1600" b="0" i="0" dirty="0">
                <a:solidFill>
                  <a:srgbClr val="D1D5DB"/>
                </a:solidFill>
                <a:effectLst/>
                <a:latin typeface="PT Sans" panose="020B0503020203020204" pitchFamily="34" charset="0"/>
              </a:rPr>
              <a:t> </a:t>
            </a:r>
            <a:r>
              <a:rPr lang="en-GB" sz="1600" b="0" i="0" dirty="0" err="1">
                <a:solidFill>
                  <a:srgbClr val="D1D5DB"/>
                </a:solidFill>
                <a:effectLst/>
                <a:latin typeface="PT Sans" panose="020B0503020203020204" pitchFamily="34" charset="0"/>
              </a:rPr>
              <a:t>bir</a:t>
            </a:r>
            <a:r>
              <a:rPr lang="en-GB" sz="1600" b="0" i="0" dirty="0">
                <a:solidFill>
                  <a:srgbClr val="D1D5DB"/>
                </a:solidFill>
                <a:effectLst/>
                <a:latin typeface="PT Sans" panose="020B0503020203020204" pitchFamily="34" charset="0"/>
              </a:rPr>
              <a:t> </a:t>
            </a:r>
            <a:r>
              <a:rPr lang="en-GB" sz="1600" b="0" i="0" dirty="0" err="1">
                <a:solidFill>
                  <a:srgbClr val="D1D5DB"/>
                </a:solidFill>
                <a:effectLst/>
                <a:latin typeface="PT Sans" panose="020B0503020203020204" pitchFamily="34" charset="0"/>
              </a:rPr>
              <a:t>məqsədi</a:t>
            </a:r>
            <a:r>
              <a:rPr lang="en-GB" sz="1600" b="0" i="0" dirty="0">
                <a:solidFill>
                  <a:srgbClr val="D1D5DB"/>
                </a:solidFill>
                <a:effectLst/>
                <a:latin typeface="PT Sans" panose="020B0503020203020204" pitchFamily="34" charset="0"/>
              </a:rPr>
              <a:t>, </a:t>
            </a:r>
            <a:r>
              <a:rPr lang="en-GB" sz="1600" b="0" i="0" dirty="0" err="1">
                <a:solidFill>
                  <a:srgbClr val="D1D5DB"/>
                </a:solidFill>
                <a:effectLst/>
                <a:latin typeface="PT Sans" panose="020B0503020203020204" pitchFamily="34" charset="0"/>
              </a:rPr>
              <a:t>fərqli</a:t>
            </a:r>
            <a:r>
              <a:rPr lang="en-GB" sz="1600" b="0" i="0" dirty="0">
                <a:solidFill>
                  <a:srgbClr val="D1D5DB"/>
                </a:solidFill>
                <a:effectLst/>
                <a:latin typeface="PT Sans" panose="020B0503020203020204" pitchFamily="34" charset="0"/>
              </a:rPr>
              <a:t> </a:t>
            </a:r>
            <a:r>
              <a:rPr lang="en-GB" sz="1600" b="0" i="0" dirty="0" err="1">
                <a:solidFill>
                  <a:srgbClr val="D1D5DB"/>
                </a:solidFill>
                <a:effectLst/>
                <a:latin typeface="PT Sans" panose="020B0503020203020204" pitchFamily="34" charset="0"/>
              </a:rPr>
              <a:t>şəbəkələrin</a:t>
            </a:r>
            <a:r>
              <a:rPr lang="en-GB" sz="1600" b="0" i="0" dirty="0">
                <a:solidFill>
                  <a:srgbClr val="D1D5DB"/>
                </a:solidFill>
                <a:effectLst/>
                <a:latin typeface="PT Sans" panose="020B0503020203020204" pitchFamily="34" charset="0"/>
              </a:rPr>
              <a:t> </a:t>
            </a:r>
            <a:r>
              <a:rPr lang="en-GB" sz="1600" b="0" i="0" dirty="0" err="1">
                <a:solidFill>
                  <a:srgbClr val="D1D5DB"/>
                </a:solidFill>
                <a:effectLst/>
                <a:latin typeface="PT Sans" panose="020B0503020203020204" pitchFamily="34" charset="0"/>
              </a:rPr>
              <a:t>bir-biri</a:t>
            </a:r>
            <a:r>
              <a:rPr lang="en-GB" sz="1600" b="0" i="0" dirty="0">
                <a:solidFill>
                  <a:srgbClr val="D1D5DB"/>
                </a:solidFill>
                <a:effectLst/>
                <a:latin typeface="PT Sans" panose="020B0503020203020204" pitchFamily="34" charset="0"/>
              </a:rPr>
              <a:t> </a:t>
            </a:r>
            <a:r>
              <a:rPr lang="en-GB" sz="1600" b="0" i="0" dirty="0" err="1">
                <a:solidFill>
                  <a:srgbClr val="D1D5DB"/>
                </a:solidFill>
                <a:effectLst/>
                <a:latin typeface="PT Sans" panose="020B0503020203020204" pitchFamily="34" charset="0"/>
              </a:rPr>
              <a:t>ilə</a:t>
            </a:r>
            <a:r>
              <a:rPr lang="en-GB" sz="1600" b="0" i="0" dirty="0">
                <a:solidFill>
                  <a:srgbClr val="D1D5DB"/>
                </a:solidFill>
                <a:effectLst/>
                <a:latin typeface="PT Sans" panose="020B0503020203020204" pitchFamily="34" charset="0"/>
              </a:rPr>
              <a:t> </a:t>
            </a:r>
            <a:r>
              <a:rPr lang="en-GB" sz="1600" b="0" i="0" dirty="0" err="1">
                <a:solidFill>
                  <a:srgbClr val="D1D5DB"/>
                </a:solidFill>
                <a:effectLst/>
                <a:latin typeface="PT Sans" panose="020B0503020203020204" pitchFamily="34" charset="0"/>
              </a:rPr>
              <a:t>əlaqə</a:t>
            </a:r>
            <a:r>
              <a:rPr lang="en-GB" sz="1600" b="0" i="0" dirty="0">
                <a:solidFill>
                  <a:srgbClr val="D1D5DB"/>
                </a:solidFill>
                <a:effectLst/>
                <a:latin typeface="PT Sans" panose="020B0503020203020204" pitchFamily="34" charset="0"/>
              </a:rPr>
              <a:t> </a:t>
            </a:r>
            <a:r>
              <a:rPr lang="en-GB" sz="1600" b="0" i="0" dirty="0" err="1">
                <a:solidFill>
                  <a:srgbClr val="D1D5DB"/>
                </a:solidFill>
                <a:effectLst/>
                <a:latin typeface="PT Sans" panose="020B0503020203020204" pitchFamily="34" charset="0"/>
              </a:rPr>
              <a:t>qurmaq</a:t>
            </a:r>
            <a:r>
              <a:rPr lang="en-GB" sz="1600" b="0" i="0" dirty="0">
                <a:solidFill>
                  <a:srgbClr val="D1D5DB"/>
                </a:solidFill>
                <a:effectLst/>
                <a:latin typeface="PT Sans" panose="020B0503020203020204" pitchFamily="34" charset="0"/>
              </a:rPr>
              <a:t> </a:t>
            </a:r>
            <a:r>
              <a:rPr lang="en-GB" sz="1600" b="0" i="0" dirty="0" err="1">
                <a:solidFill>
                  <a:srgbClr val="D1D5DB"/>
                </a:solidFill>
                <a:effectLst/>
                <a:latin typeface="PT Sans" panose="020B0503020203020204" pitchFamily="34" charset="0"/>
              </a:rPr>
              <a:t>və</a:t>
            </a:r>
            <a:r>
              <a:rPr lang="en-GB" sz="1600" b="0" i="0" dirty="0">
                <a:solidFill>
                  <a:srgbClr val="D1D5DB"/>
                </a:solidFill>
                <a:effectLst/>
                <a:latin typeface="PT Sans" panose="020B0503020203020204" pitchFamily="34" charset="0"/>
              </a:rPr>
              <a:t> </a:t>
            </a:r>
            <a:r>
              <a:rPr lang="en-GB" sz="1600" b="0" i="0" dirty="0" err="1">
                <a:solidFill>
                  <a:srgbClr val="D1D5DB"/>
                </a:solidFill>
                <a:effectLst/>
                <a:latin typeface="PT Sans" panose="020B0503020203020204" pitchFamily="34" charset="0"/>
              </a:rPr>
              <a:t>birlikdə</a:t>
            </a:r>
            <a:r>
              <a:rPr lang="en-GB" sz="1600" b="0" i="0" dirty="0">
                <a:solidFill>
                  <a:srgbClr val="D1D5DB"/>
                </a:solidFill>
                <a:effectLst/>
                <a:latin typeface="PT Sans" panose="020B0503020203020204" pitchFamily="34" charset="0"/>
              </a:rPr>
              <a:t> </a:t>
            </a:r>
            <a:r>
              <a:rPr lang="en-GB" sz="1600" b="0" i="0" dirty="0" err="1">
                <a:solidFill>
                  <a:srgbClr val="D1D5DB"/>
                </a:solidFill>
                <a:effectLst/>
                <a:latin typeface="PT Sans" panose="020B0503020203020204" pitchFamily="34" charset="0"/>
              </a:rPr>
              <a:t>işləməsinə</a:t>
            </a:r>
            <a:r>
              <a:rPr lang="en-GB" sz="1600" b="0" i="0" dirty="0">
                <a:solidFill>
                  <a:srgbClr val="D1D5DB"/>
                </a:solidFill>
                <a:effectLst/>
                <a:latin typeface="PT Sans" panose="020B0503020203020204" pitchFamily="34" charset="0"/>
              </a:rPr>
              <a:t> </a:t>
            </a:r>
            <a:r>
              <a:rPr lang="en-GB" sz="1600" b="0" i="0" dirty="0" err="1">
                <a:solidFill>
                  <a:srgbClr val="D1D5DB"/>
                </a:solidFill>
                <a:effectLst/>
                <a:latin typeface="PT Sans" panose="020B0503020203020204" pitchFamily="34" charset="0"/>
              </a:rPr>
              <a:t>imkan</a:t>
            </a:r>
            <a:r>
              <a:rPr lang="en-GB" sz="1600" b="0" i="0" dirty="0">
                <a:solidFill>
                  <a:srgbClr val="D1D5DB"/>
                </a:solidFill>
                <a:effectLst/>
                <a:latin typeface="PT Sans" panose="020B0503020203020204" pitchFamily="34" charset="0"/>
              </a:rPr>
              <a:t> </a:t>
            </a:r>
            <a:r>
              <a:rPr lang="en-GB" sz="1600" b="0" i="0" dirty="0" err="1">
                <a:solidFill>
                  <a:srgbClr val="D1D5DB"/>
                </a:solidFill>
                <a:effectLst/>
                <a:latin typeface="PT Sans" panose="020B0503020203020204" pitchFamily="34" charset="0"/>
              </a:rPr>
              <a:t>verən</a:t>
            </a:r>
            <a:r>
              <a:rPr lang="en-GB" sz="1600" b="0" i="0" dirty="0">
                <a:solidFill>
                  <a:srgbClr val="D1D5DB"/>
                </a:solidFill>
                <a:effectLst/>
                <a:latin typeface="PT Sans" panose="020B0503020203020204" pitchFamily="34" charset="0"/>
              </a:rPr>
              <a:t> </a:t>
            </a:r>
            <a:r>
              <a:rPr lang="en-GB" sz="1600" b="0" i="0" dirty="0" err="1">
                <a:solidFill>
                  <a:srgbClr val="D1D5DB"/>
                </a:solidFill>
                <a:effectLst/>
                <a:latin typeface="PT Sans" panose="020B0503020203020204" pitchFamily="34" charset="0"/>
              </a:rPr>
              <a:t>standartlar</a:t>
            </a:r>
            <a:r>
              <a:rPr lang="en-GB" sz="1600" b="0" i="0" dirty="0">
                <a:solidFill>
                  <a:srgbClr val="D1D5DB"/>
                </a:solidFill>
                <a:effectLst/>
                <a:latin typeface="PT Sans" panose="020B0503020203020204" pitchFamily="34" charset="0"/>
              </a:rPr>
              <a:t> </a:t>
            </a:r>
            <a:r>
              <a:rPr lang="en-GB" sz="1600" b="0" i="0" dirty="0" err="1">
                <a:solidFill>
                  <a:srgbClr val="D1D5DB"/>
                </a:solidFill>
                <a:effectLst/>
                <a:latin typeface="PT Sans" panose="020B0503020203020204" pitchFamily="34" charset="0"/>
              </a:rPr>
              <a:t>təyin</a:t>
            </a:r>
            <a:r>
              <a:rPr lang="en-GB" sz="1600" b="0" i="0" dirty="0">
                <a:solidFill>
                  <a:srgbClr val="D1D5DB"/>
                </a:solidFill>
                <a:effectLst/>
                <a:latin typeface="PT Sans" panose="020B0503020203020204" pitchFamily="34" charset="0"/>
              </a:rPr>
              <a:t> </a:t>
            </a:r>
            <a:r>
              <a:rPr lang="en-GB" sz="1600" b="0" i="0" dirty="0" err="1">
                <a:solidFill>
                  <a:srgbClr val="D1D5DB"/>
                </a:solidFill>
                <a:effectLst/>
                <a:latin typeface="PT Sans" panose="020B0503020203020204" pitchFamily="34" charset="0"/>
              </a:rPr>
              <a:t>etməkdir</a:t>
            </a:r>
            <a:r>
              <a:rPr lang="en-GB" sz="1600" b="0" i="0" dirty="0">
                <a:solidFill>
                  <a:srgbClr val="D1D5DB"/>
                </a:solidFill>
                <a:effectLst/>
                <a:latin typeface="PT Sans" panose="020B0503020203020204" pitchFamily="34" charset="0"/>
              </a:rPr>
              <a:t>.</a:t>
            </a:r>
            <a:br>
              <a:rPr lang="en-GB" sz="1600" b="0" i="0" dirty="0">
                <a:solidFill>
                  <a:srgbClr val="D1D5DB"/>
                </a:solidFill>
                <a:effectLst/>
                <a:latin typeface="PT Sans" panose="020B0503020203020204" pitchFamily="34" charset="0"/>
              </a:rPr>
            </a:br>
            <a:endParaRPr sz="1600" dirty="0">
              <a:latin typeface="PT Sans" panose="020B0503020203020204" pitchFamily="34" charset="0"/>
            </a:endParaRPr>
          </a:p>
        </p:txBody>
      </p:sp>
      <p:grpSp>
        <p:nvGrpSpPr>
          <p:cNvPr id="772" name="Google Shape;772;p34"/>
          <p:cNvGrpSpPr/>
          <p:nvPr/>
        </p:nvGrpSpPr>
        <p:grpSpPr>
          <a:xfrm>
            <a:off x="-342250" y="307775"/>
            <a:ext cx="3265825" cy="5144600"/>
            <a:chOff x="218875" y="-56400"/>
            <a:chExt cx="3265825" cy="5144600"/>
          </a:xfrm>
        </p:grpSpPr>
        <p:sp>
          <p:nvSpPr>
            <p:cNvPr id="773" name="Google Shape;773;p34"/>
            <p:cNvSpPr/>
            <p:nvPr/>
          </p:nvSpPr>
          <p:spPr>
            <a:xfrm>
              <a:off x="218875" y="35285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4"/>
            <p:cNvSpPr/>
            <p:nvPr/>
          </p:nvSpPr>
          <p:spPr>
            <a:xfrm>
              <a:off x="1911750" y="2377688"/>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75" name="Google Shape;775;p34"/>
            <p:cNvCxnSpPr>
              <a:endCxn id="773" idx="4"/>
            </p:cNvCxnSpPr>
            <p:nvPr/>
          </p:nvCxnSpPr>
          <p:spPr>
            <a:xfrm rot="5400000" flipH="1">
              <a:off x="138325" y="703850"/>
              <a:ext cx="900000" cy="558600"/>
            </a:xfrm>
            <a:prstGeom prst="curvedConnector3">
              <a:avLst>
                <a:gd name="adj1" fmla="val 50000"/>
              </a:avLst>
            </a:prstGeom>
            <a:noFill/>
            <a:ln w="19050" cap="flat" cmpd="sng">
              <a:solidFill>
                <a:schemeClr val="accent1"/>
              </a:solidFill>
              <a:prstDash val="dot"/>
              <a:round/>
              <a:headEnd type="none" w="med" len="med"/>
              <a:tailEnd type="none" w="med" len="med"/>
            </a:ln>
          </p:spPr>
        </p:cxnSp>
        <p:cxnSp>
          <p:nvCxnSpPr>
            <p:cNvPr id="776" name="Google Shape;776;p34"/>
            <p:cNvCxnSpPr>
              <a:stCxn id="773" idx="6"/>
              <a:endCxn id="774" idx="2"/>
            </p:cNvCxnSpPr>
            <p:nvPr/>
          </p:nvCxnSpPr>
          <p:spPr>
            <a:xfrm>
              <a:off x="399175" y="443000"/>
              <a:ext cx="1512600" cy="2024700"/>
            </a:xfrm>
            <a:prstGeom prst="curvedConnector3">
              <a:avLst>
                <a:gd name="adj1" fmla="val 49999"/>
              </a:avLst>
            </a:prstGeom>
            <a:noFill/>
            <a:ln w="19050" cap="flat" cmpd="sng">
              <a:solidFill>
                <a:schemeClr val="accent1"/>
              </a:solidFill>
              <a:prstDash val="dot"/>
              <a:round/>
              <a:headEnd type="none" w="med" len="med"/>
              <a:tailEnd type="none" w="med" len="med"/>
            </a:ln>
          </p:spPr>
        </p:cxnSp>
        <p:cxnSp>
          <p:nvCxnSpPr>
            <p:cNvPr id="777" name="Google Shape;777;p34"/>
            <p:cNvCxnSpPr>
              <a:stCxn id="774" idx="6"/>
              <a:endCxn id="778" idx="0"/>
            </p:cNvCxnSpPr>
            <p:nvPr/>
          </p:nvCxnSpPr>
          <p:spPr>
            <a:xfrm rot="10800000">
              <a:off x="1447050" y="163238"/>
              <a:ext cx="645000" cy="2304600"/>
            </a:xfrm>
            <a:prstGeom prst="curvedConnector4">
              <a:avLst>
                <a:gd name="adj1" fmla="val -36919"/>
                <a:gd name="adj2" fmla="val 110332"/>
              </a:avLst>
            </a:prstGeom>
            <a:noFill/>
            <a:ln w="19050" cap="flat" cmpd="sng">
              <a:solidFill>
                <a:schemeClr val="accent1"/>
              </a:solidFill>
              <a:prstDash val="dot"/>
              <a:round/>
              <a:headEnd type="none" w="med" len="med"/>
              <a:tailEnd type="none" w="med" len="med"/>
            </a:ln>
          </p:spPr>
        </p:cxnSp>
        <p:sp>
          <p:nvSpPr>
            <p:cNvPr id="779" name="Google Shape;779;p34"/>
            <p:cNvSpPr/>
            <p:nvPr/>
          </p:nvSpPr>
          <p:spPr>
            <a:xfrm>
              <a:off x="2332975" y="-56400"/>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4"/>
            <p:cNvSpPr/>
            <p:nvPr/>
          </p:nvSpPr>
          <p:spPr>
            <a:xfrm>
              <a:off x="1781413" y="10195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81" name="Google Shape;781;p34"/>
            <p:cNvCxnSpPr>
              <a:endCxn id="782" idx="2"/>
            </p:cNvCxnSpPr>
            <p:nvPr/>
          </p:nvCxnSpPr>
          <p:spPr>
            <a:xfrm rot="-5400000">
              <a:off x="-309425" y="3774500"/>
              <a:ext cx="1842000" cy="7854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783" name="Google Shape;783;p34"/>
            <p:cNvCxnSpPr>
              <a:stCxn id="774" idx="2"/>
              <a:endCxn id="782" idx="6"/>
            </p:cNvCxnSpPr>
            <p:nvPr/>
          </p:nvCxnSpPr>
          <p:spPr>
            <a:xfrm flipH="1">
              <a:off x="1196550" y="2467838"/>
              <a:ext cx="715200" cy="778500"/>
            </a:xfrm>
            <a:prstGeom prst="curvedConnector3">
              <a:avLst>
                <a:gd name="adj1" fmla="val 49998"/>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784" name="Google Shape;784;p34"/>
            <p:cNvCxnSpPr>
              <a:stCxn id="779" idx="6"/>
              <a:endCxn id="785" idx="3"/>
            </p:cNvCxnSpPr>
            <p:nvPr/>
          </p:nvCxnSpPr>
          <p:spPr>
            <a:xfrm>
              <a:off x="2448775" y="1500"/>
              <a:ext cx="871800" cy="249300"/>
            </a:xfrm>
            <a:prstGeom prst="curvedConnector4">
              <a:avLst>
                <a:gd name="adj1" fmla="val 34890"/>
                <a:gd name="adj2" fmla="val 148987"/>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786" name="Google Shape;786;p34"/>
            <p:cNvCxnSpPr>
              <a:stCxn id="785" idx="4"/>
              <a:endCxn id="774" idx="6"/>
            </p:cNvCxnSpPr>
            <p:nvPr/>
          </p:nvCxnSpPr>
          <p:spPr>
            <a:xfrm rot="5400000">
              <a:off x="1645850" y="725200"/>
              <a:ext cx="2188800" cy="12966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787" name="Google Shape;787;p34"/>
            <p:cNvCxnSpPr>
              <a:stCxn id="780" idx="2"/>
              <a:endCxn id="774" idx="0"/>
            </p:cNvCxnSpPr>
            <p:nvPr/>
          </p:nvCxnSpPr>
          <p:spPr>
            <a:xfrm>
              <a:off x="1781413" y="1109650"/>
              <a:ext cx="220500" cy="1268100"/>
            </a:xfrm>
            <a:prstGeom prst="curvedConnector4">
              <a:avLst>
                <a:gd name="adj1" fmla="val -107993"/>
                <a:gd name="adj2" fmla="val 5355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788" name="Google Shape;788;p34"/>
            <p:cNvCxnSpPr>
              <a:stCxn id="779" idx="5"/>
            </p:cNvCxnSpPr>
            <p:nvPr/>
          </p:nvCxnSpPr>
          <p:spPr>
            <a:xfrm rot="-5400000" flipH="1">
              <a:off x="1745716" y="728541"/>
              <a:ext cx="1710600" cy="338400"/>
            </a:xfrm>
            <a:prstGeom prst="curvedConnector3">
              <a:avLst>
                <a:gd name="adj1" fmla="val 50496"/>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789" name="Google Shape;789;p34"/>
            <p:cNvCxnSpPr>
              <a:stCxn id="774" idx="4"/>
              <a:endCxn id="790" idx="0"/>
            </p:cNvCxnSpPr>
            <p:nvPr/>
          </p:nvCxnSpPr>
          <p:spPr>
            <a:xfrm rot="-5400000" flipH="1">
              <a:off x="1686450" y="2873438"/>
              <a:ext cx="861000" cy="230100"/>
            </a:xfrm>
            <a:prstGeom prst="curvedConnector3">
              <a:avLst>
                <a:gd name="adj1" fmla="val 55623"/>
              </a:avLst>
            </a:prstGeom>
            <a:noFill/>
            <a:ln w="19050" cap="flat" cmpd="sng">
              <a:solidFill>
                <a:schemeClr val="accent1"/>
              </a:solidFill>
              <a:prstDash val="dot"/>
              <a:round/>
              <a:headEnd type="none" w="med" len="med"/>
              <a:tailEnd type="none" w="med" len="med"/>
            </a:ln>
          </p:spPr>
        </p:cxnSp>
        <p:grpSp>
          <p:nvGrpSpPr>
            <p:cNvPr id="791" name="Google Shape;791;p34"/>
            <p:cNvGrpSpPr/>
            <p:nvPr/>
          </p:nvGrpSpPr>
          <p:grpSpPr>
            <a:xfrm>
              <a:off x="1307250" y="163250"/>
              <a:ext cx="279600" cy="606150"/>
              <a:chOff x="2170975" y="320750"/>
              <a:chExt cx="279600" cy="606150"/>
            </a:xfrm>
          </p:grpSpPr>
          <p:sp>
            <p:nvSpPr>
              <p:cNvPr id="792" name="Google Shape;792;p34"/>
              <p:cNvSpPr/>
              <p:nvPr/>
            </p:nvSpPr>
            <p:spPr>
              <a:xfrm>
                <a:off x="2256550" y="7466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4"/>
              <p:cNvSpPr/>
              <p:nvPr/>
            </p:nvSpPr>
            <p:spPr>
              <a:xfrm>
                <a:off x="2170975" y="320750"/>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3" name="Google Shape;793;p34"/>
            <p:cNvGrpSpPr/>
            <p:nvPr/>
          </p:nvGrpSpPr>
          <p:grpSpPr>
            <a:xfrm>
              <a:off x="1004275" y="3150050"/>
              <a:ext cx="192300" cy="192300"/>
              <a:chOff x="471450" y="43325"/>
              <a:chExt cx="192300" cy="192300"/>
            </a:xfrm>
          </p:grpSpPr>
          <p:sp>
            <p:nvSpPr>
              <p:cNvPr id="794" name="Google Shape;794;p34"/>
              <p:cNvSpPr/>
              <p:nvPr/>
            </p:nvSpPr>
            <p:spPr>
              <a:xfrm>
                <a:off x="509700" y="8157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4"/>
              <p:cNvSpPr/>
              <p:nvPr/>
            </p:nvSpPr>
            <p:spPr>
              <a:xfrm>
                <a:off x="471450" y="4332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5" name="Google Shape;795;p34"/>
            <p:cNvGrpSpPr/>
            <p:nvPr/>
          </p:nvGrpSpPr>
          <p:grpSpPr>
            <a:xfrm>
              <a:off x="3292400" y="86800"/>
              <a:ext cx="192300" cy="192300"/>
              <a:chOff x="4587025" y="-72475"/>
              <a:chExt cx="192300" cy="192300"/>
            </a:xfrm>
          </p:grpSpPr>
          <p:sp>
            <p:nvSpPr>
              <p:cNvPr id="796" name="Google Shape;796;p34"/>
              <p:cNvSpPr/>
              <p:nvPr/>
            </p:nvSpPr>
            <p:spPr>
              <a:xfrm>
                <a:off x="4625275" y="-3422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4"/>
              <p:cNvSpPr/>
              <p:nvPr/>
            </p:nvSpPr>
            <p:spPr>
              <a:xfrm>
                <a:off x="4587025" y="-7247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7" name="Google Shape;797;p34"/>
            <p:cNvGrpSpPr/>
            <p:nvPr/>
          </p:nvGrpSpPr>
          <p:grpSpPr>
            <a:xfrm>
              <a:off x="2092050" y="3418875"/>
              <a:ext cx="279600" cy="279600"/>
              <a:chOff x="2712150" y="448150"/>
              <a:chExt cx="279600" cy="279600"/>
            </a:xfrm>
          </p:grpSpPr>
          <p:sp>
            <p:nvSpPr>
              <p:cNvPr id="798" name="Google Shape;798;p34"/>
              <p:cNvSpPr/>
              <p:nvPr/>
            </p:nvSpPr>
            <p:spPr>
              <a:xfrm>
                <a:off x="2761800" y="4978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4"/>
              <p:cNvSpPr/>
              <p:nvPr/>
            </p:nvSpPr>
            <p:spPr>
              <a:xfrm>
                <a:off x="2712150" y="448150"/>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9" name="Google Shape;799;p34"/>
            <p:cNvSpPr/>
            <p:nvPr/>
          </p:nvSpPr>
          <p:spPr>
            <a:xfrm>
              <a:off x="420275" y="265372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00" name="Google Shape;800;p34"/>
            <p:cNvCxnSpPr>
              <a:stCxn id="799" idx="0"/>
              <a:endCxn id="778" idx="4"/>
            </p:cNvCxnSpPr>
            <p:nvPr/>
          </p:nvCxnSpPr>
          <p:spPr>
            <a:xfrm rot="-5400000">
              <a:off x="-142825" y="1063725"/>
              <a:ext cx="2211000" cy="969000"/>
            </a:xfrm>
            <a:prstGeom prst="curvedConnector3">
              <a:avLst>
                <a:gd name="adj1" fmla="val 49997"/>
              </a:avLst>
            </a:prstGeom>
            <a:noFill/>
            <a:ln w="19050" cap="flat" cmpd="sng">
              <a:solidFill>
                <a:schemeClr val="accent1"/>
              </a:solidFill>
              <a:prstDash val="dot"/>
              <a:round/>
              <a:headEnd type="none" w="med" len="med"/>
              <a:tailEnd type="none" w="med" len="med"/>
            </a:ln>
          </p:spPr>
        </p:cxnSp>
      </p:grpSp>
      <p:sp>
        <p:nvSpPr>
          <p:cNvPr id="801" name="Google Shape;801;p34"/>
          <p:cNvSpPr/>
          <p:nvPr/>
        </p:nvSpPr>
        <p:spPr>
          <a:xfrm>
            <a:off x="2506975" y="3620700"/>
            <a:ext cx="633000" cy="633000"/>
          </a:xfrm>
          <a:prstGeom prst="ellipse">
            <a:avLst/>
          </a:prstGeom>
          <a:gradFill>
            <a:gsLst>
              <a:gs pos="0">
                <a:schemeClr val="dk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4"/>
          <p:cNvSpPr/>
          <p:nvPr/>
        </p:nvSpPr>
        <p:spPr>
          <a:xfrm>
            <a:off x="7276400" y="4063975"/>
            <a:ext cx="354300" cy="354300"/>
          </a:xfrm>
          <a:prstGeom prst="ellipse">
            <a:avLst/>
          </a:prstGeom>
          <a:gradFill>
            <a:gsLst>
              <a:gs pos="0">
                <a:schemeClr val="lt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7" name="Google Shape;807;p35"/>
          <p:cNvSpPr txBox="1">
            <a:spLocks noGrp="1"/>
          </p:cNvSpPr>
          <p:nvPr>
            <p:ph type="subTitle" idx="4"/>
          </p:nvPr>
        </p:nvSpPr>
        <p:spPr>
          <a:xfrm>
            <a:off x="5033725" y="1285174"/>
            <a:ext cx="2505600" cy="55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az-Latn-AZ" dirty="0"/>
              <a:t>Digər </a:t>
            </a:r>
            <a:r>
              <a:rPr lang="en-US" dirty="0"/>
              <a:t>:</a:t>
            </a:r>
            <a:endParaRPr dirty="0"/>
          </a:p>
        </p:txBody>
      </p:sp>
      <p:sp>
        <p:nvSpPr>
          <p:cNvPr id="808" name="Google Shape;808;p35"/>
          <p:cNvSpPr txBox="1">
            <a:spLocks noGrp="1"/>
          </p:cNvSpPr>
          <p:nvPr>
            <p:ph type="title"/>
          </p:nvPr>
        </p:nvSpPr>
        <p:spPr>
          <a:xfrm>
            <a:off x="680150" y="522199"/>
            <a:ext cx="6415199"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dirty="0" err="1"/>
              <a:t>Şəbəkə</a:t>
            </a:r>
            <a:r>
              <a:rPr lang="en-GB" sz="1800" dirty="0"/>
              <a:t> </a:t>
            </a:r>
            <a:r>
              <a:rPr lang="en-GB" sz="1800" dirty="0" err="1"/>
              <a:t>protokollarının</a:t>
            </a:r>
            <a:r>
              <a:rPr lang="en-GB" sz="1800" dirty="0"/>
              <a:t> </a:t>
            </a:r>
            <a:r>
              <a:rPr lang="en-GB" sz="1800" dirty="0" err="1"/>
              <a:t>tərifləri</a:t>
            </a:r>
            <a:r>
              <a:rPr lang="en-GB" sz="1800" dirty="0"/>
              <a:t> </a:t>
            </a:r>
            <a:r>
              <a:rPr lang="en-GB" sz="1800" dirty="0" err="1"/>
              <a:t>və</a:t>
            </a:r>
            <a:r>
              <a:rPr lang="en-GB" sz="1800" dirty="0"/>
              <a:t> </a:t>
            </a:r>
            <a:r>
              <a:rPr lang="en-GB" sz="1800" dirty="0" err="1"/>
              <a:t>məqsədləri</a:t>
            </a:r>
            <a:r>
              <a:rPr lang="en-GB" sz="1800" dirty="0"/>
              <a:t>:</a:t>
            </a:r>
          </a:p>
        </p:txBody>
      </p:sp>
      <p:sp>
        <p:nvSpPr>
          <p:cNvPr id="809" name="Google Shape;809;p35"/>
          <p:cNvSpPr txBox="1">
            <a:spLocks noGrp="1"/>
          </p:cNvSpPr>
          <p:nvPr>
            <p:ph type="subTitle" idx="1"/>
          </p:nvPr>
        </p:nvSpPr>
        <p:spPr>
          <a:xfrm>
            <a:off x="5033724" y="1844084"/>
            <a:ext cx="2505600" cy="152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300" dirty="0" err="1"/>
              <a:t>Protokolların</a:t>
            </a:r>
            <a:r>
              <a:rPr lang="en-GB" sz="1300" dirty="0"/>
              <a:t> </a:t>
            </a:r>
            <a:r>
              <a:rPr lang="en-GB" sz="1300" dirty="0" err="1"/>
              <a:t>digər</a:t>
            </a:r>
            <a:r>
              <a:rPr lang="en-GB" sz="1300" dirty="0"/>
              <a:t> </a:t>
            </a:r>
            <a:r>
              <a:rPr lang="en-GB" sz="1300" dirty="0" err="1"/>
              <a:t>bir</a:t>
            </a:r>
            <a:r>
              <a:rPr lang="en-GB" sz="1300" dirty="0"/>
              <a:t> </a:t>
            </a:r>
            <a:r>
              <a:rPr lang="en-GB" sz="1300" dirty="0" err="1"/>
              <a:t>məqsədi</a:t>
            </a:r>
            <a:r>
              <a:rPr lang="en-GB" sz="1300" dirty="0"/>
              <a:t>, </a:t>
            </a:r>
            <a:r>
              <a:rPr lang="en-GB" sz="1300" dirty="0" err="1"/>
              <a:t>şəbəkənin</a:t>
            </a:r>
            <a:r>
              <a:rPr lang="en-GB" sz="1300" dirty="0"/>
              <a:t> </a:t>
            </a:r>
            <a:r>
              <a:rPr lang="en-GB" sz="1300" dirty="0" err="1"/>
              <a:t>effektiv</a:t>
            </a:r>
            <a:r>
              <a:rPr lang="en-GB" sz="1300" dirty="0"/>
              <a:t> </a:t>
            </a:r>
            <a:r>
              <a:rPr lang="en-GB" sz="1300" dirty="0" err="1"/>
              <a:t>və</a:t>
            </a:r>
            <a:r>
              <a:rPr lang="en-GB" sz="1300" dirty="0"/>
              <a:t> </a:t>
            </a:r>
            <a:r>
              <a:rPr lang="en-GB" sz="1300" dirty="0" err="1"/>
              <a:t>məsuliyyətli</a:t>
            </a:r>
            <a:r>
              <a:rPr lang="en-GB" sz="1300" dirty="0"/>
              <a:t> </a:t>
            </a:r>
            <a:r>
              <a:rPr lang="en-GB" sz="1300" dirty="0" err="1"/>
              <a:t>işləməsini</a:t>
            </a:r>
            <a:r>
              <a:rPr lang="en-GB" sz="1300" dirty="0"/>
              <a:t> </a:t>
            </a:r>
            <a:r>
              <a:rPr lang="en-GB" sz="1300" dirty="0" err="1"/>
              <a:t>təmin</a:t>
            </a:r>
            <a:r>
              <a:rPr lang="en-GB" sz="1300" dirty="0"/>
              <a:t> </a:t>
            </a:r>
            <a:r>
              <a:rPr lang="en-GB" sz="1300" dirty="0" err="1"/>
              <a:t>etməkdir</a:t>
            </a:r>
            <a:r>
              <a:rPr lang="en-GB" sz="1300" dirty="0"/>
              <a:t>. Bu, </a:t>
            </a:r>
            <a:r>
              <a:rPr lang="en-GB" sz="1300" dirty="0" err="1"/>
              <a:t>məlumatların</a:t>
            </a:r>
            <a:r>
              <a:rPr lang="en-GB" sz="1300" dirty="0"/>
              <a:t> </a:t>
            </a:r>
            <a:r>
              <a:rPr lang="en-GB" sz="1300" dirty="0" err="1"/>
              <a:t>ən</a:t>
            </a:r>
            <a:r>
              <a:rPr lang="en-GB" sz="1300" dirty="0"/>
              <a:t> </a:t>
            </a:r>
            <a:r>
              <a:rPr lang="en-GB" sz="1300" dirty="0" err="1"/>
              <a:t>sürətli</a:t>
            </a:r>
            <a:r>
              <a:rPr lang="en-GB" sz="1300" dirty="0"/>
              <a:t> </a:t>
            </a:r>
            <a:r>
              <a:rPr lang="en-GB" sz="1300" dirty="0" err="1"/>
              <a:t>və</a:t>
            </a:r>
            <a:r>
              <a:rPr lang="en-GB" sz="1300" dirty="0"/>
              <a:t> </a:t>
            </a:r>
            <a:r>
              <a:rPr lang="en-GB" sz="1300" dirty="0" err="1"/>
              <a:t>məsuliyyətli</a:t>
            </a:r>
            <a:r>
              <a:rPr lang="en-GB" sz="1300" dirty="0"/>
              <a:t> </a:t>
            </a:r>
            <a:r>
              <a:rPr lang="en-GB" sz="1300" dirty="0" err="1"/>
              <a:t>şəkildə</a:t>
            </a:r>
            <a:r>
              <a:rPr lang="en-GB" sz="1300" dirty="0"/>
              <a:t> </a:t>
            </a:r>
            <a:r>
              <a:rPr lang="en-GB" sz="1300" dirty="0" err="1"/>
              <a:t>ötürülməsini</a:t>
            </a:r>
            <a:r>
              <a:rPr lang="en-GB" sz="1300" dirty="0"/>
              <a:t> </a:t>
            </a:r>
            <a:r>
              <a:rPr lang="en-GB" sz="1300" dirty="0" err="1"/>
              <a:t>və</a:t>
            </a:r>
            <a:r>
              <a:rPr lang="en-GB" sz="1300" dirty="0"/>
              <a:t> </a:t>
            </a:r>
            <a:r>
              <a:rPr lang="en-GB" sz="1300" dirty="0" err="1"/>
              <a:t>şəbəkədəki</a:t>
            </a:r>
            <a:r>
              <a:rPr lang="en-GB" sz="1300" dirty="0"/>
              <a:t> </a:t>
            </a:r>
            <a:r>
              <a:rPr lang="en-GB" sz="1300" dirty="0" err="1"/>
              <a:t>digər</a:t>
            </a:r>
            <a:r>
              <a:rPr lang="en-GB" sz="1300" dirty="0"/>
              <a:t> </a:t>
            </a:r>
            <a:r>
              <a:rPr lang="en-GB" sz="1300" dirty="0" err="1"/>
              <a:t>proseslərin</a:t>
            </a:r>
            <a:r>
              <a:rPr lang="en-GB" sz="1300" dirty="0"/>
              <a:t> </a:t>
            </a:r>
            <a:r>
              <a:rPr lang="en-GB" sz="1300" dirty="0" err="1"/>
              <a:t>ötürülən</a:t>
            </a:r>
            <a:r>
              <a:rPr lang="en-GB" sz="1300" dirty="0"/>
              <a:t> </a:t>
            </a:r>
            <a:r>
              <a:rPr lang="en-GB" sz="1300" dirty="0" err="1"/>
              <a:t>məlumatlara</a:t>
            </a:r>
            <a:r>
              <a:rPr lang="en-GB" sz="1300" dirty="0"/>
              <a:t> </a:t>
            </a:r>
            <a:r>
              <a:rPr lang="en-GB" sz="1300" dirty="0" err="1"/>
              <a:t>cavab</a:t>
            </a:r>
            <a:r>
              <a:rPr lang="en-GB" sz="1300" dirty="0"/>
              <a:t> </a:t>
            </a:r>
            <a:r>
              <a:rPr lang="en-GB" sz="1300" dirty="0" err="1"/>
              <a:t>verməsini</a:t>
            </a:r>
            <a:r>
              <a:rPr lang="en-GB" sz="1300" dirty="0"/>
              <a:t> </a:t>
            </a:r>
            <a:r>
              <a:rPr lang="en-GB" sz="1300" dirty="0" err="1"/>
              <a:t>təmin</a:t>
            </a:r>
            <a:r>
              <a:rPr lang="en-GB" sz="1300" dirty="0"/>
              <a:t> </a:t>
            </a:r>
            <a:r>
              <a:rPr lang="en-GB" sz="1300" dirty="0" err="1"/>
              <a:t>edir</a:t>
            </a:r>
            <a:r>
              <a:rPr lang="en-GB" sz="1300" dirty="0"/>
              <a:t>.</a:t>
            </a:r>
          </a:p>
        </p:txBody>
      </p:sp>
      <p:sp>
        <p:nvSpPr>
          <p:cNvPr id="810" name="Google Shape;810;p35"/>
          <p:cNvSpPr txBox="1">
            <a:spLocks noGrp="1"/>
          </p:cNvSpPr>
          <p:nvPr>
            <p:ph type="subTitle" idx="2"/>
          </p:nvPr>
        </p:nvSpPr>
        <p:spPr>
          <a:xfrm>
            <a:off x="1825850" y="1844084"/>
            <a:ext cx="2505600" cy="152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300" dirty="0" err="1"/>
              <a:t>Protokolların</a:t>
            </a:r>
            <a:r>
              <a:rPr lang="en-GB" sz="1300" dirty="0"/>
              <a:t> </a:t>
            </a:r>
            <a:r>
              <a:rPr lang="en-GB" sz="1300" dirty="0" err="1"/>
              <a:t>ən</a:t>
            </a:r>
            <a:r>
              <a:rPr lang="en-GB" sz="1300" dirty="0"/>
              <a:t> </a:t>
            </a:r>
            <a:r>
              <a:rPr lang="en-GB" sz="1300" dirty="0" err="1"/>
              <a:t>əsas</a:t>
            </a:r>
            <a:r>
              <a:rPr lang="en-GB" sz="1300" dirty="0"/>
              <a:t> </a:t>
            </a:r>
            <a:r>
              <a:rPr lang="en-GB" sz="1300" dirty="0" err="1"/>
              <a:t>məqsədlərindən</a:t>
            </a:r>
            <a:r>
              <a:rPr lang="en-GB" sz="1300" dirty="0"/>
              <a:t> </a:t>
            </a:r>
            <a:r>
              <a:rPr lang="en-GB" sz="1300" dirty="0" err="1"/>
              <a:t>biri</a:t>
            </a:r>
            <a:r>
              <a:rPr lang="en-GB" sz="1300" dirty="0"/>
              <a:t> </a:t>
            </a:r>
            <a:r>
              <a:rPr lang="en-GB" sz="1300" dirty="0" err="1"/>
              <a:t>də</a:t>
            </a:r>
            <a:r>
              <a:rPr lang="en-GB" sz="1300" dirty="0"/>
              <a:t>, </a:t>
            </a:r>
            <a:r>
              <a:rPr lang="en-GB" sz="1300" dirty="0" err="1"/>
              <a:t>şəbəkədə</a:t>
            </a:r>
            <a:r>
              <a:rPr lang="en-GB" sz="1300" dirty="0"/>
              <a:t> </a:t>
            </a:r>
            <a:r>
              <a:rPr lang="en-GB" sz="1300" dirty="0" err="1"/>
              <a:t>məlumatların</a:t>
            </a:r>
            <a:r>
              <a:rPr lang="en-GB" sz="1300" dirty="0"/>
              <a:t> </a:t>
            </a:r>
            <a:r>
              <a:rPr lang="en-GB" sz="1300" dirty="0" err="1"/>
              <a:t>rəqəmsal</a:t>
            </a:r>
            <a:r>
              <a:rPr lang="en-GB" sz="1300" dirty="0"/>
              <a:t> </a:t>
            </a:r>
            <a:r>
              <a:rPr lang="en-GB" sz="1300" dirty="0" err="1"/>
              <a:t>formada</a:t>
            </a:r>
            <a:r>
              <a:rPr lang="en-GB" sz="1300" dirty="0"/>
              <a:t> </a:t>
            </a:r>
            <a:r>
              <a:rPr lang="en-GB" sz="1300" dirty="0" err="1"/>
              <a:t>kodlanmasıdır</a:t>
            </a:r>
            <a:r>
              <a:rPr lang="en-GB" sz="1300" dirty="0"/>
              <a:t>. Bu, </a:t>
            </a:r>
            <a:r>
              <a:rPr lang="en-GB" sz="1300" dirty="0" err="1"/>
              <a:t>məlumatların</a:t>
            </a:r>
            <a:r>
              <a:rPr lang="en-GB" sz="1300" dirty="0"/>
              <a:t> </a:t>
            </a:r>
            <a:r>
              <a:rPr lang="en-GB" sz="1300" dirty="0" err="1"/>
              <a:t>standartlaşdırılması</a:t>
            </a:r>
            <a:r>
              <a:rPr lang="en-GB" sz="1300" dirty="0"/>
              <a:t> </a:t>
            </a:r>
            <a:r>
              <a:rPr lang="en-GB" sz="1300" dirty="0" err="1"/>
              <a:t>və</a:t>
            </a:r>
            <a:r>
              <a:rPr lang="en-GB" sz="1300" dirty="0"/>
              <a:t> </a:t>
            </a:r>
            <a:r>
              <a:rPr lang="en-GB" sz="1300" dirty="0" err="1"/>
              <a:t>ötürülməsində</a:t>
            </a:r>
            <a:r>
              <a:rPr lang="en-GB" sz="1300" dirty="0"/>
              <a:t> </a:t>
            </a:r>
            <a:r>
              <a:rPr lang="en-GB" sz="1300" dirty="0" err="1"/>
              <a:t>dəqiqlik</a:t>
            </a:r>
            <a:r>
              <a:rPr lang="en-GB" sz="1300" dirty="0"/>
              <a:t> </a:t>
            </a:r>
            <a:r>
              <a:rPr lang="en-GB" sz="1300" dirty="0" err="1"/>
              <a:t>və</a:t>
            </a:r>
            <a:r>
              <a:rPr lang="en-GB" sz="1300" dirty="0"/>
              <a:t> </a:t>
            </a:r>
            <a:r>
              <a:rPr lang="en-GB" sz="1300" dirty="0" err="1"/>
              <a:t>effektivliyin</a:t>
            </a:r>
            <a:r>
              <a:rPr lang="en-GB" sz="1300" dirty="0"/>
              <a:t> </a:t>
            </a:r>
            <a:r>
              <a:rPr lang="en-GB" sz="1300" dirty="0" err="1"/>
              <a:t>təmin</a:t>
            </a:r>
            <a:r>
              <a:rPr lang="en-GB" sz="1300" dirty="0"/>
              <a:t> </a:t>
            </a:r>
            <a:r>
              <a:rPr lang="en-GB" sz="1300" dirty="0" err="1"/>
              <a:t>edilməsində</a:t>
            </a:r>
            <a:r>
              <a:rPr lang="en-GB" sz="1300" dirty="0"/>
              <a:t> </a:t>
            </a:r>
            <a:r>
              <a:rPr lang="en-GB" sz="1300" dirty="0" err="1"/>
              <a:t>əhəmiyyətli</a:t>
            </a:r>
            <a:r>
              <a:rPr lang="en-GB" sz="1300" dirty="0"/>
              <a:t> </a:t>
            </a:r>
            <a:r>
              <a:rPr lang="en-GB" sz="1300" dirty="0" err="1"/>
              <a:t>rol</a:t>
            </a:r>
            <a:r>
              <a:rPr lang="en-GB" sz="1300" dirty="0"/>
              <a:t> </a:t>
            </a:r>
            <a:r>
              <a:rPr lang="en-GB" sz="1300" dirty="0" err="1"/>
              <a:t>oynayır</a:t>
            </a:r>
            <a:r>
              <a:rPr lang="en-GB" sz="1300" dirty="0"/>
              <a:t>.</a:t>
            </a:r>
          </a:p>
        </p:txBody>
      </p:sp>
      <p:sp>
        <p:nvSpPr>
          <p:cNvPr id="811" name="Google Shape;811;p35"/>
          <p:cNvSpPr txBox="1">
            <a:spLocks noGrp="1"/>
          </p:cNvSpPr>
          <p:nvPr>
            <p:ph type="subTitle" idx="3"/>
          </p:nvPr>
        </p:nvSpPr>
        <p:spPr>
          <a:xfrm>
            <a:off x="1825850" y="1285174"/>
            <a:ext cx="2505600" cy="55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az-Latn-AZ" dirty="0"/>
              <a:t>Məqsədi </a:t>
            </a:r>
            <a:r>
              <a:rPr lang="en-US" dirty="0"/>
              <a:t> : </a:t>
            </a:r>
            <a:endParaRPr dirty="0"/>
          </a:p>
        </p:txBody>
      </p:sp>
      <p:cxnSp>
        <p:nvCxnSpPr>
          <p:cNvPr id="812" name="Google Shape;812;p35"/>
          <p:cNvCxnSpPr>
            <a:cxnSpLocks/>
          </p:cNvCxnSpPr>
          <p:nvPr/>
        </p:nvCxnSpPr>
        <p:spPr>
          <a:xfrm>
            <a:off x="1685875" y="1501559"/>
            <a:ext cx="0" cy="2156241"/>
          </a:xfrm>
          <a:prstGeom prst="straightConnector1">
            <a:avLst/>
          </a:prstGeom>
          <a:noFill/>
          <a:ln w="28575" cap="flat" cmpd="sng">
            <a:solidFill>
              <a:schemeClr val="dk2"/>
            </a:solidFill>
            <a:prstDash val="solid"/>
            <a:round/>
            <a:headEnd type="none" w="med" len="med"/>
            <a:tailEnd type="none" w="med" len="med"/>
          </a:ln>
          <a:effectLst>
            <a:outerShdw blurRad="200025" dist="19050" dir="5400000" algn="bl" rotWithShape="0">
              <a:schemeClr val="lt2">
                <a:alpha val="50000"/>
              </a:schemeClr>
            </a:outerShdw>
          </a:effectLst>
        </p:spPr>
      </p:cxnSp>
      <p:cxnSp>
        <p:nvCxnSpPr>
          <p:cNvPr id="813" name="Google Shape;813;p35"/>
          <p:cNvCxnSpPr>
            <a:cxnSpLocks/>
          </p:cNvCxnSpPr>
          <p:nvPr/>
        </p:nvCxnSpPr>
        <p:spPr>
          <a:xfrm>
            <a:off x="4881325" y="1501559"/>
            <a:ext cx="0" cy="2159440"/>
          </a:xfrm>
          <a:prstGeom prst="straightConnector1">
            <a:avLst/>
          </a:prstGeom>
          <a:noFill/>
          <a:ln w="28575" cap="flat" cmpd="sng">
            <a:solidFill>
              <a:schemeClr val="dk2"/>
            </a:solidFill>
            <a:prstDash val="solid"/>
            <a:round/>
            <a:headEnd type="none" w="med" len="med"/>
            <a:tailEnd type="none" w="med" len="med"/>
          </a:ln>
          <a:effectLst>
            <a:outerShdw blurRad="200025" dist="19050" dir="5400000" algn="bl" rotWithShape="0">
              <a:schemeClr val="lt2">
                <a:alpha val="50000"/>
              </a:schemeClr>
            </a:outerShdw>
          </a:effectLst>
        </p:spPr>
      </p:cxnSp>
      <p:sp>
        <p:nvSpPr>
          <p:cNvPr id="814" name="Google Shape;814;p35"/>
          <p:cNvSpPr/>
          <p:nvPr/>
        </p:nvSpPr>
        <p:spPr>
          <a:xfrm flipH="1">
            <a:off x="650375" y="1437500"/>
            <a:ext cx="356700" cy="356700"/>
          </a:xfrm>
          <a:prstGeom prst="ellipse">
            <a:avLst/>
          </a:prstGeom>
          <a:gradFill>
            <a:gsLst>
              <a:gs pos="0">
                <a:schemeClr val="lt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5" name="Google Shape;815;p35"/>
          <p:cNvGrpSpPr/>
          <p:nvPr/>
        </p:nvGrpSpPr>
        <p:grpSpPr>
          <a:xfrm>
            <a:off x="-313950" y="2285625"/>
            <a:ext cx="5023300" cy="2893700"/>
            <a:chOff x="-313950" y="2285625"/>
            <a:chExt cx="5023300" cy="2893700"/>
          </a:xfrm>
        </p:grpSpPr>
        <p:sp>
          <p:nvSpPr>
            <p:cNvPr id="816" name="Google Shape;816;p35"/>
            <p:cNvSpPr/>
            <p:nvPr/>
          </p:nvSpPr>
          <p:spPr>
            <a:xfrm rot="10800000" flipH="1">
              <a:off x="217150" y="45866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5"/>
            <p:cNvSpPr/>
            <p:nvPr/>
          </p:nvSpPr>
          <p:spPr>
            <a:xfrm rot="10800000" flipH="1">
              <a:off x="1645550" y="490227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5"/>
            <p:cNvSpPr/>
            <p:nvPr/>
          </p:nvSpPr>
          <p:spPr>
            <a:xfrm rot="10800000" flipH="1">
              <a:off x="329525" y="22856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19" name="Google Shape;819;p35"/>
            <p:cNvCxnSpPr>
              <a:stCxn id="820" idx="0"/>
              <a:endCxn id="816" idx="4"/>
            </p:cNvCxnSpPr>
            <p:nvPr/>
          </p:nvCxnSpPr>
          <p:spPr>
            <a:xfrm rot="5400000">
              <a:off x="179500" y="3785600"/>
              <a:ext cx="928800" cy="673200"/>
            </a:xfrm>
            <a:prstGeom prst="curvedConnector3">
              <a:avLst>
                <a:gd name="adj1" fmla="val 50000"/>
              </a:avLst>
            </a:prstGeom>
            <a:noFill/>
            <a:ln w="19050" cap="flat" cmpd="sng">
              <a:solidFill>
                <a:schemeClr val="accent1"/>
              </a:solidFill>
              <a:prstDash val="dot"/>
              <a:round/>
              <a:headEnd type="none" w="med" len="med"/>
              <a:tailEnd type="none" w="med" len="med"/>
            </a:ln>
          </p:spPr>
        </p:cxnSp>
        <p:cxnSp>
          <p:nvCxnSpPr>
            <p:cNvPr id="821" name="Google Shape;821;p35"/>
            <p:cNvCxnSpPr>
              <a:stCxn id="816" idx="6"/>
              <a:endCxn id="817" idx="2"/>
            </p:cNvCxnSpPr>
            <p:nvPr/>
          </p:nvCxnSpPr>
          <p:spPr>
            <a:xfrm>
              <a:off x="397450" y="4676750"/>
              <a:ext cx="1248000" cy="315600"/>
            </a:xfrm>
            <a:prstGeom prst="curvedConnector3">
              <a:avLst>
                <a:gd name="adj1" fmla="val 50004"/>
              </a:avLst>
            </a:prstGeom>
            <a:noFill/>
            <a:ln w="19050" cap="flat" cmpd="sng">
              <a:solidFill>
                <a:schemeClr val="accent1"/>
              </a:solidFill>
              <a:prstDash val="dot"/>
              <a:round/>
              <a:headEnd type="none" w="med" len="med"/>
              <a:tailEnd type="none" w="med" len="med"/>
            </a:ln>
          </p:spPr>
        </p:cxnSp>
        <p:sp>
          <p:nvSpPr>
            <p:cNvPr id="822" name="Google Shape;822;p35"/>
            <p:cNvSpPr/>
            <p:nvPr/>
          </p:nvSpPr>
          <p:spPr>
            <a:xfrm rot="10800000" flipH="1">
              <a:off x="3217075" y="4885250"/>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5"/>
            <p:cNvSpPr/>
            <p:nvPr/>
          </p:nvSpPr>
          <p:spPr>
            <a:xfrm rot="10800000" flipH="1">
              <a:off x="3707450" y="43859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24" name="Google Shape;824;p35"/>
            <p:cNvCxnSpPr>
              <a:endCxn id="825" idx="2"/>
            </p:cNvCxnSpPr>
            <p:nvPr/>
          </p:nvCxnSpPr>
          <p:spPr>
            <a:xfrm rot="-5400000" flipH="1">
              <a:off x="-842250" y="3769475"/>
              <a:ext cx="1842000" cy="7854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826" name="Google Shape;826;p35"/>
            <p:cNvCxnSpPr>
              <a:stCxn id="817" idx="2"/>
              <a:endCxn id="825" idx="6"/>
            </p:cNvCxnSpPr>
            <p:nvPr/>
          </p:nvCxnSpPr>
          <p:spPr>
            <a:xfrm flipH="1">
              <a:off x="663650" y="4992425"/>
              <a:ext cx="981900" cy="90900"/>
            </a:xfrm>
            <a:prstGeom prst="curvedConnector3">
              <a:avLst>
                <a:gd name="adj1" fmla="val 49995"/>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827" name="Google Shape;827;p35"/>
            <p:cNvCxnSpPr>
              <a:stCxn id="820" idx="7"/>
              <a:endCxn id="822" idx="2"/>
            </p:cNvCxnSpPr>
            <p:nvPr/>
          </p:nvCxnSpPr>
          <p:spPr>
            <a:xfrm rot="-5400000" flipH="1">
              <a:off x="1485104" y="3211104"/>
              <a:ext cx="1326300" cy="21378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828" name="Google Shape;828;p35"/>
            <p:cNvCxnSpPr>
              <a:stCxn id="822" idx="6"/>
              <a:endCxn id="829" idx="1"/>
            </p:cNvCxnSpPr>
            <p:nvPr/>
          </p:nvCxnSpPr>
          <p:spPr>
            <a:xfrm>
              <a:off x="3332875" y="4943150"/>
              <a:ext cx="1212300" cy="117300"/>
            </a:xfrm>
            <a:prstGeom prst="curvedConnector4">
              <a:avLst>
                <a:gd name="adj1" fmla="val 48840"/>
                <a:gd name="adj2" fmla="val 32698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830" name="Google Shape;830;p35"/>
            <p:cNvCxnSpPr>
              <a:stCxn id="829" idx="4"/>
              <a:endCxn id="823" idx="6"/>
            </p:cNvCxnSpPr>
            <p:nvPr/>
          </p:nvCxnSpPr>
          <p:spPr>
            <a:xfrm rot="5400000" flipH="1">
              <a:off x="4040350" y="4323425"/>
              <a:ext cx="420300" cy="7254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831" name="Google Shape;831;p35"/>
            <p:cNvCxnSpPr>
              <a:stCxn id="823" idx="2"/>
              <a:endCxn id="817" idx="6"/>
            </p:cNvCxnSpPr>
            <p:nvPr/>
          </p:nvCxnSpPr>
          <p:spPr>
            <a:xfrm flipH="1">
              <a:off x="1825850" y="4476050"/>
              <a:ext cx="1881600" cy="516300"/>
            </a:xfrm>
            <a:prstGeom prst="curvedConnector3">
              <a:avLst>
                <a:gd name="adj1" fmla="val 50000"/>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832" name="Google Shape;832;p35"/>
            <p:cNvCxnSpPr>
              <a:stCxn id="820" idx="4"/>
              <a:endCxn id="818" idx="0"/>
            </p:cNvCxnSpPr>
            <p:nvPr/>
          </p:nvCxnSpPr>
          <p:spPr>
            <a:xfrm rot="5400000" flipH="1">
              <a:off x="244000" y="2641700"/>
              <a:ext cx="912300" cy="560700"/>
            </a:xfrm>
            <a:prstGeom prst="curvedConnector3">
              <a:avLst>
                <a:gd name="adj1" fmla="val 49999"/>
              </a:avLst>
            </a:prstGeom>
            <a:noFill/>
            <a:ln w="19050" cap="flat" cmpd="sng">
              <a:solidFill>
                <a:schemeClr val="accent1"/>
              </a:solidFill>
              <a:prstDash val="dot"/>
              <a:round/>
              <a:headEnd type="none" w="med" len="med"/>
              <a:tailEnd type="none" w="med" len="med"/>
            </a:ln>
          </p:spPr>
        </p:cxnSp>
        <p:grpSp>
          <p:nvGrpSpPr>
            <p:cNvPr id="833" name="Google Shape;833;p35"/>
            <p:cNvGrpSpPr/>
            <p:nvPr/>
          </p:nvGrpSpPr>
          <p:grpSpPr>
            <a:xfrm rot="10800000" flipH="1">
              <a:off x="840700" y="3378200"/>
              <a:ext cx="279600" cy="279600"/>
              <a:chOff x="2206950" y="697000"/>
              <a:chExt cx="279600" cy="279600"/>
            </a:xfrm>
          </p:grpSpPr>
          <p:sp>
            <p:nvSpPr>
              <p:cNvPr id="834" name="Google Shape;834;p35"/>
              <p:cNvSpPr/>
              <p:nvPr/>
            </p:nvSpPr>
            <p:spPr>
              <a:xfrm>
                <a:off x="2256550" y="7466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5"/>
              <p:cNvSpPr/>
              <p:nvPr/>
            </p:nvSpPr>
            <p:spPr>
              <a:xfrm>
                <a:off x="2206950" y="697000"/>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5" name="Google Shape;835;p35"/>
            <p:cNvGrpSpPr/>
            <p:nvPr/>
          </p:nvGrpSpPr>
          <p:grpSpPr>
            <a:xfrm rot="10800000" flipH="1">
              <a:off x="471450" y="4987025"/>
              <a:ext cx="192300" cy="192300"/>
              <a:chOff x="471450" y="43325"/>
              <a:chExt cx="192300" cy="192300"/>
            </a:xfrm>
          </p:grpSpPr>
          <p:sp>
            <p:nvSpPr>
              <p:cNvPr id="836" name="Google Shape;836;p35"/>
              <p:cNvSpPr/>
              <p:nvPr/>
            </p:nvSpPr>
            <p:spPr>
              <a:xfrm>
                <a:off x="509700" y="8157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5"/>
              <p:cNvSpPr/>
              <p:nvPr/>
            </p:nvSpPr>
            <p:spPr>
              <a:xfrm>
                <a:off x="471450" y="4332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7" name="Google Shape;837;p35"/>
            <p:cNvGrpSpPr/>
            <p:nvPr/>
          </p:nvGrpSpPr>
          <p:grpSpPr>
            <a:xfrm rot="10800000" flipH="1">
              <a:off x="4517050" y="4896275"/>
              <a:ext cx="192300" cy="192300"/>
              <a:chOff x="4587025" y="-72475"/>
              <a:chExt cx="192300" cy="192300"/>
            </a:xfrm>
          </p:grpSpPr>
          <p:sp>
            <p:nvSpPr>
              <p:cNvPr id="838" name="Google Shape;838;p35"/>
              <p:cNvSpPr/>
              <p:nvPr/>
            </p:nvSpPr>
            <p:spPr>
              <a:xfrm>
                <a:off x="4625275" y="-3422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5"/>
              <p:cNvSpPr/>
              <p:nvPr/>
            </p:nvSpPr>
            <p:spPr>
              <a:xfrm>
                <a:off x="4587025" y="-7247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4"/>
        <p:cNvGrpSpPr/>
        <p:nvPr/>
      </p:nvGrpSpPr>
      <p:grpSpPr>
        <a:xfrm>
          <a:off x="0" y="0"/>
          <a:ext cx="0" cy="0"/>
          <a:chOff x="0" y="0"/>
          <a:chExt cx="0" cy="0"/>
        </a:xfrm>
      </p:grpSpPr>
      <p:sp>
        <p:nvSpPr>
          <p:cNvPr id="1218" name="Google Shape;1218;p48"/>
          <p:cNvSpPr txBox="1">
            <a:spLocks noGrp="1"/>
          </p:cNvSpPr>
          <p:nvPr>
            <p:ph type="title"/>
          </p:nvPr>
        </p:nvSpPr>
        <p:spPr>
          <a:xfrm>
            <a:off x="760726" y="340760"/>
            <a:ext cx="4950900" cy="53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200" dirty="0" err="1"/>
              <a:t>Şəbəkə</a:t>
            </a:r>
            <a:r>
              <a:rPr lang="en-GB" sz="2200" dirty="0"/>
              <a:t> </a:t>
            </a:r>
            <a:r>
              <a:rPr lang="en-GB" sz="2200" dirty="0" err="1"/>
              <a:t>protokollarının</a:t>
            </a:r>
            <a:br>
              <a:rPr lang="en-GB" sz="2200" dirty="0"/>
            </a:br>
            <a:r>
              <a:rPr lang="en-GB" sz="2200" dirty="0"/>
              <a:t> </a:t>
            </a:r>
            <a:r>
              <a:rPr lang="en-GB" sz="2200" dirty="0" err="1"/>
              <a:t>növləri</a:t>
            </a:r>
            <a:r>
              <a:rPr lang="en-GB" sz="2200" dirty="0"/>
              <a:t>:</a:t>
            </a:r>
          </a:p>
        </p:txBody>
      </p:sp>
      <p:sp>
        <p:nvSpPr>
          <p:cNvPr id="1219" name="Google Shape;1219;p48"/>
          <p:cNvSpPr txBox="1">
            <a:spLocks noGrp="1"/>
          </p:cNvSpPr>
          <p:nvPr>
            <p:ph type="subTitle" idx="1"/>
          </p:nvPr>
        </p:nvSpPr>
        <p:spPr>
          <a:xfrm>
            <a:off x="702987" y="1110831"/>
            <a:ext cx="4740197" cy="55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err="1"/>
              <a:t>Ümumiyyətlə</a:t>
            </a:r>
            <a:r>
              <a:rPr lang="en-GB" dirty="0"/>
              <a:t>, </a:t>
            </a:r>
            <a:r>
              <a:rPr lang="en-GB" dirty="0" err="1"/>
              <a:t>şəbəkə</a:t>
            </a:r>
            <a:r>
              <a:rPr lang="en-GB" dirty="0"/>
              <a:t> </a:t>
            </a:r>
            <a:r>
              <a:rPr lang="en-GB" dirty="0" err="1"/>
              <a:t>protokolları</a:t>
            </a:r>
            <a:r>
              <a:rPr lang="en-GB" dirty="0"/>
              <a:t> </a:t>
            </a:r>
            <a:r>
              <a:rPr lang="en-GB" dirty="0" err="1"/>
              <a:t>iki</a:t>
            </a:r>
            <a:r>
              <a:rPr lang="en-GB" dirty="0"/>
              <a:t> </a:t>
            </a:r>
            <a:r>
              <a:rPr lang="en-GB" dirty="0" err="1"/>
              <a:t>qrupa</a:t>
            </a:r>
            <a:r>
              <a:rPr lang="en-GB" dirty="0"/>
              <a:t> </a:t>
            </a:r>
            <a:r>
              <a:rPr lang="en-GB" dirty="0" err="1"/>
              <a:t>bölünür</a:t>
            </a:r>
            <a:r>
              <a:rPr lang="en-GB" dirty="0"/>
              <a:t>: </a:t>
            </a:r>
            <a:r>
              <a:rPr lang="en-GB" dirty="0" err="1"/>
              <a:t>rəqəmsal</a:t>
            </a:r>
            <a:r>
              <a:rPr lang="en-GB" dirty="0"/>
              <a:t> </a:t>
            </a:r>
            <a:r>
              <a:rPr lang="en-GB" dirty="0" err="1"/>
              <a:t>şəbəkə</a:t>
            </a:r>
            <a:r>
              <a:rPr lang="en-GB" dirty="0"/>
              <a:t> </a:t>
            </a:r>
            <a:r>
              <a:rPr lang="en-GB" dirty="0" err="1"/>
              <a:t>protokolları</a:t>
            </a:r>
            <a:r>
              <a:rPr lang="en-GB" dirty="0"/>
              <a:t> </a:t>
            </a:r>
            <a:r>
              <a:rPr lang="en-GB" dirty="0" err="1"/>
              <a:t>və</a:t>
            </a:r>
            <a:r>
              <a:rPr lang="en-GB" dirty="0"/>
              <a:t> </a:t>
            </a:r>
            <a:r>
              <a:rPr lang="en-GB" dirty="0" err="1"/>
              <a:t>kabel</a:t>
            </a:r>
            <a:r>
              <a:rPr lang="en-GB" dirty="0"/>
              <a:t> </a:t>
            </a:r>
            <a:r>
              <a:rPr lang="en-GB" dirty="0" err="1"/>
              <a:t>şəbəkə</a:t>
            </a:r>
            <a:r>
              <a:rPr lang="en-GB" dirty="0"/>
              <a:t> </a:t>
            </a:r>
            <a:r>
              <a:rPr lang="en-GB" dirty="0" err="1"/>
              <a:t>protokolları</a:t>
            </a:r>
            <a:r>
              <a:rPr lang="en-GB" dirty="0"/>
              <a:t>. </a:t>
            </a:r>
            <a:r>
              <a:rPr lang="en-GB" dirty="0" err="1"/>
              <a:t>Rəqəmsal</a:t>
            </a:r>
            <a:r>
              <a:rPr lang="en-GB" dirty="0"/>
              <a:t> </a:t>
            </a:r>
            <a:r>
              <a:rPr lang="en-GB" dirty="0" err="1"/>
              <a:t>şəbəkə</a:t>
            </a:r>
            <a:r>
              <a:rPr lang="en-GB" dirty="0"/>
              <a:t> </a:t>
            </a:r>
            <a:r>
              <a:rPr lang="en-GB" dirty="0" err="1"/>
              <a:t>protokolları</a:t>
            </a:r>
            <a:r>
              <a:rPr lang="en-GB" dirty="0"/>
              <a:t>, </a:t>
            </a:r>
            <a:r>
              <a:rPr lang="en-GB" dirty="0" err="1"/>
              <a:t>məlumatların</a:t>
            </a:r>
            <a:r>
              <a:rPr lang="en-GB" dirty="0"/>
              <a:t> </a:t>
            </a:r>
            <a:r>
              <a:rPr lang="en-GB" dirty="0" err="1"/>
              <a:t>sürətli</a:t>
            </a:r>
            <a:r>
              <a:rPr lang="en-GB" dirty="0"/>
              <a:t> </a:t>
            </a:r>
            <a:r>
              <a:rPr lang="en-GB" dirty="0" err="1"/>
              <a:t>ötürülməsinə</a:t>
            </a:r>
            <a:r>
              <a:rPr lang="en-GB" dirty="0"/>
              <a:t> </a:t>
            </a:r>
            <a:r>
              <a:rPr lang="en-GB" dirty="0" err="1"/>
              <a:t>imkan</a:t>
            </a:r>
            <a:r>
              <a:rPr lang="en-GB" dirty="0"/>
              <a:t> </a:t>
            </a:r>
            <a:r>
              <a:rPr lang="en-GB" dirty="0" err="1"/>
              <a:t>verən</a:t>
            </a:r>
            <a:r>
              <a:rPr lang="en-GB" dirty="0"/>
              <a:t> Ethernet </a:t>
            </a:r>
            <a:r>
              <a:rPr lang="en-GB" dirty="0" err="1"/>
              <a:t>və</a:t>
            </a:r>
            <a:r>
              <a:rPr lang="en-GB" dirty="0"/>
              <a:t> Token Ring </a:t>
            </a:r>
            <a:r>
              <a:rPr lang="en-GB" dirty="0" err="1"/>
              <a:t>kimi</a:t>
            </a:r>
            <a:r>
              <a:rPr lang="en-GB" dirty="0"/>
              <a:t> </a:t>
            </a:r>
            <a:r>
              <a:rPr lang="en-GB" dirty="0" err="1"/>
              <a:t>texnologiyalara</a:t>
            </a:r>
            <a:r>
              <a:rPr lang="en-GB" dirty="0"/>
              <a:t> </a:t>
            </a:r>
            <a:r>
              <a:rPr lang="en-GB" dirty="0" err="1"/>
              <a:t>malikdir</a:t>
            </a:r>
            <a:r>
              <a:rPr lang="en-GB" dirty="0"/>
              <a:t>. Kabel </a:t>
            </a:r>
            <a:r>
              <a:rPr lang="en-GB" dirty="0" err="1"/>
              <a:t>şəbəkə</a:t>
            </a:r>
            <a:r>
              <a:rPr lang="en-GB" dirty="0"/>
              <a:t> </a:t>
            </a:r>
            <a:r>
              <a:rPr lang="en-GB" dirty="0" err="1"/>
              <a:t>protokolları</a:t>
            </a:r>
            <a:r>
              <a:rPr lang="en-GB" dirty="0"/>
              <a:t>, </a:t>
            </a:r>
            <a:r>
              <a:rPr lang="en-GB" dirty="0" err="1"/>
              <a:t>seri</a:t>
            </a:r>
            <a:r>
              <a:rPr lang="en-GB" dirty="0"/>
              <a:t> </a:t>
            </a:r>
            <a:r>
              <a:rPr lang="en-GB" dirty="0" err="1"/>
              <a:t>və</a:t>
            </a:r>
            <a:r>
              <a:rPr lang="en-GB" dirty="0"/>
              <a:t> </a:t>
            </a:r>
            <a:r>
              <a:rPr lang="en-GB" dirty="0" err="1"/>
              <a:t>paralel</a:t>
            </a:r>
            <a:r>
              <a:rPr lang="en-GB" dirty="0"/>
              <a:t> </a:t>
            </a:r>
            <a:r>
              <a:rPr lang="en-GB" dirty="0" err="1"/>
              <a:t>portlar</a:t>
            </a:r>
            <a:r>
              <a:rPr lang="en-GB" dirty="0"/>
              <a:t> </a:t>
            </a:r>
            <a:r>
              <a:rPr lang="en-GB" dirty="0" err="1"/>
              <a:t>kimi</a:t>
            </a:r>
            <a:r>
              <a:rPr lang="en-GB" dirty="0"/>
              <a:t> </a:t>
            </a:r>
            <a:r>
              <a:rPr lang="en-GB" dirty="0" err="1"/>
              <a:t>qeyri-rəqəmsal</a:t>
            </a:r>
            <a:r>
              <a:rPr lang="en-GB" dirty="0"/>
              <a:t> </a:t>
            </a:r>
            <a:r>
              <a:rPr lang="en-GB" dirty="0" err="1"/>
              <a:t>texnologiyalara</a:t>
            </a:r>
            <a:r>
              <a:rPr lang="en-GB" dirty="0"/>
              <a:t> </a:t>
            </a:r>
            <a:r>
              <a:rPr lang="en-GB" dirty="0" err="1"/>
              <a:t>malikdir</a:t>
            </a:r>
            <a:r>
              <a:rPr lang="en-GB" dirty="0"/>
              <a:t>.</a:t>
            </a:r>
          </a:p>
        </p:txBody>
      </p:sp>
      <p:cxnSp>
        <p:nvCxnSpPr>
          <p:cNvPr id="1220" name="Google Shape;1220;p48"/>
          <p:cNvCxnSpPr>
            <a:cxnSpLocks/>
          </p:cNvCxnSpPr>
          <p:nvPr/>
        </p:nvCxnSpPr>
        <p:spPr>
          <a:xfrm>
            <a:off x="543065" y="360635"/>
            <a:ext cx="0" cy="1522065"/>
          </a:xfrm>
          <a:prstGeom prst="straightConnector1">
            <a:avLst/>
          </a:prstGeom>
          <a:noFill/>
          <a:ln w="28575" cap="flat" cmpd="sng">
            <a:solidFill>
              <a:schemeClr val="dk2"/>
            </a:solidFill>
            <a:prstDash val="solid"/>
            <a:round/>
            <a:headEnd type="none" w="med" len="med"/>
            <a:tailEnd type="none" w="med" len="med"/>
          </a:ln>
          <a:effectLst>
            <a:outerShdw blurRad="200025" dist="19050" dir="5400000" algn="bl" rotWithShape="0">
              <a:schemeClr val="lt2">
                <a:alpha val="50000"/>
              </a:schemeClr>
            </a:outerShdw>
          </a:effectLst>
        </p:spPr>
      </p:cxnSp>
      <p:sp>
        <p:nvSpPr>
          <p:cNvPr id="1221" name="Google Shape;1221;p48"/>
          <p:cNvSpPr/>
          <p:nvPr/>
        </p:nvSpPr>
        <p:spPr>
          <a:xfrm>
            <a:off x="2344000" y="-383350"/>
            <a:ext cx="633000" cy="633000"/>
          </a:xfrm>
          <a:prstGeom prst="ellipse">
            <a:avLst/>
          </a:prstGeom>
          <a:gradFill>
            <a:gsLst>
              <a:gs pos="0">
                <a:schemeClr val="dk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8"/>
          <p:cNvSpPr/>
          <p:nvPr/>
        </p:nvSpPr>
        <p:spPr>
          <a:xfrm>
            <a:off x="7552350" y="-183100"/>
            <a:ext cx="929700" cy="929700"/>
          </a:xfrm>
          <a:prstGeom prst="ellipse">
            <a:avLst/>
          </a:prstGeom>
          <a:gradFill>
            <a:gsLst>
              <a:gs pos="0">
                <a:schemeClr val="dk1"/>
              </a:gs>
              <a:gs pos="100000">
                <a:srgbClr val="2E2E8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8"/>
          <p:cNvSpPr/>
          <p:nvPr/>
        </p:nvSpPr>
        <p:spPr>
          <a:xfrm>
            <a:off x="6931710" y="662855"/>
            <a:ext cx="354300" cy="354300"/>
          </a:xfrm>
          <a:prstGeom prst="ellipse">
            <a:avLst/>
          </a:prstGeom>
          <a:gradFill>
            <a:gsLst>
              <a:gs pos="0">
                <a:schemeClr val="lt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descr="Diagram&#10;&#10;Description automatically generated">
            <a:extLst>
              <a:ext uri="{FF2B5EF4-FFF2-40B4-BE49-F238E27FC236}">
                <a16:creationId xmlns:a16="http://schemas.microsoft.com/office/drawing/2014/main" id="{2E8BED5B-C369-E945-C5B5-A64F03679F19}"/>
              </a:ext>
            </a:extLst>
          </p:cNvPr>
          <p:cNvPicPr>
            <a:picLocks noChangeAspect="1"/>
          </p:cNvPicPr>
          <p:nvPr/>
        </p:nvPicPr>
        <p:blipFill>
          <a:blip r:embed="rId3"/>
          <a:stretch>
            <a:fillRect/>
          </a:stretch>
        </p:blipFill>
        <p:spPr>
          <a:xfrm>
            <a:off x="1319731" y="2522909"/>
            <a:ext cx="3579929" cy="1908321"/>
          </a:xfrm>
          <a:prstGeom prst="rect">
            <a:avLst/>
          </a:prstGeom>
        </p:spPr>
      </p:pic>
      <p:sp>
        <p:nvSpPr>
          <p:cNvPr id="7" name="AutoShape 4" descr="The Internet protocol suite (article) | Khan Academy">
            <a:extLst>
              <a:ext uri="{FF2B5EF4-FFF2-40B4-BE49-F238E27FC236}">
                <a16:creationId xmlns:a16="http://schemas.microsoft.com/office/drawing/2014/main" id="{6773C335-9EC5-C007-DA1B-C0ABD4529E7B}"/>
              </a:ext>
            </a:extLst>
          </p:cNvPr>
          <p:cNvSpPr>
            <a:spLocks noChangeAspect="1" noChangeArrowheads="1"/>
          </p:cNvSpPr>
          <p:nvPr/>
        </p:nvSpPr>
        <p:spPr bwMode="auto">
          <a:xfrm>
            <a:off x="4594860" y="233553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9" name="Graphic 8">
            <a:extLst>
              <a:ext uri="{FF2B5EF4-FFF2-40B4-BE49-F238E27FC236}">
                <a16:creationId xmlns:a16="http://schemas.microsoft.com/office/drawing/2014/main" id="{8A7F5E76-BEA7-F59A-B8CB-549913DFD65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346615" y="2253070"/>
            <a:ext cx="2561474" cy="2321336"/>
          </a:xfrm>
          <a:prstGeom prst="rect">
            <a:avLst/>
          </a:prstGeom>
        </p:spPr>
      </p:pic>
      <p:pic>
        <p:nvPicPr>
          <p:cNvPr id="11" name="Picture 10" descr="Icon&#10;&#10;Description automatically generated">
            <a:extLst>
              <a:ext uri="{FF2B5EF4-FFF2-40B4-BE49-F238E27FC236}">
                <a16:creationId xmlns:a16="http://schemas.microsoft.com/office/drawing/2014/main" id="{3BC24B36-9838-D2DD-B7F7-42A209B09FE7}"/>
              </a:ext>
            </a:extLst>
          </p:cNvPr>
          <p:cNvPicPr>
            <a:picLocks noChangeAspect="1"/>
          </p:cNvPicPr>
          <p:nvPr/>
        </p:nvPicPr>
        <p:blipFill>
          <a:blip r:embed="rId6"/>
          <a:stretch>
            <a:fillRect/>
          </a:stretch>
        </p:blipFill>
        <p:spPr>
          <a:xfrm>
            <a:off x="5477598" y="668524"/>
            <a:ext cx="2410257" cy="14148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42"/>
        <p:cNvGrpSpPr/>
        <p:nvPr/>
      </p:nvGrpSpPr>
      <p:grpSpPr>
        <a:xfrm>
          <a:off x="0" y="0"/>
          <a:ext cx="0" cy="0"/>
          <a:chOff x="0" y="0"/>
          <a:chExt cx="0" cy="0"/>
        </a:xfrm>
      </p:grpSpPr>
      <p:sp>
        <p:nvSpPr>
          <p:cNvPr id="843" name="Google Shape;843;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az-Latn-AZ" dirty="0"/>
              <a:t>Protokolların növləri </a:t>
            </a:r>
            <a:r>
              <a:rPr lang="en-US" dirty="0"/>
              <a:t>: </a:t>
            </a:r>
            <a:endParaRPr dirty="0"/>
          </a:p>
        </p:txBody>
      </p:sp>
      <p:sp>
        <p:nvSpPr>
          <p:cNvPr id="844" name="Google Shape;844;p36"/>
          <p:cNvSpPr txBox="1">
            <a:spLocks noGrp="1"/>
          </p:cNvSpPr>
          <p:nvPr>
            <p:ph type="subTitle" idx="4"/>
          </p:nvPr>
        </p:nvSpPr>
        <p:spPr>
          <a:xfrm>
            <a:off x="794893" y="1687800"/>
            <a:ext cx="3184600" cy="52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TCP/IP </a:t>
            </a:r>
            <a:r>
              <a:rPr lang="en-GB" dirty="0" err="1"/>
              <a:t>protokolunun</a:t>
            </a:r>
            <a:endParaRPr lang="az-Latn-AZ" dirty="0"/>
          </a:p>
          <a:p>
            <a:pPr marL="0" lvl="0" indent="0" algn="l" rtl="0">
              <a:spcBef>
                <a:spcPts val="0"/>
              </a:spcBef>
              <a:spcAft>
                <a:spcPts val="0"/>
              </a:spcAft>
              <a:buNone/>
            </a:pPr>
            <a:endParaRPr lang="en-GB" dirty="0"/>
          </a:p>
        </p:txBody>
      </p:sp>
      <p:sp>
        <p:nvSpPr>
          <p:cNvPr id="846" name="Google Shape;846;p36"/>
          <p:cNvSpPr txBox="1">
            <a:spLocks noGrp="1"/>
          </p:cNvSpPr>
          <p:nvPr>
            <p:ph type="subTitle" idx="1"/>
          </p:nvPr>
        </p:nvSpPr>
        <p:spPr>
          <a:xfrm>
            <a:off x="794893" y="1893300"/>
            <a:ext cx="3739007" cy="129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i="0" dirty="0">
                <a:solidFill>
                  <a:srgbClr val="D1D5DB"/>
                </a:solidFill>
                <a:effectLst/>
                <a:latin typeface="PT Sans" panose="020B0503020203020204" pitchFamily="34" charset="0"/>
              </a:rPr>
              <a:t>TCP/IP, </a:t>
            </a:r>
            <a:r>
              <a:rPr lang="en-GB" b="1" i="0" dirty="0" err="1">
                <a:solidFill>
                  <a:srgbClr val="D1D5DB"/>
                </a:solidFill>
                <a:effectLst/>
                <a:latin typeface="PT Sans" panose="020B0503020203020204" pitchFamily="34" charset="0"/>
              </a:rPr>
              <a:t>İnternet'təki</a:t>
            </a:r>
            <a:r>
              <a:rPr lang="en-GB" b="1" i="0" dirty="0">
                <a:solidFill>
                  <a:srgbClr val="D1D5DB"/>
                </a:solidFill>
                <a:effectLst/>
                <a:latin typeface="PT Sans" panose="020B0503020203020204" pitchFamily="34" charset="0"/>
              </a:rPr>
              <a:t> </a:t>
            </a:r>
            <a:r>
              <a:rPr lang="en-GB" b="1" i="0" dirty="0" err="1">
                <a:solidFill>
                  <a:srgbClr val="D1D5DB"/>
                </a:solidFill>
                <a:effectLst/>
                <a:latin typeface="PT Sans" panose="020B0503020203020204" pitchFamily="34" charset="0"/>
              </a:rPr>
              <a:t>kompüterlər</a:t>
            </a:r>
            <a:r>
              <a:rPr lang="en-GB" b="1" i="0" dirty="0">
                <a:solidFill>
                  <a:srgbClr val="D1D5DB"/>
                </a:solidFill>
                <a:effectLst/>
                <a:latin typeface="PT Sans" panose="020B0503020203020204" pitchFamily="34" charset="0"/>
              </a:rPr>
              <a:t> </a:t>
            </a:r>
            <a:r>
              <a:rPr lang="en-GB" b="1" i="0" dirty="0" err="1">
                <a:solidFill>
                  <a:srgbClr val="D1D5DB"/>
                </a:solidFill>
                <a:effectLst/>
                <a:latin typeface="PT Sans" panose="020B0503020203020204" pitchFamily="34" charset="0"/>
              </a:rPr>
              <a:t>arasında</a:t>
            </a:r>
            <a:r>
              <a:rPr lang="en-GB" b="1" i="0" dirty="0">
                <a:solidFill>
                  <a:srgbClr val="D1D5DB"/>
                </a:solidFill>
                <a:effectLst/>
                <a:latin typeface="PT Sans" panose="020B0503020203020204" pitchFamily="34" charset="0"/>
              </a:rPr>
              <a:t> </a:t>
            </a:r>
            <a:r>
              <a:rPr lang="en-GB" b="1" i="0" dirty="0" err="1">
                <a:solidFill>
                  <a:srgbClr val="D1D5DB"/>
                </a:solidFill>
                <a:effectLst/>
                <a:latin typeface="PT Sans" panose="020B0503020203020204" pitchFamily="34" charset="0"/>
              </a:rPr>
              <a:t>məlumatların</a:t>
            </a:r>
            <a:r>
              <a:rPr lang="en-GB" b="1" i="0" dirty="0">
                <a:solidFill>
                  <a:srgbClr val="D1D5DB"/>
                </a:solidFill>
                <a:effectLst/>
                <a:latin typeface="PT Sans" panose="020B0503020203020204" pitchFamily="34" charset="0"/>
              </a:rPr>
              <a:t> </a:t>
            </a:r>
            <a:r>
              <a:rPr lang="en-GB" b="1" i="0" dirty="0" err="1">
                <a:solidFill>
                  <a:srgbClr val="D1D5DB"/>
                </a:solidFill>
                <a:effectLst/>
                <a:latin typeface="PT Sans" panose="020B0503020203020204" pitchFamily="34" charset="0"/>
              </a:rPr>
              <a:t>köçürülməsi</a:t>
            </a:r>
            <a:r>
              <a:rPr lang="en-GB" b="1" i="0" dirty="0">
                <a:solidFill>
                  <a:srgbClr val="D1D5DB"/>
                </a:solidFill>
                <a:effectLst/>
                <a:latin typeface="PT Sans" panose="020B0503020203020204" pitchFamily="34" charset="0"/>
              </a:rPr>
              <a:t> </a:t>
            </a:r>
            <a:r>
              <a:rPr lang="en-GB" b="1" i="0" dirty="0" err="1">
                <a:solidFill>
                  <a:srgbClr val="D1D5DB"/>
                </a:solidFill>
                <a:effectLst/>
                <a:latin typeface="PT Sans" panose="020B0503020203020204" pitchFamily="34" charset="0"/>
              </a:rPr>
              <a:t>üçün</a:t>
            </a:r>
            <a:r>
              <a:rPr lang="en-GB" b="1" i="0" dirty="0">
                <a:solidFill>
                  <a:srgbClr val="D1D5DB"/>
                </a:solidFill>
                <a:effectLst/>
                <a:latin typeface="PT Sans" panose="020B0503020203020204" pitchFamily="34" charset="0"/>
              </a:rPr>
              <a:t> </a:t>
            </a:r>
            <a:r>
              <a:rPr lang="en-GB" b="1" i="0" dirty="0" err="1">
                <a:solidFill>
                  <a:srgbClr val="D1D5DB"/>
                </a:solidFill>
                <a:effectLst/>
                <a:latin typeface="PT Sans" panose="020B0503020203020204" pitchFamily="34" charset="0"/>
              </a:rPr>
              <a:t>istifadə</a:t>
            </a:r>
            <a:r>
              <a:rPr lang="en-GB" b="1" i="0" dirty="0">
                <a:solidFill>
                  <a:srgbClr val="D1D5DB"/>
                </a:solidFill>
                <a:effectLst/>
                <a:latin typeface="PT Sans" panose="020B0503020203020204" pitchFamily="34" charset="0"/>
              </a:rPr>
              <a:t> </a:t>
            </a:r>
            <a:r>
              <a:rPr lang="en-GB" b="1" i="0" dirty="0" err="1">
                <a:solidFill>
                  <a:srgbClr val="D1D5DB"/>
                </a:solidFill>
                <a:effectLst/>
                <a:latin typeface="PT Sans" panose="020B0503020203020204" pitchFamily="34" charset="0"/>
              </a:rPr>
              <a:t>edilən</a:t>
            </a:r>
            <a:r>
              <a:rPr lang="en-GB" b="1" i="0" dirty="0">
                <a:solidFill>
                  <a:srgbClr val="D1D5DB"/>
                </a:solidFill>
                <a:effectLst/>
                <a:latin typeface="PT Sans" panose="020B0503020203020204" pitchFamily="34" charset="0"/>
              </a:rPr>
              <a:t> </a:t>
            </a:r>
            <a:r>
              <a:rPr lang="en-GB" b="1" i="0" dirty="0" err="1">
                <a:solidFill>
                  <a:srgbClr val="D1D5DB"/>
                </a:solidFill>
                <a:effectLst/>
                <a:latin typeface="PT Sans" panose="020B0503020203020204" pitchFamily="34" charset="0"/>
              </a:rPr>
              <a:t>bir</a:t>
            </a:r>
            <a:r>
              <a:rPr lang="en-GB" b="1" i="0" dirty="0">
                <a:solidFill>
                  <a:srgbClr val="D1D5DB"/>
                </a:solidFill>
                <a:effectLst/>
                <a:latin typeface="PT Sans" panose="020B0503020203020204" pitchFamily="34" charset="0"/>
              </a:rPr>
              <a:t> </a:t>
            </a:r>
            <a:r>
              <a:rPr lang="en-GB" b="1" i="0" dirty="0" err="1">
                <a:solidFill>
                  <a:srgbClr val="D1D5DB"/>
                </a:solidFill>
                <a:effectLst/>
                <a:latin typeface="PT Sans" panose="020B0503020203020204" pitchFamily="34" charset="0"/>
              </a:rPr>
              <a:t>protokol</a:t>
            </a:r>
            <a:r>
              <a:rPr lang="en-GB" b="1" i="0" dirty="0">
                <a:solidFill>
                  <a:srgbClr val="D1D5DB"/>
                </a:solidFill>
                <a:effectLst/>
                <a:latin typeface="PT Sans" panose="020B0503020203020204" pitchFamily="34" charset="0"/>
              </a:rPr>
              <a:t> </a:t>
            </a:r>
            <a:r>
              <a:rPr lang="en-GB" b="1" i="0" dirty="0" err="1">
                <a:solidFill>
                  <a:srgbClr val="D1D5DB"/>
                </a:solidFill>
                <a:effectLst/>
                <a:latin typeface="PT Sans" panose="020B0503020203020204" pitchFamily="34" charset="0"/>
              </a:rPr>
              <a:t>ailəsidir</a:t>
            </a:r>
            <a:r>
              <a:rPr lang="en-GB" b="1" i="0" dirty="0">
                <a:solidFill>
                  <a:srgbClr val="D1D5DB"/>
                </a:solidFill>
                <a:effectLst/>
                <a:latin typeface="PT Sans" panose="020B0503020203020204" pitchFamily="34" charset="0"/>
              </a:rPr>
              <a:t>. Bu </a:t>
            </a:r>
            <a:r>
              <a:rPr lang="en-GB" b="1" i="0" dirty="0" err="1">
                <a:solidFill>
                  <a:srgbClr val="D1D5DB"/>
                </a:solidFill>
                <a:effectLst/>
                <a:latin typeface="PT Sans" panose="020B0503020203020204" pitchFamily="34" charset="0"/>
              </a:rPr>
              <a:t>protokoller</a:t>
            </a:r>
            <a:r>
              <a:rPr lang="en-GB" b="1" i="0" dirty="0">
                <a:solidFill>
                  <a:srgbClr val="D1D5DB"/>
                </a:solidFill>
                <a:effectLst/>
                <a:latin typeface="PT Sans" panose="020B0503020203020204" pitchFamily="34" charset="0"/>
              </a:rPr>
              <a:t>, </a:t>
            </a:r>
            <a:r>
              <a:rPr lang="en-GB" b="1" i="0" dirty="0" err="1">
                <a:solidFill>
                  <a:srgbClr val="D1D5DB"/>
                </a:solidFill>
                <a:effectLst/>
                <a:latin typeface="PT Sans" panose="020B0503020203020204" pitchFamily="34" charset="0"/>
              </a:rPr>
              <a:t>məlumatların</a:t>
            </a:r>
            <a:r>
              <a:rPr lang="en-GB" b="1" i="0" dirty="0">
                <a:solidFill>
                  <a:srgbClr val="D1D5DB"/>
                </a:solidFill>
                <a:effectLst/>
                <a:latin typeface="PT Sans" panose="020B0503020203020204" pitchFamily="34" charset="0"/>
              </a:rPr>
              <a:t> </a:t>
            </a:r>
            <a:r>
              <a:rPr lang="en-GB" b="1" i="0" dirty="0" err="1">
                <a:solidFill>
                  <a:srgbClr val="D1D5DB"/>
                </a:solidFill>
                <a:effectLst/>
                <a:latin typeface="PT Sans" panose="020B0503020203020204" pitchFamily="34" charset="0"/>
              </a:rPr>
              <a:t>paketlər</a:t>
            </a:r>
            <a:r>
              <a:rPr lang="en-GB" b="1" i="0" dirty="0">
                <a:solidFill>
                  <a:srgbClr val="D1D5DB"/>
                </a:solidFill>
                <a:effectLst/>
                <a:latin typeface="PT Sans" panose="020B0503020203020204" pitchFamily="34" charset="0"/>
              </a:rPr>
              <a:t> </a:t>
            </a:r>
            <a:r>
              <a:rPr lang="en-GB" b="1" i="0" dirty="0" err="1">
                <a:solidFill>
                  <a:srgbClr val="D1D5DB"/>
                </a:solidFill>
                <a:effectLst/>
                <a:latin typeface="PT Sans" panose="020B0503020203020204" pitchFamily="34" charset="0"/>
              </a:rPr>
              <a:t>şəklində</a:t>
            </a:r>
            <a:r>
              <a:rPr lang="en-GB" b="1" i="0" dirty="0">
                <a:solidFill>
                  <a:srgbClr val="D1D5DB"/>
                </a:solidFill>
                <a:effectLst/>
                <a:latin typeface="PT Sans" panose="020B0503020203020204" pitchFamily="34" charset="0"/>
              </a:rPr>
              <a:t> </a:t>
            </a:r>
            <a:r>
              <a:rPr lang="en-GB" b="1" i="0" dirty="0" err="1">
                <a:solidFill>
                  <a:srgbClr val="D1D5DB"/>
                </a:solidFill>
                <a:effectLst/>
                <a:latin typeface="PT Sans" panose="020B0503020203020204" pitchFamily="34" charset="0"/>
              </a:rPr>
              <a:t>dəyişdirilməsinə</a:t>
            </a:r>
            <a:r>
              <a:rPr lang="en-GB" b="1" i="0" dirty="0">
                <a:solidFill>
                  <a:srgbClr val="D1D5DB"/>
                </a:solidFill>
                <a:effectLst/>
                <a:latin typeface="PT Sans" panose="020B0503020203020204" pitchFamily="34" charset="0"/>
              </a:rPr>
              <a:t> </a:t>
            </a:r>
            <a:r>
              <a:rPr lang="en-GB" b="1" i="0" dirty="0" err="1">
                <a:solidFill>
                  <a:srgbClr val="D1D5DB"/>
                </a:solidFill>
                <a:effectLst/>
                <a:latin typeface="PT Sans" panose="020B0503020203020204" pitchFamily="34" charset="0"/>
              </a:rPr>
              <a:t>əsaslanır</a:t>
            </a:r>
            <a:r>
              <a:rPr lang="en-GB" b="1" i="0" dirty="0">
                <a:solidFill>
                  <a:srgbClr val="D1D5DB"/>
                </a:solidFill>
                <a:effectLst/>
                <a:latin typeface="PT Sans" panose="020B0503020203020204" pitchFamily="34" charset="0"/>
              </a:rPr>
              <a:t>. </a:t>
            </a:r>
            <a:r>
              <a:rPr lang="en-GB" b="1" i="0" dirty="0" err="1">
                <a:solidFill>
                  <a:srgbClr val="D1D5DB"/>
                </a:solidFill>
                <a:effectLst/>
                <a:latin typeface="PT Sans" panose="020B0503020203020204" pitchFamily="34" charset="0"/>
              </a:rPr>
              <a:t>Əsas</a:t>
            </a:r>
            <a:r>
              <a:rPr lang="en-GB" b="1" i="0" dirty="0">
                <a:solidFill>
                  <a:srgbClr val="D1D5DB"/>
                </a:solidFill>
                <a:effectLst/>
                <a:latin typeface="PT Sans" panose="020B0503020203020204" pitchFamily="34" charset="0"/>
              </a:rPr>
              <a:t> </a:t>
            </a:r>
            <a:r>
              <a:rPr lang="en-GB" b="1" i="0" dirty="0" err="1">
                <a:solidFill>
                  <a:srgbClr val="D1D5DB"/>
                </a:solidFill>
                <a:effectLst/>
                <a:latin typeface="PT Sans" panose="020B0503020203020204" pitchFamily="34" charset="0"/>
              </a:rPr>
              <a:t>protokollar</a:t>
            </a:r>
            <a:r>
              <a:rPr lang="en-GB" b="1" i="0" dirty="0">
                <a:solidFill>
                  <a:srgbClr val="D1D5DB"/>
                </a:solidFill>
                <a:effectLst/>
                <a:latin typeface="PT Sans" panose="020B0503020203020204" pitchFamily="34" charset="0"/>
              </a:rPr>
              <a:t> </a:t>
            </a:r>
            <a:r>
              <a:rPr lang="en-GB" b="1" i="0" dirty="0" err="1">
                <a:solidFill>
                  <a:srgbClr val="D1D5DB"/>
                </a:solidFill>
                <a:effectLst/>
                <a:latin typeface="PT Sans" panose="020B0503020203020204" pitchFamily="34" charset="0"/>
              </a:rPr>
              <a:t>arasında</a:t>
            </a:r>
            <a:r>
              <a:rPr lang="en-GB" b="1" i="0" dirty="0">
                <a:solidFill>
                  <a:srgbClr val="D1D5DB"/>
                </a:solidFill>
                <a:effectLst/>
                <a:latin typeface="PT Sans" panose="020B0503020203020204" pitchFamily="34" charset="0"/>
              </a:rPr>
              <a:t> Transmission Control Protocol (TCP) </a:t>
            </a:r>
            <a:r>
              <a:rPr lang="en-GB" b="1" i="0" dirty="0" err="1">
                <a:solidFill>
                  <a:srgbClr val="D1D5DB"/>
                </a:solidFill>
                <a:effectLst/>
                <a:latin typeface="PT Sans" panose="020B0503020203020204" pitchFamily="34" charset="0"/>
              </a:rPr>
              <a:t>və</a:t>
            </a:r>
            <a:r>
              <a:rPr lang="en-GB" b="1" i="0" dirty="0">
                <a:solidFill>
                  <a:srgbClr val="D1D5DB"/>
                </a:solidFill>
                <a:effectLst/>
                <a:latin typeface="PT Sans" panose="020B0503020203020204" pitchFamily="34" charset="0"/>
              </a:rPr>
              <a:t> Internet Protocol (IP) </a:t>
            </a:r>
            <a:r>
              <a:rPr lang="en-GB" b="1" i="0" dirty="0" err="1">
                <a:solidFill>
                  <a:srgbClr val="D1D5DB"/>
                </a:solidFill>
                <a:effectLst/>
                <a:latin typeface="PT Sans" panose="020B0503020203020204" pitchFamily="34" charset="0"/>
              </a:rPr>
              <a:t>sayılır</a:t>
            </a:r>
            <a:r>
              <a:rPr lang="en-GB" b="1" i="0" dirty="0">
                <a:solidFill>
                  <a:srgbClr val="D1D5DB"/>
                </a:solidFill>
                <a:effectLst/>
                <a:latin typeface="PT Sans" panose="020B0503020203020204" pitchFamily="34" charset="0"/>
              </a:rPr>
              <a:t>. TCP, </a:t>
            </a:r>
            <a:r>
              <a:rPr lang="en-GB" b="1" i="0" dirty="0" err="1">
                <a:solidFill>
                  <a:srgbClr val="D1D5DB"/>
                </a:solidFill>
                <a:effectLst/>
                <a:latin typeface="PT Sans" panose="020B0503020203020204" pitchFamily="34" charset="0"/>
              </a:rPr>
              <a:t>məlumatların</a:t>
            </a:r>
            <a:r>
              <a:rPr lang="en-GB" b="1" i="0" dirty="0">
                <a:solidFill>
                  <a:srgbClr val="D1D5DB"/>
                </a:solidFill>
                <a:effectLst/>
                <a:latin typeface="PT Sans" panose="020B0503020203020204" pitchFamily="34" charset="0"/>
              </a:rPr>
              <a:t> </a:t>
            </a:r>
            <a:r>
              <a:rPr lang="en-GB" b="1" i="0" dirty="0" err="1">
                <a:solidFill>
                  <a:srgbClr val="D1D5DB"/>
                </a:solidFill>
                <a:effectLst/>
                <a:latin typeface="PT Sans" panose="020B0503020203020204" pitchFamily="34" charset="0"/>
              </a:rPr>
              <a:t>güvənli</a:t>
            </a:r>
            <a:r>
              <a:rPr lang="en-GB" b="1" i="0" dirty="0">
                <a:solidFill>
                  <a:srgbClr val="D1D5DB"/>
                </a:solidFill>
                <a:effectLst/>
                <a:latin typeface="PT Sans" panose="020B0503020203020204" pitchFamily="34" charset="0"/>
              </a:rPr>
              <a:t> </a:t>
            </a:r>
            <a:r>
              <a:rPr lang="en-GB" b="1" i="0" dirty="0" err="1">
                <a:solidFill>
                  <a:srgbClr val="D1D5DB"/>
                </a:solidFill>
                <a:effectLst/>
                <a:latin typeface="PT Sans" panose="020B0503020203020204" pitchFamily="34" charset="0"/>
              </a:rPr>
              <a:t>şəkildə</a:t>
            </a:r>
            <a:r>
              <a:rPr lang="en-GB" b="1" i="0" dirty="0">
                <a:solidFill>
                  <a:srgbClr val="D1D5DB"/>
                </a:solidFill>
                <a:effectLst/>
                <a:latin typeface="PT Sans" panose="020B0503020203020204" pitchFamily="34" charset="0"/>
              </a:rPr>
              <a:t> </a:t>
            </a:r>
            <a:r>
              <a:rPr lang="en-GB" b="1" i="0" dirty="0" err="1">
                <a:solidFill>
                  <a:srgbClr val="D1D5DB"/>
                </a:solidFill>
                <a:effectLst/>
                <a:latin typeface="PT Sans" panose="020B0503020203020204" pitchFamily="34" charset="0"/>
              </a:rPr>
              <a:t>göndərilməsini</a:t>
            </a:r>
            <a:r>
              <a:rPr lang="en-GB" b="1" i="0" dirty="0">
                <a:solidFill>
                  <a:srgbClr val="D1D5DB"/>
                </a:solidFill>
                <a:effectLst/>
                <a:latin typeface="PT Sans" panose="020B0503020203020204" pitchFamily="34" charset="0"/>
              </a:rPr>
              <a:t> </a:t>
            </a:r>
            <a:r>
              <a:rPr lang="en-GB" b="1" i="0" dirty="0" err="1">
                <a:solidFill>
                  <a:srgbClr val="D1D5DB"/>
                </a:solidFill>
                <a:effectLst/>
                <a:latin typeface="PT Sans" panose="020B0503020203020204" pitchFamily="34" charset="0"/>
              </a:rPr>
              <a:t>və</a:t>
            </a:r>
            <a:r>
              <a:rPr lang="en-GB" b="1" i="0" dirty="0">
                <a:solidFill>
                  <a:srgbClr val="D1D5DB"/>
                </a:solidFill>
                <a:effectLst/>
                <a:latin typeface="PT Sans" panose="020B0503020203020204" pitchFamily="34" charset="0"/>
              </a:rPr>
              <a:t> </a:t>
            </a:r>
            <a:r>
              <a:rPr lang="en-GB" b="1" i="0" dirty="0" err="1">
                <a:solidFill>
                  <a:srgbClr val="D1D5DB"/>
                </a:solidFill>
                <a:effectLst/>
                <a:latin typeface="PT Sans" panose="020B0503020203020204" pitchFamily="34" charset="0"/>
              </a:rPr>
              <a:t>qəbul</a:t>
            </a:r>
            <a:r>
              <a:rPr lang="en-GB" b="1" i="0" dirty="0">
                <a:solidFill>
                  <a:srgbClr val="D1D5DB"/>
                </a:solidFill>
                <a:effectLst/>
                <a:latin typeface="PT Sans" panose="020B0503020203020204" pitchFamily="34" charset="0"/>
              </a:rPr>
              <a:t> </a:t>
            </a:r>
            <a:r>
              <a:rPr lang="en-GB" b="1" i="0" dirty="0" err="1">
                <a:solidFill>
                  <a:srgbClr val="D1D5DB"/>
                </a:solidFill>
                <a:effectLst/>
                <a:latin typeface="PT Sans" panose="020B0503020203020204" pitchFamily="34" charset="0"/>
              </a:rPr>
              <a:t>edilməsini</a:t>
            </a:r>
            <a:r>
              <a:rPr lang="en-GB" b="1" i="0" dirty="0">
                <a:solidFill>
                  <a:srgbClr val="D1D5DB"/>
                </a:solidFill>
                <a:effectLst/>
                <a:latin typeface="PT Sans" panose="020B0503020203020204" pitchFamily="34" charset="0"/>
              </a:rPr>
              <a:t> </a:t>
            </a:r>
            <a:r>
              <a:rPr lang="en-GB" b="1" i="0" dirty="0" err="1">
                <a:solidFill>
                  <a:srgbClr val="D1D5DB"/>
                </a:solidFill>
                <a:effectLst/>
                <a:latin typeface="PT Sans" panose="020B0503020203020204" pitchFamily="34" charset="0"/>
              </a:rPr>
              <a:t>təmin</a:t>
            </a:r>
            <a:r>
              <a:rPr lang="en-GB" b="1" i="0" dirty="0">
                <a:solidFill>
                  <a:srgbClr val="D1D5DB"/>
                </a:solidFill>
                <a:effectLst/>
                <a:latin typeface="PT Sans" panose="020B0503020203020204" pitchFamily="34" charset="0"/>
              </a:rPr>
              <a:t> </a:t>
            </a:r>
            <a:r>
              <a:rPr lang="en-GB" b="1" i="0" dirty="0" err="1">
                <a:solidFill>
                  <a:srgbClr val="D1D5DB"/>
                </a:solidFill>
                <a:effectLst/>
                <a:latin typeface="PT Sans" panose="020B0503020203020204" pitchFamily="34" charset="0"/>
              </a:rPr>
              <a:t>edir</a:t>
            </a:r>
            <a:r>
              <a:rPr lang="en-GB" b="1" i="0" dirty="0">
                <a:solidFill>
                  <a:srgbClr val="D1D5DB"/>
                </a:solidFill>
                <a:effectLst/>
                <a:latin typeface="PT Sans" panose="020B0503020203020204" pitchFamily="34" charset="0"/>
              </a:rPr>
              <a:t>. IP </a:t>
            </a:r>
            <a:r>
              <a:rPr lang="en-GB" b="1" i="0" dirty="0" err="1">
                <a:solidFill>
                  <a:srgbClr val="D1D5DB"/>
                </a:solidFill>
                <a:effectLst/>
                <a:latin typeface="PT Sans" panose="020B0503020203020204" pitchFamily="34" charset="0"/>
              </a:rPr>
              <a:t>isə</a:t>
            </a:r>
            <a:r>
              <a:rPr lang="en-GB" b="1" i="0" dirty="0">
                <a:solidFill>
                  <a:srgbClr val="D1D5DB"/>
                </a:solidFill>
                <a:effectLst/>
                <a:latin typeface="PT Sans" panose="020B0503020203020204" pitchFamily="34" charset="0"/>
              </a:rPr>
              <a:t>, </a:t>
            </a:r>
            <a:r>
              <a:rPr lang="en-GB" b="1" i="0" dirty="0" err="1">
                <a:solidFill>
                  <a:srgbClr val="D1D5DB"/>
                </a:solidFill>
                <a:effectLst/>
                <a:latin typeface="PT Sans" panose="020B0503020203020204" pitchFamily="34" charset="0"/>
              </a:rPr>
              <a:t>məlumatların</a:t>
            </a:r>
            <a:r>
              <a:rPr lang="en-GB" b="1" i="0" dirty="0">
                <a:solidFill>
                  <a:srgbClr val="D1D5DB"/>
                </a:solidFill>
                <a:effectLst/>
                <a:latin typeface="PT Sans" panose="020B0503020203020204" pitchFamily="34" charset="0"/>
              </a:rPr>
              <a:t> </a:t>
            </a:r>
            <a:r>
              <a:rPr lang="en-GB" b="1" i="0" dirty="0" err="1">
                <a:solidFill>
                  <a:srgbClr val="D1D5DB"/>
                </a:solidFill>
                <a:effectLst/>
                <a:latin typeface="PT Sans" panose="020B0503020203020204" pitchFamily="34" charset="0"/>
              </a:rPr>
              <a:t>doğru</a:t>
            </a:r>
            <a:r>
              <a:rPr lang="en-GB" b="1" i="0" dirty="0">
                <a:solidFill>
                  <a:srgbClr val="D1D5DB"/>
                </a:solidFill>
                <a:effectLst/>
                <a:latin typeface="PT Sans" panose="020B0503020203020204" pitchFamily="34" charset="0"/>
              </a:rPr>
              <a:t> </a:t>
            </a:r>
            <a:r>
              <a:rPr lang="en-GB" b="1" i="0" dirty="0" err="1">
                <a:solidFill>
                  <a:srgbClr val="D1D5DB"/>
                </a:solidFill>
                <a:effectLst/>
                <a:latin typeface="PT Sans" panose="020B0503020203020204" pitchFamily="34" charset="0"/>
              </a:rPr>
              <a:t>mənbə</a:t>
            </a:r>
            <a:r>
              <a:rPr lang="en-GB" b="1" i="0" dirty="0">
                <a:solidFill>
                  <a:srgbClr val="D1D5DB"/>
                </a:solidFill>
                <a:effectLst/>
                <a:latin typeface="PT Sans" panose="020B0503020203020204" pitchFamily="34" charset="0"/>
              </a:rPr>
              <a:t> </a:t>
            </a:r>
            <a:r>
              <a:rPr lang="en-GB" b="1" i="0" dirty="0" err="1">
                <a:solidFill>
                  <a:srgbClr val="D1D5DB"/>
                </a:solidFill>
                <a:effectLst/>
                <a:latin typeface="PT Sans" panose="020B0503020203020204" pitchFamily="34" charset="0"/>
              </a:rPr>
              <a:t>və</a:t>
            </a:r>
            <a:r>
              <a:rPr lang="en-GB" b="1" i="0" dirty="0">
                <a:solidFill>
                  <a:srgbClr val="D1D5DB"/>
                </a:solidFill>
                <a:effectLst/>
                <a:latin typeface="PT Sans" panose="020B0503020203020204" pitchFamily="34" charset="0"/>
              </a:rPr>
              <a:t> </a:t>
            </a:r>
            <a:r>
              <a:rPr lang="en-GB" b="1" i="0" dirty="0" err="1">
                <a:solidFill>
                  <a:srgbClr val="D1D5DB"/>
                </a:solidFill>
                <a:effectLst/>
                <a:latin typeface="PT Sans" panose="020B0503020203020204" pitchFamily="34" charset="0"/>
              </a:rPr>
              <a:t>hədəfə</a:t>
            </a:r>
            <a:r>
              <a:rPr lang="en-GB" b="1" i="0" dirty="0">
                <a:solidFill>
                  <a:srgbClr val="D1D5DB"/>
                </a:solidFill>
                <a:effectLst/>
                <a:latin typeface="PT Sans" panose="020B0503020203020204" pitchFamily="34" charset="0"/>
              </a:rPr>
              <a:t> </a:t>
            </a:r>
            <a:r>
              <a:rPr lang="en-GB" b="1" i="0" dirty="0" err="1">
                <a:solidFill>
                  <a:srgbClr val="D1D5DB"/>
                </a:solidFill>
                <a:effectLst/>
                <a:latin typeface="PT Sans" panose="020B0503020203020204" pitchFamily="34" charset="0"/>
              </a:rPr>
              <a:t>göndərilməsini</a:t>
            </a:r>
            <a:r>
              <a:rPr lang="en-GB" b="1" i="0" dirty="0">
                <a:solidFill>
                  <a:srgbClr val="D1D5DB"/>
                </a:solidFill>
                <a:effectLst/>
                <a:latin typeface="PT Sans" panose="020B0503020203020204" pitchFamily="34" charset="0"/>
              </a:rPr>
              <a:t> </a:t>
            </a:r>
            <a:r>
              <a:rPr lang="en-GB" b="1" i="0" dirty="0" err="1">
                <a:solidFill>
                  <a:srgbClr val="D1D5DB"/>
                </a:solidFill>
                <a:effectLst/>
                <a:latin typeface="PT Sans" panose="020B0503020203020204" pitchFamily="34" charset="0"/>
              </a:rPr>
              <a:t>təmin</a:t>
            </a:r>
            <a:r>
              <a:rPr lang="en-GB" b="1" i="0" dirty="0">
                <a:solidFill>
                  <a:srgbClr val="D1D5DB"/>
                </a:solidFill>
                <a:effectLst/>
                <a:latin typeface="PT Sans" panose="020B0503020203020204" pitchFamily="34" charset="0"/>
              </a:rPr>
              <a:t> </a:t>
            </a:r>
            <a:r>
              <a:rPr lang="en-GB" b="1" i="0" dirty="0" err="1">
                <a:solidFill>
                  <a:srgbClr val="D1D5DB"/>
                </a:solidFill>
                <a:effectLst/>
                <a:latin typeface="PT Sans" panose="020B0503020203020204" pitchFamily="34" charset="0"/>
              </a:rPr>
              <a:t>edir</a:t>
            </a:r>
            <a:r>
              <a:rPr lang="en-GB" b="1" i="0" dirty="0">
                <a:solidFill>
                  <a:srgbClr val="D1D5DB"/>
                </a:solidFill>
                <a:effectLst/>
                <a:latin typeface="PT Sans" panose="020B0503020203020204" pitchFamily="34" charset="0"/>
              </a:rPr>
              <a:t>. Bu </a:t>
            </a:r>
            <a:r>
              <a:rPr lang="en-GB" b="1" i="0" dirty="0" err="1">
                <a:solidFill>
                  <a:srgbClr val="D1D5DB"/>
                </a:solidFill>
                <a:effectLst/>
                <a:latin typeface="PT Sans" panose="020B0503020203020204" pitchFamily="34" charset="0"/>
              </a:rPr>
              <a:t>protokoller</a:t>
            </a:r>
            <a:r>
              <a:rPr lang="en-GB" b="1" i="0" dirty="0">
                <a:solidFill>
                  <a:srgbClr val="D1D5DB"/>
                </a:solidFill>
                <a:effectLst/>
                <a:latin typeface="PT Sans" panose="020B0503020203020204" pitchFamily="34" charset="0"/>
              </a:rPr>
              <a:t>, </a:t>
            </a:r>
            <a:r>
              <a:rPr lang="en-GB" b="1" i="0" dirty="0" err="1">
                <a:solidFill>
                  <a:srgbClr val="D1D5DB"/>
                </a:solidFill>
                <a:effectLst/>
                <a:latin typeface="PT Sans" panose="020B0503020203020204" pitchFamily="34" charset="0"/>
              </a:rPr>
              <a:t>İnternetdəki</a:t>
            </a:r>
            <a:r>
              <a:rPr lang="en-GB" b="1" i="0" dirty="0">
                <a:solidFill>
                  <a:srgbClr val="D1D5DB"/>
                </a:solidFill>
                <a:effectLst/>
                <a:latin typeface="PT Sans" panose="020B0503020203020204" pitchFamily="34" charset="0"/>
              </a:rPr>
              <a:t> </a:t>
            </a:r>
            <a:r>
              <a:rPr lang="en-GB" b="1" i="0" dirty="0" err="1">
                <a:solidFill>
                  <a:srgbClr val="D1D5DB"/>
                </a:solidFill>
                <a:effectLst/>
                <a:latin typeface="PT Sans" panose="020B0503020203020204" pitchFamily="34" charset="0"/>
              </a:rPr>
              <a:t>bütün</a:t>
            </a:r>
            <a:r>
              <a:rPr lang="en-GB" b="1" i="0" dirty="0">
                <a:solidFill>
                  <a:srgbClr val="D1D5DB"/>
                </a:solidFill>
                <a:effectLst/>
                <a:latin typeface="PT Sans" panose="020B0503020203020204" pitchFamily="34" charset="0"/>
              </a:rPr>
              <a:t> </a:t>
            </a:r>
            <a:r>
              <a:rPr lang="en-GB" b="1" i="0" dirty="0" err="1">
                <a:solidFill>
                  <a:srgbClr val="D1D5DB"/>
                </a:solidFill>
                <a:effectLst/>
                <a:latin typeface="PT Sans" panose="020B0503020203020204" pitchFamily="34" charset="0"/>
              </a:rPr>
              <a:t>kompüterlər</a:t>
            </a:r>
            <a:r>
              <a:rPr lang="en-GB" b="1" i="0" dirty="0">
                <a:solidFill>
                  <a:srgbClr val="D1D5DB"/>
                </a:solidFill>
                <a:effectLst/>
                <a:latin typeface="PT Sans" panose="020B0503020203020204" pitchFamily="34" charset="0"/>
              </a:rPr>
              <a:t> </a:t>
            </a:r>
            <a:r>
              <a:rPr lang="en-GB" b="1" i="0" dirty="0" err="1">
                <a:solidFill>
                  <a:srgbClr val="D1D5DB"/>
                </a:solidFill>
                <a:effectLst/>
                <a:latin typeface="PT Sans" panose="020B0503020203020204" pitchFamily="34" charset="0"/>
              </a:rPr>
              <a:t>üçün</a:t>
            </a:r>
            <a:r>
              <a:rPr lang="en-GB" b="1" i="0" dirty="0">
                <a:solidFill>
                  <a:srgbClr val="D1D5DB"/>
                </a:solidFill>
                <a:effectLst/>
                <a:latin typeface="PT Sans" panose="020B0503020203020204" pitchFamily="34" charset="0"/>
              </a:rPr>
              <a:t> </a:t>
            </a:r>
            <a:r>
              <a:rPr lang="en-GB" b="1" i="0" dirty="0" err="1">
                <a:solidFill>
                  <a:srgbClr val="D1D5DB"/>
                </a:solidFill>
                <a:effectLst/>
                <a:latin typeface="PT Sans" panose="020B0503020203020204" pitchFamily="34" charset="0"/>
              </a:rPr>
              <a:t>standartdır</a:t>
            </a:r>
            <a:r>
              <a:rPr lang="en-GB" b="1" i="0" dirty="0">
                <a:solidFill>
                  <a:srgbClr val="D1D5DB"/>
                </a:solidFill>
                <a:effectLst/>
                <a:latin typeface="PT Sans" panose="020B0503020203020204" pitchFamily="34" charset="0"/>
              </a:rPr>
              <a:t> </a:t>
            </a:r>
            <a:r>
              <a:rPr lang="en-GB" b="1" i="0" dirty="0" err="1">
                <a:solidFill>
                  <a:srgbClr val="D1D5DB"/>
                </a:solidFill>
                <a:effectLst/>
                <a:latin typeface="PT Sans" panose="020B0503020203020204" pitchFamily="34" charset="0"/>
              </a:rPr>
              <a:t>və</a:t>
            </a:r>
            <a:r>
              <a:rPr lang="en-GB" b="1" i="0" dirty="0">
                <a:solidFill>
                  <a:srgbClr val="D1D5DB"/>
                </a:solidFill>
                <a:effectLst/>
                <a:latin typeface="PT Sans" panose="020B0503020203020204" pitchFamily="34" charset="0"/>
              </a:rPr>
              <a:t> </a:t>
            </a:r>
            <a:r>
              <a:rPr lang="en-GB" b="1" i="0" dirty="0" err="1">
                <a:solidFill>
                  <a:srgbClr val="D1D5DB"/>
                </a:solidFill>
                <a:effectLst/>
                <a:latin typeface="PT Sans" panose="020B0503020203020204" pitchFamily="34" charset="0"/>
              </a:rPr>
              <a:t>İnternetin</a:t>
            </a:r>
            <a:r>
              <a:rPr lang="en-GB" b="1" i="0" dirty="0">
                <a:solidFill>
                  <a:srgbClr val="D1D5DB"/>
                </a:solidFill>
                <a:effectLst/>
                <a:latin typeface="PT Sans" panose="020B0503020203020204" pitchFamily="34" charset="0"/>
              </a:rPr>
              <a:t> </a:t>
            </a:r>
            <a:r>
              <a:rPr lang="en-GB" b="1" i="0" dirty="0" err="1">
                <a:solidFill>
                  <a:srgbClr val="D1D5DB"/>
                </a:solidFill>
                <a:effectLst/>
                <a:latin typeface="PT Sans" panose="020B0503020203020204" pitchFamily="34" charset="0"/>
              </a:rPr>
              <a:t>fəaliyyətinə</a:t>
            </a:r>
            <a:r>
              <a:rPr lang="en-GB" b="1" i="0" dirty="0">
                <a:solidFill>
                  <a:srgbClr val="D1D5DB"/>
                </a:solidFill>
                <a:effectLst/>
                <a:latin typeface="PT Sans" panose="020B0503020203020204" pitchFamily="34" charset="0"/>
              </a:rPr>
              <a:t> </a:t>
            </a:r>
            <a:r>
              <a:rPr lang="en-GB" b="1" i="0" dirty="0" err="1">
                <a:solidFill>
                  <a:srgbClr val="D1D5DB"/>
                </a:solidFill>
                <a:effectLst/>
                <a:latin typeface="PT Sans" panose="020B0503020203020204" pitchFamily="34" charset="0"/>
              </a:rPr>
              <a:t>imkan</a:t>
            </a:r>
            <a:r>
              <a:rPr lang="en-GB" b="1" i="0" dirty="0">
                <a:solidFill>
                  <a:srgbClr val="D1D5DB"/>
                </a:solidFill>
                <a:effectLst/>
                <a:latin typeface="PT Sans" panose="020B0503020203020204" pitchFamily="34" charset="0"/>
              </a:rPr>
              <a:t> </a:t>
            </a:r>
            <a:r>
              <a:rPr lang="en-GB" b="1" i="0" dirty="0" err="1">
                <a:solidFill>
                  <a:srgbClr val="D1D5DB"/>
                </a:solidFill>
                <a:effectLst/>
                <a:latin typeface="PT Sans" panose="020B0503020203020204" pitchFamily="34" charset="0"/>
              </a:rPr>
              <a:t>verir</a:t>
            </a:r>
            <a:r>
              <a:rPr lang="en-GB" b="1" i="0" dirty="0">
                <a:solidFill>
                  <a:srgbClr val="D1D5DB"/>
                </a:solidFill>
                <a:effectLst/>
                <a:latin typeface="PT Sans" panose="020B0503020203020204" pitchFamily="34" charset="0"/>
              </a:rPr>
              <a:t>.</a:t>
            </a:r>
            <a:endParaRPr lang="en-GB" b="1" dirty="0">
              <a:latin typeface="PT Sans" panose="020B0503020203020204" pitchFamily="34" charset="0"/>
            </a:endParaRPr>
          </a:p>
        </p:txBody>
      </p:sp>
      <p:sp>
        <p:nvSpPr>
          <p:cNvPr id="848" name="Google Shape;848;p36"/>
          <p:cNvSpPr txBox="1">
            <a:spLocks noGrp="1"/>
          </p:cNvSpPr>
          <p:nvPr>
            <p:ph type="subTitle" idx="3"/>
          </p:nvPr>
        </p:nvSpPr>
        <p:spPr>
          <a:xfrm>
            <a:off x="4572000" y="1842488"/>
            <a:ext cx="3918074" cy="1298400"/>
          </a:xfrm>
          <a:prstGeom prst="rect">
            <a:avLst/>
          </a:prstGeom>
        </p:spPr>
        <p:txBody>
          <a:bodyPr spcFirstLastPara="1" wrap="square" lIns="91425" tIns="91425" rIns="91425" bIns="91425" anchor="t" anchorCtr="0">
            <a:noAutofit/>
          </a:bodyPr>
          <a:lstStyle/>
          <a:p>
            <a:pPr algn="l"/>
            <a:r>
              <a:rPr lang="az-Latn-AZ" b="1" i="0" dirty="0">
                <a:solidFill>
                  <a:srgbClr val="D1D5DB"/>
                </a:solidFill>
                <a:effectLst/>
                <a:latin typeface="PT Sans" panose="020B0503020203020204" pitchFamily="34" charset="0"/>
              </a:rPr>
              <a:t>	</a:t>
            </a:r>
            <a:r>
              <a:rPr lang="en-GB" b="1" i="0" dirty="0">
                <a:solidFill>
                  <a:srgbClr val="D1D5DB"/>
                </a:solidFill>
                <a:effectLst/>
                <a:latin typeface="PT Sans" panose="020B0503020203020204" pitchFamily="34" charset="0"/>
              </a:rPr>
              <a:t>HTTP (Hypertext Transfer Protocol) </a:t>
            </a:r>
            <a:r>
              <a:rPr lang="en-GB" b="1" i="0" dirty="0" err="1">
                <a:solidFill>
                  <a:srgbClr val="D1D5DB"/>
                </a:solidFill>
                <a:effectLst/>
                <a:latin typeface="PT Sans" panose="020B0503020203020204" pitchFamily="34" charset="0"/>
              </a:rPr>
              <a:t>və</a:t>
            </a:r>
            <a:r>
              <a:rPr lang="en-GB" b="1" i="0" dirty="0">
                <a:solidFill>
                  <a:srgbClr val="D1D5DB"/>
                </a:solidFill>
                <a:effectLst/>
                <a:latin typeface="PT Sans" panose="020B0503020203020204" pitchFamily="34" charset="0"/>
              </a:rPr>
              <a:t> FTP (File Transfer Protocol), </a:t>
            </a:r>
            <a:r>
              <a:rPr lang="en-GB" b="1" i="0" dirty="0" err="1">
                <a:solidFill>
                  <a:srgbClr val="D1D5DB"/>
                </a:solidFill>
                <a:effectLst/>
                <a:latin typeface="PT Sans" panose="020B0503020203020204" pitchFamily="34" charset="0"/>
              </a:rPr>
              <a:t>şəbəkə</a:t>
            </a:r>
            <a:r>
              <a:rPr lang="en-GB" b="1" i="0" dirty="0">
                <a:solidFill>
                  <a:srgbClr val="D1D5DB"/>
                </a:solidFill>
                <a:effectLst/>
                <a:latin typeface="PT Sans" panose="020B0503020203020204" pitchFamily="34" charset="0"/>
              </a:rPr>
              <a:t> </a:t>
            </a:r>
            <a:r>
              <a:rPr lang="en-GB" b="1" i="0" dirty="0" err="1">
                <a:solidFill>
                  <a:srgbClr val="D1D5DB"/>
                </a:solidFill>
                <a:effectLst/>
                <a:latin typeface="PT Sans" panose="020B0503020203020204" pitchFamily="34" charset="0"/>
              </a:rPr>
              <a:t>protokollarıdır</a:t>
            </a:r>
            <a:r>
              <a:rPr lang="en-GB" b="1" i="0" dirty="0">
                <a:solidFill>
                  <a:srgbClr val="D1D5DB"/>
                </a:solidFill>
                <a:effectLst/>
                <a:latin typeface="PT Sans" panose="020B0503020203020204" pitchFamily="34" charset="0"/>
              </a:rPr>
              <a:t>. HTTP, </a:t>
            </a:r>
            <a:r>
              <a:rPr lang="en-GB" b="1" i="0" dirty="0" err="1">
                <a:solidFill>
                  <a:srgbClr val="D1D5DB"/>
                </a:solidFill>
                <a:effectLst/>
                <a:latin typeface="PT Sans" panose="020B0503020203020204" pitchFamily="34" charset="0"/>
              </a:rPr>
              <a:t>internetdə</a:t>
            </a:r>
            <a:r>
              <a:rPr lang="en-GB" b="1" i="0" dirty="0">
                <a:solidFill>
                  <a:srgbClr val="D1D5DB"/>
                </a:solidFill>
                <a:effectLst/>
                <a:latin typeface="PT Sans" panose="020B0503020203020204" pitchFamily="34" charset="0"/>
              </a:rPr>
              <a:t> </a:t>
            </a:r>
            <a:r>
              <a:rPr lang="en-GB" b="1" i="0" dirty="0" err="1">
                <a:solidFill>
                  <a:srgbClr val="D1D5DB"/>
                </a:solidFill>
                <a:effectLst/>
                <a:latin typeface="PT Sans" panose="020B0503020203020204" pitchFamily="34" charset="0"/>
              </a:rPr>
              <a:t>səhifələrin</a:t>
            </a:r>
            <a:r>
              <a:rPr lang="en-GB" b="1" i="0" dirty="0">
                <a:solidFill>
                  <a:srgbClr val="D1D5DB"/>
                </a:solidFill>
                <a:effectLst/>
                <a:latin typeface="PT Sans" panose="020B0503020203020204" pitchFamily="34" charset="0"/>
              </a:rPr>
              <a:t> </a:t>
            </a:r>
            <a:r>
              <a:rPr lang="en-GB" b="1" i="0" dirty="0" err="1">
                <a:solidFill>
                  <a:srgbClr val="D1D5DB"/>
                </a:solidFill>
                <a:effectLst/>
                <a:latin typeface="PT Sans" panose="020B0503020203020204" pitchFamily="34" charset="0"/>
              </a:rPr>
              <a:t>gətirilməsi</a:t>
            </a:r>
            <a:r>
              <a:rPr lang="en-GB" b="1" i="0" dirty="0">
                <a:solidFill>
                  <a:srgbClr val="D1D5DB"/>
                </a:solidFill>
                <a:effectLst/>
                <a:latin typeface="PT Sans" panose="020B0503020203020204" pitchFamily="34" charset="0"/>
              </a:rPr>
              <a:t> </a:t>
            </a:r>
            <a:r>
              <a:rPr lang="en-GB" b="1" i="0" dirty="0" err="1">
                <a:solidFill>
                  <a:srgbClr val="D1D5DB"/>
                </a:solidFill>
                <a:effectLst/>
                <a:latin typeface="PT Sans" panose="020B0503020203020204" pitchFamily="34" charset="0"/>
              </a:rPr>
              <a:t>üçün</a:t>
            </a:r>
            <a:r>
              <a:rPr lang="en-GB" b="1" i="0" dirty="0">
                <a:solidFill>
                  <a:srgbClr val="D1D5DB"/>
                </a:solidFill>
                <a:effectLst/>
                <a:latin typeface="PT Sans" panose="020B0503020203020204" pitchFamily="34" charset="0"/>
              </a:rPr>
              <a:t> </a:t>
            </a:r>
            <a:r>
              <a:rPr lang="en-GB" b="1" i="0" dirty="0" err="1">
                <a:solidFill>
                  <a:srgbClr val="D1D5DB"/>
                </a:solidFill>
                <a:effectLst/>
                <a:latin typeface="PT Sans" panose="020B0503020203020204" pitchFamily="34" charset="0"/>
              </a:rPr>
              <a:t>istifadə</a:t>
            </a:r>
            <a:r>
              <a:rPr lang="en-GB" b="1" i="0" dirty="0">
                <a:solidFill>
                  <a:srgbClr val="D1D5DB"/>
                </a:solidFill>
                <a:effectLst/>
                <a:latin typeface="PT Sans" panose="020B0503020203020204" pitchFamily="34" charset="0"/>
              </a:rPr>
              <a:t> </a:t>
            </a:r>
            <a:r>
              <a:rPr lang="en-GB" b="1" i="0" dirty="0" err="1">
                <a:solidFill>
                  <a:srgbClr val="D1D5DB"/>
                </a:solidFill>
                <a:effectLst/>
                <a:latin typeface="PT Sans" panose="020B0503020203020204" pitchFamily="34" charset="0"/>
              </a:rPr>
              <a:t>edilir</a:t>
            </a:r>
            <a:r>
              <a:rPr lang="en-GB" b="1" i="0" dirty="0">
                <a:solidFill>
                  <a:srgbClr val="D1D5DB"/>
                </a:solidFill>
                <a:effectLst/>
                <a:latin typeface="PT Sans" panose="020B0503020203020204" pitchFamily="34" charset="0"/>
              </a:rPr>
              <a:t> </a:t>
            </a:r>
            <a:r>
              <a:rPr lang="en-GB" b="1" i="0" dirty="0" err="1">
                <a:solidFill>
                  <a:srgbClr val="D1D5DB"/>
                </a:solidFill>
                <a:effectLst/>
                <a:latin typeface="PT Sans" panose="020B0503020203020204" pitchFamily="34" charset="0"/>
              </a:rPr>
              <a:t>və</a:t>
            </a:r>
            <a:r>
              <a:rPr lang="en-GB" b="1" i="0" dirty="0">
                <a:solidFill>
                  <a:srgbClr val="D1D5DB"/>
                </a:solidFill>
                <a:effectLst/>
                <a:latin typeface="PT Sans" panose="020B0503020203020204" pitchFamily="34" charset="0"/>
              </a:rPr>
              <a:t> </a:t>
            </a:r>
            <a:r>
              <a:rPr lang="en-GB" b="1" i="0" dirty="0" err="1">
                <a:solidFill>
                  <a:srgbClr val="D1D5DB"/>
                </a:solidFill>
                <a:effectLst/>
                <a:latin typeface="PT Sans" panose="020B0503020203020204" pitchFamily="34" charset="0"/>
              </a:rPr>
              <a:t>ən</a:t>
            </a:r>
            <a:r>
              <a:rPr lang="en-GB" b="1" i="0" dirty="0">
                <a:solidFill>
                  <a:srgbClr val="D1D5DB"/>
                </a:solidFill>
                <a:effectLst/>
                <a:latin typeface="PT Sans" panose="020B0503020203020204" pitchFamily="34" charset="0"/>
              </a:rPr>
              <a:t> </a:t>
            </a:r>
            <a:r>
              <a:rPr lang="en-GB" b="1" i="0" dirty="0" err="1">
                <a:solidFill>
                  <a:srgbClr val="D1D5DB"/>
                </a:solidFill>
                <a:effectLst/>
                <a:latin typeface="PT Sans" panose="020B0503020203020204" pitchFamily="34" charset="0"/>
              </a:rPr>
              <a:t>çox</a:t>
            </a:r>
            <a:r>
              <a:rPr lang="en-GB" b="1" i="0" dirty="0">
                <a:solidFill>
                  <a:srgbClr val="D1D5DB"/>
                </a:solidFill>
                <a:effectLst/>
                <a:latin typeface="PT Sans" panose="020B0503020203020204" pitchFamily="34" charset="0"/>
              </a:rPr>
              <a:t> </a:t>
            </a:r>
            <a:r>
              <a:rPr lang="en-GB" b="1" i="0" dirty="0" err="1">
                <a:solidFill>
                  <a:srgbClr val="D1D5DB"/>
                </a:solidFill>
                <a:effectLst/>
                <a:latin typeface="PT Sans" panose="020B0503020203020204" pitchFamily="34" charset="0"/>
              </a:rPr>
              <a:t>veb</a:t>
            </a:r>
            <a:r>
              <a:rPr lang="en-GB" b="1" i="0" dirty="0">
                <a:solidFill>
                  <a:srgbClr val="D1D5DB"/>
                </a:solidFill>
                <a:effectLst/>
                <a:latin typeface="PT Sans" panose="020B0503020203020204" pitchFamily="34" charset="0"/>
              </a:rPr>
              <a:t> </a:t>
            </a:r>
            <a:r>
              <a:rPr lang="en-GB" b="1" i="0" dirty="0" err="1">
                <a:solidFill>
                  <a:srgbClr val="D1D5DB"/>
                </a:solidFill>
                <a:effectLst/>
                <a:latin typeface="PT Sans" panose="020B0503020203020204" pitchFamily="34" charset="0"/>
              </a:rPr>
              <a:t>brauzerləri</a:t>
            </a:r>
            <a:r>
              <a:rPr lang="en-GB" b="1" i="0" dirty="0">
                <a:solidFill>
                  <a:srgbClr val="D1D5DB"/>
                </a:solidFill>
                <a:effectLst/>
                <a:latin typeface="PT Sans" panose="020B0503020203020204" pitchFamily="34" charset="0"/>
              </a:rPr>
              <a:t> </a:t>
            </a:r>
            <a:r>
              <a:rPr lang="en-GB" b="1" i="0" dirty="0" err="1">
                <a:solidFill>
                  <a:srgbClr val="D1D5DB"/>
                </a:solidFill>
                <a:effectLst/>
                <a:latin typeface="PT Sans" panose="020B0503020203020204" pitchFamily="34" charset="0"/>
              </a:rPr>
              <a:t>ilə</a:t>
            </a:r>
            <a:r>
              <a:rPr lang="en-GB" b="1" i="0" dirty="0">
                <a:solidFill>
                  <a:srgbClr val="D1D5DB"/>
                </a:solidFill>
                <a:effectLst/>
                <a:latin typeface="PT Sans" panose="020B0503020203020204" pitchFamily="34" charset="0"/>
              </a:rPr>
              <a:t> </a:t>
            </a:r>
            <a:r>
              <a:rPr lang="en-GB" b="1" i="0" dirty="0" err="1">
                <a:solidFill>
                  <a:srgbClr val="D1D5DB"/>
                </a:solidFill>
                <a:effectLst/>
                <a:latin typeface="PT Sans" panose="020B0503020203020204" pitchFamily="34" charset="0"/>
              </a:rPr>
              <a:t>istifadə</a:t>
            </a:r>
            <a:r>
              <a:rPr lang="en-GB" b="1" i="0" dirty="0">
                <a:solidFill>
                  <a:srgbClr val="D1D5DB"/>
                </a:solidFill>
                <a:effectLst/>
                <a:latin typeface="PT Sans" panose="020B0503020203020204" pitchFamily="34" charset="0"/>
              </a:rPr>
              <a:t> </a:t>
            </a:r>
            <a:r>
              <a:rPr lang="en-GB" b="1" i="0" dirty="0" err="1">
                <a:solidFill>
                  <a:srgbClr val="D1D5DB"/>
                </a:solidFill>
                <a:effectLst/>
                <a:latin typeface="PT Sans" panose="020B0503020203020204" pitchFamily="34" charset="0"/>
              </a:rPr>
              <a:t>olunur</a:t>
            </a:r>
            <a:r>
              <a:rPr lang="en-GB" b="1" i="0" dirty="0">
                <a:solidFill>
                  <a:srgbClr val="D1D5DB"/>
                </a:solidFill>
                <a:effectLst/>
                <a:latin typeface="PT Sans" panose="020B0503020203020204" pitchFamily="34" charset="0"/>
              </a:rPr>
              <a:t>. HTTP, </a:t>
            </a:r>
            <a:r>
              <a:rPr lang="en-GB" b="1" i="0" dirty="0" err="1">
                <a:solidFill>
                  <a:srgbClr val="D1D5DB"/>
                </a:solidFill>
                <a:effectLst/>
                <a:latin typeface="PT Sans" panose="020B0503020203020204" pitchFamily="34" charset="0"/>
              </a:rPr>
              <a:t>istifadəçilərin</a:t>
            </a:r>
            <a:r>
              <a:rPr lang="en-GB" b="1" i="0" dirty="0">
                <a:solidFill>
                  <a:srgbClr val="D1D5DB"/>
                </a:solidFill>
                <a:effectLst/>
                <a:latin typeface="PT Sans" panose="020B0503020203020204" pitchFamily="34" charset="0"/>
              </a:rPr>
              <a:t> </a:t>
            </a:r>
            <a:r>
              <a:rPr lang="en-GB" b="1" i="0" dirty="0" err="1">
                <a:solidFill>
                  <a:srgbClr val="D1D5DB"/>
                </a:solidFill>
                <a:effectLst/>
                <a:latin typeface="PT Sans" panose="020B0503020203020204" pitchFamily="34" charset="0"/>
              </a:rPr>
              <a:t>veb</a:t>
            </a:r>
            <a:r>
              <a:rPr lang="en-GB" b="1" i="0" dirty="0">
                <a:solidFill>
                  <a:srgbClr val="D1D5DB"/>
                </a:solidFill>
                <a:effectLst/>
                <a:latin typeface="PT Sans" panose="020B0503020203020204" pitchFamily="34" charset="0"/>
              </a:rPr>
              <a:t> </a:t>
            </a:r>
            <a:r>
              <a:rPr lang="en-GB" b="1" i="0" dirty="0" err="1">
                <a:solidFill>
                  <a:srgbClr val="D1D5DB"/>
                </a:solidFill>
                <a:effectLst/>
                <a:latin typeface="PT Sans" panose="020B0503020203020204" pitchFamily="34" charset="0"/>
              </a:rPr>
              <a:t>səhifələri</a:t>
            </a:r>
            <a:r>
              <a:rPr lang="en-GB" b="1" i="0" dirty="0">
                <a:solidFill>
                  <a:srgbClr val="D1D5DB"/>
                </a:solidFill>
                <a:effectLst/>
                <a:latin typeface="PT Sans" panose="020B0503020203020204" pitchFamily="34" charset="0"/>
              </a:rPr>
              <a:t> </a:t>
            </a:r>
            <a:r>
              <a:rPr lang="en-GB" b="1" i="0" dirty="0" err="1">
                <a:solidFill>
                  <a:srgbClr val="D1D5DB"/>
                </a:solidFill>
                <a:effectLst/>
                <a:latin typeface="PT Sans" panose="020B0503020203020204" pitchFamily="34" charset="0"/>
              </a:rPr>
              <a:t>açmaq</a:t>
            </a:r>
            <a:r>
              <a:rPr lang="en-GB" b="1" i="0" dirty="0">
                <a:solidFill>
                  <a:srgbClr val="D1D5DB"/>
                </a:solidFill>
                <a:effectLst/>
                <a:latin typeface="PT Sans" panose="020B0503020203020204" pitchFamily="34" charset="0"/>
              </a:rPr>
              <a:t> </a:t>
            </a:r>
            <a:r>
              <a:rPr lang="en-GB" b="1" i="0" dirty="0" err="1">
                <a:solidFill>
                  <a:srgbClr val="D1D5DB"/>
                </a:solidFill>
                <a:effectLst/>
                <a:latin typeface="PT Sans" panose="020B0503020203020204" pitchFamily="34" charset="0"/>
              </a:rPr>
              <a:t>və</a:t>
            </a:r>
            <a:r>
              <a:rPr lang="en-GB" b="1" i="0" dirty="0">
                <a:solidFill>
                  <a:srgbClr val="D1D5DB"/>
                </a:solidFill>
                <a:effectLst/>
                <a:latin typeface="PT Sans" panose="020B0503020203020204" pitchFamily="34" charset="0"/>
              </a:rPr>
              <a:t> </a:t>
            </a:r>
            <a:r>
              <a:rPr lang="en-GB" b="1" i="0" dirty="0" err="1">
                <a:solidFill>
                  <a:srgbClr val="D1D5DB"/>
                </a:solidFill>
                <a:effectLst/>
                <a:latin typeface="PT Sans" panose="020B0503020203020204" pitchFamily="34" charset="0"/>
              </a:rPr>
              <a:t>gətirmək</a:t>
            </a:r>
            <a:r>
              <a:rPr lang="en-GB" b="1" i="0" dirty="0">
                <a:solidFill>
                  <a:srgbClr val="D1D5DB"/>
                </a:solidFill>
                <a:effectLst/>
                <a:latin typeface="PT Sans" panose="020B0503020203020204" pitchFamily="34" charset="0"/>
              </a:rPr>
              <a:t> </a:t>
            </a:r>
            <a:r>
              <a:rPr lang="en-GB" b="1" i="0" dirty="0" err="1">
                <a:solidFill>
                  <a:srgbClr val="D1D5DB"/>
                </a:solidFill>
                <a:effectLst/>
                <a:latin typeface="PT Sans" panose="020B0503020203020204" pitchFamily="34" charset="0"/>
              </a:rPr>
              <a:t>üçün</a:t>
            </a:r>
            <a:r>
              <a:rPr lang="en-GB" b="1" i="0" dirty="0">
                <a:solidFill>
                  <a:srgbClr val="D1D5DB"/>
                </a:solidFill>
                <a:effectLst/>
                <a:latin typeface="PT Sans" panose="020B0503020203020204" pitchFamily="34" charset="0"/>
              </a:rPr>
              <a:t> </a:t>
            </a:r>
            <a:r>
              <a:rPr lang="en-GB" b="1" i="0" dirty="0" err="1">
                <a:solidFill>
                  <a:srgbClr val="D1D5DB"/>
                </a:solidFill>
                <a:effectLst/>
                <a:latin typeface="PT Sans" panose="020B0503020203020204" pitchFamily="34" charset="0"/>
              </a:rPr>
              <a:t>serverlərlə</a:t>
            </a:r>
            <a:r>
              <a:rPr lang="en-GB" b="1" i="0" dirty="0">
                <a:solidFill>
                  <a:srgbClr val="D1D5DB"/>
                </a:solidFill>
                <a:effectLst/>
                <a:latin typeface="PT Sans" panose="020B0503020203020204" pitchFamily="34" charset="0"/>
              </a:rPr>
              <a:t> </a:t>
            </a:r>
            <a:r>
              <a:rPr lang="en-GB" b="1" i="0" dirty="0" err="1">
                <a:solidFill>
                  <a:srgbClr val="D1D5DB"/>
                </a:solidFill>
                <a:effectLst/>
                <a:latin typeface="PT Sans" panose="020B0503020203020204" pitchFamily="34" charset="0"/>
              </a:rPr>
              <a:t>əlaqə</a:t>
            </a:r>
            <a:r>
              <a:rPr lang="en-GB" b="1" i="0" dirty="0">
                <a:solidFill>
                  <a:srgbClr val="D1D5DB"/>
                </a:solidFill>
                <a:effectLst/>
                <a:latin typeface="PT Sans" panose="020B0503020203020204" pitchFamily="34" charset="0"/>
              </a:rPr>
              <a:t> </a:t>
            </a:r>
            <a:r>
              <a:rPr lang="en-GB" b="1" i="0" dirty="0" err="1">
                <a:solidFill>
                  <a:srgbClr val="D1D5DB"/>
                </a:solidFill>
                <a:effectLst/>
                <a:latin typeface="PT Sans" panose="020B0503020203020204" pitchFamily="34" charset="0"/>
              </a:rPr>
              <a:t>yaratmağa</a:t>
            </a:r>
            <a:r>
              <a:rPr lang="en-GB" b="1" i="0" dirty="0">
                <a:solidFill>
                  <a:srgbClr val="D1D5DB"/>
                </a:solidFill>
                <a:effectLst/>
                <a:latin typeface="PT Sans" panose="020B0503020203020204" pitchFamily="34" charset="0"/>
              </a:rPr>
              <a:t> </a:t>
            </a:r>
            <a:r>
              <a:rPr lang="en-GB" b="1" i="0" dirty="0" err="1">
                <a:solidFill>
                  <a:srgbClr val="D1D5DB"/>
                </a:solidFill>
                <a:effectLst/>
                <a:latin typeface="PT Sans" panose="020B0503020203020204" pitchFamily="34" charset="0"/>
              </a:rPr>
              <a:t>imkan</a:t>
            </a:r>
            <a:r>
              <a:rPr lang="en-GB" b="1" i="0" dirty="0">
                <a:solidFill>
                  <a:srgbClr val="D1D5DB"/>
                </a:solidFill>
                <a:effectLst/>
                <a:latin typeface="PT Sans" panose="020B0503020203020204" pitchFamily="34" charset="0"/>
              </a:rPr>
              <a:t> </a:t>
            </a:r>
            <a:r>
              <a:rPr lang="en-GB" b="1" i="0" dirty="0" err="1">
                <a:solidFill>
                  <a:srgbClr val="D1D5DB"/>
                </a:solidFill>
                <a:effectLst/>
                <a:latin typeface="PT Sans" panose="020B0503020203020204" pitchFamily="34" charset="0"/>
              </a:rPr>
              <a:t>verir</a:t>
            </a:r>
            <a:r>
              <a:rPr lang="en-GB" b="1" i="0" dirty="0">
                <a:solidFill>
                  <a:srgbClr val="D1D5DB"/>
                </a:solidFill>
                <a:effectLst/>
                <a:latin typeface="PT Sans" panose="020B0503020203020204" pitchFamily="34" charset="0"/>
              </a:rPr>
              <a:t>. HTTP, URL (Uniform Resource Locator) </a:t>
            </a:r>
            <a:r>
              <a:rPr lang="en-GB" b="1" i="0" dirty="0" err="1">
                <a:solidFill>
                  <a:srgbClr val="D1D5DB"/>
                </a:solidFill>
                <a:effectLst/>
                <a:latin typeface="PT Sans" panose="020B0503020203020204" pitchFamily="34" charset="0"/>
              </a:rPr>
              <a:t>ilə</a:t>
            </a:r>
            <a:r>
              <a:rPr lang="en-GB" b="1" i="0" dirty="0">
                <a:solidFill>
                  <a:srgbClr val="D1D5DB"/>
                </a:solidFill>
                <a:effectLst/>
                <a:latin typeface="PT Sans" panose="020B0503020203020204" pitchFamily="34" charset="0"/>
              </a:rPr>
              <a:t> </a:t>
            </a:r>
            <a:r>
              <a:rPr lang="en-GB" b="1" i="0" dirty="0" err="1">
                <a:solidFill>
                  <a:srgbClr val="D1D5DB"/>
                </a:solidFill>
                <a:effectLst/>
                <a:latin typeface="PT Sans" panose="020B0503020203020204" pitchFamily="34" charset="0"/>
              </a:rPr>
              <a:t>birgə</a:t>
            </a:r>
            <a:r>
              <a:rPr lang="en-GB" b="1" i="0" dirty="0">
                <a:solidFill>
                  <a:srgbClr val="D1D5DB"/>
                </a:solidFill>
                <a:effectLst/>
                <a:latin typeface="PT Sans" panose="020B0503020203020204" pitchFamily="34" charset="0"/>
              </a:rPr>
              <a:t> </a:t>
            </a:r>
            <a:r>
              <a:rPr lang="en-GB" b="1" i="0" dirty="0" err="1">
                <a:solidFill>
                  <a:srgbClr val="D1D5DB"/>
                </a:solidFill>
                <a:effectLst/>
                <a:latin typeface="PT Sans" panose="020B0503020203020204" pitchFamily="34" charset="0"/>
              </a:rPr>
              <a:t>istifadə</a:t>
            </a:r>
            <a:r>
              <a:rPr lang="en-GB" b="1" i="0" dirty="0">
                <a:solidFill>
                  <a:srgbClr val="D1D5DB"/>
                </a:solidFill>
                <a:effectLst/>
                <a:latin typeface="PT Sans" panose="020B0503020203020204" pitchFamily="34" charset="0"/>
              </a:rPr>
              <a:t> </a:t>
            </a:r>
            <a:r>
              <a:rPr lang="en-GB" b="1" i="0" dirty="0" err="1">
                <a:solidFill>
                  <a:srgbClr val="D1D5DB"/>
                </a:solidFill>
                <a:effectLst/>
                <a:latin typeface="PT Sans" panose="020B0503020203020204" pitchFamily="34" charset="0"/>
              </a:rPr>
              <a:t>edilir</a:t>
            </a:r>
            <a:r>
              <a:rPr lang="en-GB" b="1" i="0" dirty="0">
                <a:solidFill>
                  <a:srgbClr val="D1D5DB"/>
                </a:solidFill>
                <a:effectLst/>
                <a:latin typeface="PT Sans" panose="020B0503020203020204" pitchFamily="34" charset="0"/>
              </a:rPr>
              <a:t> </a:t>
            </a:r>
            <a:r>
              <a:rPr lang="en-GB" b="1" i="0" dirty="0" err="1">
                <a:solidFill>
                  <a:srgbClr val="D1D5DB"/>
                </a:solidFill>
                <a:effectLst/>
                <a:latin typeface="PT Sans" panose="020B0503020203020204" pitchFamily="34" charset="0"/>
              </a:rPr>
              <a:t>və</a:t>
            </a:r>
            <a:r>
              <a:rPr lang="en-GB" b="1" i="0" dirty="0">
                <a:solidFill>
                  <a:srgbClr val="D1D5DB"/>
                </a:solidFill>
                <a:effectLst/>
                <a:latin typeface="PT Sans" panose="020B0503020203020204" pitchFamily="34" charset="0"/>
              </a:rPr>
              <a:t> </a:t>
            </a:r>
            <a:r>
              <a:rPr lang="en-GB" b="1" i="0" dirty="0" err="1">
                <a:solidFill>
                  <a:srgbClr val="D1D5DB"/>
                </a:solidFill>
                <a:effectLst/>
                <a:latin typeface="PT Sans" panose="020B0503020203020204" pitchFamily="34" charset="0"/>
              </a:rPr>
              <a:t>istifadəçilərə</a:t>
            </a:r>
            <a:r>
              <a:rPr lang="en-GB" b="1" i="0" dirty="0">
                <a:solidFill>
                  <a:srgbClr val="D1D5DB"/>
                </a:solidFill>
                <a:effectLst/>
                <a:latin typeface="PT Sans" panose="020B0503020203020204" pitchFamily="34" charset="0"/>
              </a:rPr>
              <a:t>, </a:t>
            </a:r>
            <a:r>
              <a:rPr lang="en-GB" b="1" i="0" dirty="0" err="1">
                <a:solidFill>
                  <a:srgbClr val="D1D5DB"/>
                </a:solidFill>
                <a:effectLst/>
                <a:latin typeface="PT Sans" panose="020B0503020203020204" pitchFamily="34" charset="0"/>
              </a:rPr>
              <a:t>səhifələri</a:t>
            </a:r>
            <a:r>
              <a:rPr lang="en-GB" b="1" i="0" dirty="0">
                <a:solidFill>
                  <a:srgbClr val="D1D5DB"/>
                </a:solidFill>
                <a:effectLst/>
                <a:latin typeface="PT Sans" panose="020B0503020203020204" pitchFamily="34" charset="0"/>
              </a:rPr>
              <a:t> </a:t>
            </a:r>
            <a:r>
              <a:rPr lang="en-GB" b="1" i="0" dirty="0" err="1">
                <a:solidFill>
                  <a:srgbClr val="D1D5DB"/>
                </a:solidFill>
                <a:effectLst/>
                <a:latin typeface="PT Sans" panose="020B0503020203020204" pitchFamily="34" charset="0"/>
              </a:rPr>
              <a:t>və</a:t>
            </a:r>
            <a:r>
              <a:rPr lang="en-GB" b="1" i="0" dirty="0">
                <a:solidFill>
                  <a:srgbClr val="D1D5DB"/>
                </a:solidFill>
                <a:effectLst/>
                <a:latin typeface="PT Sans" panose="020B0503020203020204" pitchFamily="34" charset="0"/>
              </a:rPr>
              <a:t> </a:t>
            </a:r>
            <a:r>
              <a:rPr lang="en-GB" b="1" i="0" dirty="0" err="1">
                <a:solidFill>
                  <a:srgbClr val="D1D5DB"/>
                </a:solidFill>
                <a:effectLst/>
                <a:latin typeface="PT Sans" panose="020B0503020203020204" pitchFamily="34" charset="0"/>
              </a:rPr>
              <a:t>digər</a:t>
            </a:r>
            <a:r>
              <a:rPr lang="en-GB" b="1" i="0" dirty="0">
                <a:solidFill>
                  <a:srgbClr val="D1D5DB"/>
                </a:solidFill>
                <a:effectLst/>
                <a:latin typeface="PT Sans" panose="020B0503020203020204" pitchFamily="34" charset="0"/>
              </a:rPr>
              <a:t> </a:t>
            </a:r>
            <a:r>
              <a:rPr lang="en-GB" b="1" i="0" dirty="0" err="1">
                <a:solidFill>
                  <a:srgbClr val="D1D5DB"/>
                </a:solidFill>
                <a:effectLst/>
                <a:latin typeface="PT Sans" panose="020B0503020203020204" pitchFamily="34" charset="0"/>
              </a:rPr>
              <a:t>məlumatları</a:t>
            </a:r>
            <a:r>
              <a:rPr lang="en-GB" b="1" i="0" dirty="0">
                <a:solidFill>
                  <a:srgbClr val="D1D5DB"/>
                </a:solidFill>
                <a:effectLst/>
                <a:latin typeface="PT Sans" panose="020B0503020203020204" pitchFamily="34" charset="0"/>
              </a:rPr>
              <a:t> </a:t>
            </a:r>
            <a:r>
              <a:rPr lang="en-GB" b="1" i="0" dirty="0" err="1">
                <a:solidFill>
                  <a:srgbClr val="D1D5DB"/>
                </a:solidFill>
                <a:effectLst/>
                <a:latin typeface="PT Sans" panose="020B0503020203020204" pitchFamily="34" charset="0"/>
              </a:rPr>
              <a:t>müəyyən</a:t>
            </a:r>
            <a:r>
              <a:rPr lang="en-GB" b="1" i="0" dirty="0">
                <a:solidFill>
                  <a:srgbClr val="D1D5DB"/>
                </a:solidFill>
                <a:effectLst/>
                <a:latin typeface="PT Sans" panose="020B0503020203020204" pitchFamily="34" charset="0"/>
              </a:rPr>
              <a:t> </a:t>
            </a:r>
            <a:r>
              <a:rPr lang="en-GB" b="1" i="0" dirty="0" err="1">
                <a:solidFill>
                  <a:srgbClr val="D1D5DB"/>
                </a:solidFill>
                <a:effectLst/>
                <a:latin typeface="PT Sans" panose="020B0503020203020204" pitchFamily="34" charset="0"/>
              </a:rPr>
              <a:t>şəkildə</a:t>
            </a:r>
            <a:r>
              <a:rPr lang="en-GB" b="1" i="0" dirty="0">
                <a:solidFill>
                  <a:srgbClr val="D1D5DB"/>
                </a:solidFill>
                <a:effectLst/>
                <a:latin typeface="PT Sans" panose="020B0503020203020204" pitchFamily="34" charset="0"/>
              </a:rPr>
              <a:t> </a:t>
            </a:r>
            <a:r>
              <a:rPr lang="en-GB" b="1" i="0" dirty="0" err="1">
                <a:solidFill>
                  <a:srgbClr val="D1D5DB"/>
                </a:solidFill>
                <a:effectLst/>
                <a:latin typeface="PT Sans" panose="020B0503020203020204" pitchFamily="34" charset="0"/>
              </a:rPr>
              <a:t>gətirmək</a:t>
            </a:r>
            <a:r>
              <a:rPr lang="en-GB" b="1" i="0" dirty="0">
                <a:solidFill>
                  <a:srgbClr val="D1D5DB"/>
                </a:solidFill>
                <a:effectLst/>
                <a:latin typeface="PT Sans" panose="020B0503020203020204" pitchFamily="34" charset="0"/>
              </a:rPr>
              <a:t> </a:t>
            </a:r>
            <a:r>
              <a:rPr lang="en-GB" b="1" i="0" dirty="0" err="1">
                <a:solidFill>
                  <a:srgbClr val="D1D5DB"/>
                </a:solidFill>
                <a:effectLst/>
                <a:latin typeface="PT Sans" panose="020B0503020203020204" pitchFamily="34" charset="0"/>
              </a:rPr>
              <a:t>üçün</a:t>
            </a:r>
            <a:r>
              <a:rPr lang="en-GB" b="1" i="0" dirty="0">
                <a:solidFill>
                  <a:srgbClr val="D1D5DB"/>
                </a:solidFill>
                <a:effectLst/>
                <a:latin typeface="PT Sans" panose="020B0503020203020204" pitchFamily="34" charset="0"/>
              </a:rPr>
              <a:t> </a:t>
            </a:r>
            <a:r>
              <a:rPr lang="en-GB" b="1" i="0" dirty="0" err="1">
                <a:solidFill>
                  <a:srgbClr val="D1D5DB"/>
                </a:solidFill>
                <a:effectLst/>
                <a:latin typeface="PT Sans" panose="020B0503020203020204" pitchFamily="34" charset="0"/>
              </a:rPr>
              <a:t>məlumatları</a:t>
            </a:r>
            <a:r>
              <a:rPr lang="en-GB" b="1" i="0" dirty="0">
                <a:solidFill>
                  <a:srgbClr val="D1D5DB"/>
                </a:solidFill>
                <a:effectLst/>
                <a:latin typeface="PT Sans" panose="020B0503020203020204" pitchFamily="34" charset="0"/>
              </a:rPr>
              <a:t> </a:t>
            </a:r>
            <a:r>
              <a:rPr lang="en-GB" b="1" i="0" dirty="0" err="1">
                <a:solidFill>
                  <a:srgbClr val="D1D5DB"/>
                </a:solidFill>
                <a:effectLst/>
                <a:latin typeface="PT Sans" panose="020B0503020203020204" pitchFamily="34" charset="0"/>
              </a:rPr>
              <a:t>təyin</a:t>
            </a:r>
            <a:r>
              <a:rPr lang="en-GB" b="1" i="0" dirty="0">
                <a:solidFill>
                  <a:srgbClr val="D1D5DB"/>
                </a:solidFill>
                <a:effectLst/>
                <a:latin typeface="PT Sans" panose="020B0503020203020204" pitchFamily="34" charset="0"/>
              </a:rPr>
              <a:t> </a:t>
            </a:r>
            <a:r>
              <a:rPr lang="en-GB" b="1" i="0" dirty="0" err="1">
                <a:solidFill>
                  <a:srgbClr val="D1D5DB"/>
                </a:solidFill>
                <a:effectLst/>
                <a:latin typeface="PT Sans" panose="020B0503020203020204" pitchFamily="34" charset="0"/>
              </a:rPr>
              <a:t>edən</a:t>
            </a:r>
            <a:r>
              <a:rPr lang="en-GB" b="1" i="0" dirty="0">
                <a:solidFill>
                  <a:srgbClr val="D1D5DB"/>
                </a:solidFill>
                <a:effectLst/>
                <a:latin typeface="PT Sans" panose="020B0503020203020204" pitchFamily="34" charset="0"/>
              </a:rPr>
              <a:t> </a:t>
            </a:r>
            <a:r>
              <a:rPr lang="en-GB" b="1" i="0" dirty="0" err="1">
                <a:solidFill>
                  <a:srgbClr val="D1D5DB"/>
                </a:solidFill>
                <a:effectLst/>
                <a:latin typeface="PT Sans" panose="020B0503020203020204" pitchFamily="34" charset="0"/>
              </a:rPr>
              <a:t>əmrlər</a:t>
            </a:r>
            <a:r>
              <a:rPr lang="en-GB" b="1" i="0" dirty="0">
                <a:solidFill>
                  <a:srgbClr val="D1D5DB"/>
                </a:solidFill>
                <a:effectLst/>
                <a:latin typeface="PT Sans" panose="020B0503020203020204" pitchFamily="34" charset="0"/>
              </a:rPr>
              <a:t> </a:t>
            </a:r>
            <a:r>
              <a:rPr lang="en-GB" b="1" i="0" dirty="0" err="1">
                <a:solidFill>
                  <a:srgbClr val="D1D5DB"/>
                </a:solidFill>
                <a:effectLst/>
                <a:latin typeface="PT Sans" panose="020B0503020203020204" pitchFamily="34" charset="0"/>
              </a:rPr>
              <a:t>verir</a:t>
            </a:r>
            <a:r>
              <a:rPr lang="en-GB" b="1" i="0" dirty="0">
                <a:solidFill>
                  <a:srgbClr val="D1D5DB"/>
                </a:solidFill>
                <a:effectLst/>
                <a:latin typeface="PT Sans" panose="020B0503020203020204" pitchFamily="34" charset="0"/>
              </a:rPr>
              <a:t>.</a:t>
            </a:r>
          </a:p>
        </p:txBody>
      </p:sp>
      <p:sp>
        <p:nvSpPr>
          <p:cNvPr id="849" name="Google Shape;849;p36"/>
          <p:cNvSpPr txBox="1">
            <a:spLocks noGrp="1"/>
          </p:cNvSpPr>
          <p:nvPr>
            <p:ph type="subTitle" idx="6"/>
          </p:nvPr>
        </p:nvSpPr>
        <p:spPr>
          <a:xfrm>
            <a:off x="5033174" y="1178913"/>
            <a:ext cx="2575125" cy="52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1800" dirty="0"/>
              <a:t>HTT</a:t>
            </a:r>
            <a:r>
              <a:rPr lang="az-Latn-AZ" sz="1800" dirty="0"/>
              <a:t>P</a:t>
            </a:r>
            <a:r>
              <a:rPr lang="en-GB" sz="1800" dirty="0"/>
              <a:t> </a:t>
            </a:r>
            <a:r>
              <a:rPr lang="en-GB" sz="1800" dirty="0" err="1"/>
              <a:t>protokol</a:t>
            </a:r>
            <a:r>
              <a:rPr lang="az-Latn-AZ" sz="1800" dirty="0"/>
              <a:t>u</a:t>
            </a:r>
            <a:endParaRPr lang="en-GB" sz="1800" dirty="0"/>
          </a:p>
        </p:txBody>
      </p:sp>
      <p:cxnSp>
        <p:nvCxnSpPr>
          <p:cNvPr id="850" name="Google Shape;850;p36"/>
          <p:cNvCxnSpPr>
            <a:cxnSpLocks/>
          </p:cNvCxnSpPr>
          <p:nvPr/>
        </p:nvCxnSpPr>
        <p:spPr>
          <a:xfrm>
            <a:off x="577726" y="1252050"/>
            <a:ext cx="0" cy="2682850"/>
          </a:xfrm>
          <a:prstGeom prst="straightConnector1">
            <a:avLst/>
          </a:prstGeom>
          <a:noFill/>
          <a:ln w="28575" cap="flat" cmpd="sng">
            <a:solidFill>
              <a:schemeClr val="dk2"/>
            </a:solidFill>
            <a:prstDash val="solid"/>
            <a:round/>
            <a:headEnd type="none" w="med" len="med"/>
            <a:tailEnd type="none" w="med" len="med"/>
          </a:ln>
          <a:effectLst>
            <a:outerShdw blurRad="200025" dist="19050" dir="5400000" algn="bl" rotWithShape="0">
              <a:schemeClr val="lt2">
                <a:alpha val="50000"/>
              </a:schemeClr>
            </a:outerShdw>
          </a:effectLst>
        </p:spPr>
      </p:cxnSp>
      <p:cxnSp>
        <p:nvCxnSpPr>
          <p:cNvPr id="852" name="Google Shape;852;p36"/>
          <p:cNvCxnSpPr>
            <a:cxnSpLocks/>
          </p:cNvCxnSpPr>
          <p:nvPr/>
        </p:nvCxnSpPr>
        <p:spPr>
          <a:xfrm>
            <a:off x="4887975" y="1333600"/>
            <a:ext cx="0" cy="2601300"/>
          </a:xfrm>
          <a:prstGeom prst="straightConnector1">
            <a:avLst/>
          </a:prstGeom>
          <a:noFill/>
          <a:ln w="28575" cap="flat" cmpd="sng">
            <a:solidFill>
              <a:schemeClr val="dk2"/>
            </a:solidFill>
            <a:prstDash val="solid"/>
            <a:round/>
            <a:headEnd type="none" w="med" len="med"/>
            <a:tailEnd type="none" w="med" len="med"/>
          </a:ln>
          <a:effectLst>
            <a:outerShdw blurRad="200025" dist="19050" dir="5400000" algn="bl" rotWithShape="0">
              <a:schemeClr val="lt2">
                <a:alpha val="50000"/>
              </a:schemeClr>
            </a:outerShdw>
          </a:effectLst>
        </p:spPr>
      </p:cxn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2"/>
        <p:cNvGrpSpPr/>
        <p:nvPr/>
      </p:nvGrpSpPr>
      <p:grpSpPr>
        <a:xfrm>
          <a:off x="0" y="0"/>
          <a:ext cx="0" cy="0"/>
          <a:chOff x="0" y="0"/>
          <a:chExt cx="0" cy="0"/>
        </a:xfrm>
      </p:grpSpPr>
      <p:cxnSp>
        <p:nvCxnSpPr>
          <p:cNvPr id="1026" name="Google Shape;1026;p41"/>
          <p:cNvCxnSpPr/>
          <p:nvPr/>
        </p:nvCxnSpPr>
        <p:spPr>
          <a:xfrm rot="5400000" flipH="1">
            <a:off x="-1244000" y="2984500"/>
            <a:ext cx="1674600" cy="63600"/>
          </a:xfrm>
          <a:prstGeom prst="curvedConnector3">
            <a:avLst>
              <a:gd name="adj1" fmla="val 50000"/>
            </a:avLst>
          </a:prstGeom>
          <a:noFill/>
          <a:ln w="19050" cap="flat" cmpd="sng">
            <a:solidFill>
              <a:schemeClr val="accent1"/>
            </a:solidFill>
            <a:prstDash val="dot"/>
            <a:round/>
            <a:headEnd type="none" w="med" len="med"/>
            <a:tailEnd type="none" w="med" len="med"/>
          </a:ln>
        </p:spPr>
      </p:cxnSp>
      <p:sp>
        <p:nvSpPr>
          <p:cNvPr id="1028" name="Google Shape;1028;p41"/>
          <p:cNvSpPr/>
          <p:nvPr/>
        </p:nvSpPr>
        <p:spPr>
          <a:xfrm flipH="1">
            <a:off x="571875" y="198050"/>
            <a:ext cx="458400" cy="458400"/>
          </a:xfrm>
          <a:prstGeom prst="ellipse">
            <a:avLst/>
          </a:prstGeom>
          <a:gradFill>
            <a:gsLst>
              <a:gs pos="0">
                <a:schemeClr val="lt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9" name="Google Shape;1029;p41"/>
          <p:cNvGrpSpPr/>
          <p:nvPr/>
        </p:nvGrpSpPr>
        <p:grpSpPr>
          <a:xfrm>
            <a:off x="1577925" y="17750"/>
            <a:ext cx="6089425" cy="1646375"/>
            <a:chOff x="1577925" y="17750"/>
            <a:chExt cx="6089425" cy="1646375"/>
          </a:xfrm>
        </p:grpSpPr>
        <p:sp>
          <p:nvSpPr>
            <p:cNvPr id="1030" name="Google Shape;1030;p41"/>
            <p:cNvSpPr/>
            <p:nvPr/>
          </p:nvSpPr>
          <p:spPr>
            <a:xfrm flipH="1">
              <a:off x="7487050" y="103585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1"/>
            <p:cNvSpPr/>
            <p:nvPr/>
          </p:nvSpPr>
          <p:spPr>
            <a:xfrm flipH="1">
              <a:off x="6303575" y="1775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1"/>
            <p:cNvSpPr/>
            <p:nvPr/>
          </p:nvSpPr>
          <p:spPr>
            <a:xfrm flipH="1">
              <a:off x="2618525" y="83675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33" name="Google Shape;1033;p41"/>
            <p:cNvCxnSpPr>
              <a:stCxn id="1030" idx="6"/>
              <a:endCxn id="1031" idx="2"/>
            </p:cNvCxnSpPr>
            <p:nvPr/>
          </p:nvCxnSpPr>
          <p:spPr>
            <a:xfrm rot="10800000">
              <a:off x="6483850" y="107800"/>
              <a:ext cx="1003200" cy="1018200"/>
            </a:xfrm>
            <a:prstGeom prst="curvedConnector3">
              <a:avLst>
                <a:gd name="adj1" fmla="val 49999"/>
              </a:avLst>
            </a:prstGeom>
            <a:noFill/>
            <a:ln w="19050" cap="flat" cmpd="sng">
              <a:solidFill>
                <a:schemeClr val="accent1"/>
              </a:solidFill>
              <a:prstDash val="dot"/>
              <a:round/>
              <a:headEnd type="none" w="med" len="med"/>
              <a:tailEnd type="none" w="med" len="med"/>
            </a:ln>
          </p:spPr>
        </p:cxnSp>
        <p:cxnSp>
          <p:nvCxnSpPr>
            <p:cNvPr id="1034" name="Google Shape;1034;p41"/>
            <p:cNvCxnSpPr>
              <a:stCxn id="1031" idx="6"/>
              <a:endCxn id="1035" idx="0"/>
            </p:cNvCxnSpPr>
            <p:nvPr/>
          </p:nvCxnSpPr>
          <p:spPr>
            <a:xfrm flipH="1">
              <a:off x="5961275" y="107900"/>
              <a:ext cx="342300" cy="1276500"/>
            </a:xfrm>
            <a:prstGeom prst="curvedConnector2">
              <a:avLst/>
            </a:prstGeom>
            <a:noFill/>
            <a:ln w="19050" cap="flat" cmpd="sng">
              <a:solidFill>
                <a:schemeClr val="accent1"/>
              </a:solidFill>
              <a:prstDash val="dot"/>
              <a:round/>
              <a:headEnd type="none" w="med" len="med"/>
              <a:tailEnd type="none" w="med" len="med"/>
            </a:ln>
          </p:spPr>
        </p:cxnSp>
        <p:sp>
          <p:nvSpPr>
            <p:cNvPr id="1036" name="Google Shape;1036;p41"/>
            <p:cNvSpPr/>
            <p:nvPr/>
          </p:nvSpPr>
          <p:spPr>
            <a:xfrm flipH="1">
              <a:off x="4852175" y="8157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1"/>
            <p:cNvSpPr/>
            <p:nvPr/>
          </p:nvSpPr>
          <p:spPr>
            <a:xfrm flipH="1">
              <a:off x="4357700" y="7963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38" name="Google Shape;1038;p41"/>
            <p:cNvCxnSpPr>
              <a:stCxn id="1031" idx="2"/>
              <a:endCxn id="1039" idx="6"/>
            </p:cNvCxnSpPr>
            <p:nvPr/>
          </p:nvCxnSpPr>
          <p:spPr>
            <a:xfrm>
              <a:off x="6483875" y="107900"/>
              <a:ext cx="951300" cy="319500"/>
            </a:xfrm>
            <a:prstGeom prst="curvedConnector3">
              <a:avLst>
                <a:gd name="adj1" fmla="val 49997"/>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1040" name="Google Shape;1040;p41"/>
            <p:cNvCxnSpPr>
              <a:stCxn id="1036" idx="6"/>
              <a:endCxn id="1041" idx="1"/>
            </p:cNvCxnSpPr>
            <p:nvPr/>
          </p:nvCxnSpPr>
          <p:spPr>
            <a:xfrm rot="10800000">
              <a:off x="3526775" y="116975"/>
              <a:ext cx="1325400" cy="22500"/>
            </a:xfrm>
            <a:prstGeom prst="curvedConnector4">
              <a:avLst>
                <a:gd name="adj1" fmla="val 48939"/>
                <a:gd name="adj2" fmla="val 1283667"/>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1042" name="Google Shape;1042;p41"/>
            <p:cNvCxnSpPr>
              <a:stCxn id="1041" idx="4"/>
              <a:endCxn id="1037" idx="6"/>
            </p:cNvCxnSpPr>
            <p:nvPr/>
          </p:nvCxnSpPr>
          <p:spPr>
            <a:xfrm rot="-5400000" flipH="1">
              <a:off x="3605600" y="134225"/>
              <a:ext cx="605400" cy="8991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1043" name="Google Shape;1043;p41"/>
            <p:cNvCxnSpPr>
              <a:stCxn id="1037" idx="2"/>
              <a:endCxn id="1031" idx="6"/>
            </p:cNvCxnSpPr>
            <p:nvPr/>
          </p:nvCxnSpPr>
          <p:spPr>
            <a:xfrm rot="10800000" flipH="1">
              <a:off x="4538000" y="107950"/>
              <a:ext cx="1765500" cy="778500"/>
            </a:xfrm>
            <a:prstGeom prst="curvedConnector3">
              <a:avLst>
                <a:gd name="adj1" fmla="val 5000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1044" name="Google Shape;1044;p41"/>
            <p:cNvCxnSpPr>
              <a:stCxn id="1036" idx="5"/>
            </p:cNvCxnSpPr>
            <p:nvPr/>
          </p:nvCxnSpPr>
          <p:spPr>
            <a:xfrm rot="-5400000" flipH="1">
              <a:off x="4565834" y="483716"/>
              <a:ext cx="982200" cy="375600"/>
            </a:xfrm>
            <a:prstGeom prst="curvedConnector3">
              <a:avLst>
                <a:gd name="adj1" fmla="val 50863"/>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grpSp>
          <p:nvGrpSpPr>
            <p:cNvPr id="1045" name="Google Shape;1045;p41"/>
            <p:cNvGrpSpPr/>
            <p:nvPr/>
          </p:nvGrpSpPr>
          <p:grpSpPr>
            <a:xfrm flipH="1">
              <a:off x="5821450" y="1384525"/>
              <a:ext cx="279600" cy="279600"/>
              <a:chOff x="2206950" y="697000"/>
              <a:chExt cx="279600" cy="279600"/>
            </a:xfrm>
          </p:grpSpPr>
          <p:sp>
            <p:nvSpPr>
              <p:cNvPr id="1046" name="Google Shape;1046;p41"/>
              <p:cNvSpPr/>
              <p:nvPr/>
            </p:nvSpPr>
            <p:spPr>
              <a:xfrm>
                <a:off x="2256550" y="7466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1"/>
              <p:cNvSpPr/>
              <p:nvPr/>
            </p:nvSpPr>
            <p:spPr>
              <a:xfrm>
                <a:off x="2206950" y="697000"/>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7" name="Google Shape;1047;p41"/>
            <p:cNvGrpSpPr/>
            <p:nvPr/>
          </p:nvGrpSpPr>
          <p:grpSpPr>
            <a:xfrm flipH="1">
              <a:off x="7435125" y="331100"/>
              <a:ext cx="192300" cy="192300"/>
              <a:chOff x="471450" y="43325"/>
              <a:chExt cx="192300" cy="192300"/>
            </a:xfrm>
          </p:grpSpPr>
          <p:sp>
            <p:nvSpPr>
              <p:cNvPr id="1048" name="Google Shape;1048;p41"/>
              <p:cNvSpPr/>
              <p:nvPr/>
            </p:nvSpPr>
            <p:spPr>
              <a:xfrm>
                <a:off x="509700" y="8157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1"/>
              <p:cNvSpPr/>
              <p:nvPr/>
            </p:nvSpPr>
            <p:spPr>
              <a:xfrm>
                <a:off x="471450" y="4332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9" name="Google Shape;1049;p41"/>
            <p:cNvGrpSpPr/>
            <p:nvPr/>
          </p:nvGrpSpPr>
          <p:grpSpPr>
            <a:xfrm flipH="1">
              <a:off x="3362600" y="88775"/>
              <a:ext cx="192300" cy="192300"/>
              <a:chOff x="4587025" y="-72475"/>
              <a:chExt cx="192300" cy="192300"/>
            </a:xfrm>
          </p:grpSpPr>
          <p:sp>
            <p:nvSpPr>
              <p:cNvPr id="1050" name="Google Shape;1050;p41"/>
              <p:cNvSpPr/>
              <p:nvPr/>
            </p:nvSpPr>
            <p:spPr>
              <a:xfrm>
                <a:off x="4625275" y="-3422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1"/>
              <p:cNvSpPr/>
              <p:nvPr/>
            </p:nvSpPr>
            <p:spPr>
              <a:xfrm>
                <a:off x="4587025" y="-7247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1" name="Google Shape;1051;p41"/>
            <p:cNvGrpSpPr/>
            <p:nvPr/>
          </p:nvGrpSpPr>
          <p:grpSpPr>
            <a:xfrm flipH="1">
              <a:off x="1577925" y="287450"/>
              <a:ext cx="279600" cy="279600"/>
              <a:chOff x="2206950" y="697000"/>
              <a:chExt cx="279600" cy="279600"/>
            </a:xfrm>
          </p:grpSpPr>
          <p:sp>
            <p:nvSpPr>
              <p:cNvPr id="1052" name="Google Shape;1052;p41"/>
              <p:cNvSpPr/>
              <p:nvPr/>
            </p:nvSpPr>
            <p:spPr>
              <a:xfrm>
                <a:off x="2256550" y="74660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1"/>
              <p:cNvSpPr/>
              <p:nvPr/>
            </p:nvSpPr>
            <p:spPr>
              <a:xfrm>
                <a:off x="2206950" y="697000"/>
                <a:ext cx="279600" cy="2796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54" name="Google Shape;1054;p41"/>
            <p:cNvCxnSpPr>
              <a:stCxn id="1032" idx="6"/>
              <a:endCxn id="1053" idx="2"/>
            </p:cNvCxnSpPr>
            <p:nvPr/>
          </p:nvCxnSpPr>
          <p:spPr>
            <a:xfrm rot="10800000">
              <a:off x="1857425" y="427400"/>
              <a:ext cx="761100" cy="499500"/>
            </a:xfrm>
            <a:prstGeom prst="curvedConnector3">
              <a:avLst>
                <a:gd name="adj1" fmla="val 49993"/>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1055" name="Google Shape;1055;p41"/>
            <p:cNvCxnSpPr>
              <a:stCxn id="1031" idx="6"/>
              <a:endCxn id="1032" idx="2"/>
            </p:cNvCxnSpPr>
            <p:nvPr/>
          </p:nvCxnSpPr>
          <p:spPr>
            <a:xfrm flipH="1">
              <a:off x="2798975" y="107900"/>
              <a:ext cx="3504600" cy="819000"/>
            </a:xfrm>
            <a:prstGeom prst="curvedConnector3">
              <a:avLst>
                <a:gd name="adj1" fmla="val 5000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grpSp>
          <p:nvGrpSpPr>
            <p:cNvPr id="1056" name="Google Shape;1056;p41"/>
            <p:cNvGrpSpPr/>
            <p:nvPr/>
          </p:nvGrpSpPr>
          <p:grpSpPr>
            <a:xfrm flipH="1">
              <a:off x="6483650" y="694175"/>
              <a:ext cx="192300" cy="192300"/>
              <a:chOff x="4587025" y="-72475"/>
              <a:chExt cx="192300" cy="192300"/>
            </a:xfrm>
          </p:grpSpPr>
          <p:sp>
            <p:nvSpPr>
              <p:cNvPr id="1057" name="Google Shape;1057;p41"/>
              <p:cNvSpPr/>
              <p:nvPr/>
            </p:nvSpPr>
            <p:spPr>
              <a:xfrm>
                <a:off x="4625275" y="-3422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1"/>
              <p:cNvSpPr/>
              <p:nvPr/>
            </p:nvSpPr>
            <p:spPr>
              <a:xfrm>
                <a:off x="4587025" y="-72475"/>
                <a:ext cx="192300" cy="192300"/>
              </a:xfrm>
              <a:prstGeom prst="ellipse">
                <a:avLst/>
              </a:prstGeom>
              <a:noFill/>
              <a:ln w="952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59" name="Google Shape;1059;p41"/>
            <p:cNvCxnSpPr>
              <a:stCxn id="1058" idx="6"/>
              <a:endCxn id="1035" idx="0"/>
            </p:cNvCxnSpPr>
            <p:nvPr/>
          </p:nvCxnSpPr>
          <p:spPr>
            <a:xfrm flipH="1">
              <a:off x="5961350" y="790325"/>
              <a:ext cx="522300" cy="5943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grpSp>
      <p:sp>
        <p:nvSpPr>
          <p:cNvPr id="8" name="TextBox 7">
            <a:extLst>
              <a:ext uri="{FF2B5EF4-FFF2-40B4-BE49-F238E27FC236}">
                <a16:creationId xmlns:a16="http://schemas.microsoft.com/office/drawing/2014/main" id="{CA4BE478-FD70-70DF-E773-9A999D7209D6}"/>
              </a:ext>
            </a:extLst>
          </p:cNvPr>
          <p:cNvSpPr txBox="1"/>
          <p:nvPr/>
        </p:nvSpPr>
        <p:spPr>
          <a:xfrm>
            <a:off x="732280" y="1376568"/>
            <a:ext cx="4241470" cy="369332"/>
          </a:xfrm>
          <a:prstGeom prst="rect">
            <a:avLst/>
          </a:prstGeom>
          <a:noFill/>
        </p:spPr>
        <p:txBody>
          <a:bodyPr wrap="square" rtlCol="0">
            <a:spAutoFit/>
          </a:bodyPr>
          <a:lstStyle/>
          <a:p>
            <a:r>
              <a:rPr lang="en-GB" sz="1800" b="1" dirty="0">
                <a:solidFill>
                  <a:schemeClr val="accent6"/>
                </a:solidFill>
                <a:latin typeface="Krona One" panose="020B0604020202020204" charset="0"/>
              </a:rPr>
              <a:t>FTP </a:t>
            </a:r>
            <a:r>
              <a:rPr lang="en-GB" sz="1800" b="1" dirty="0" err="1">
                <a:solidFill>
                  <a:schemeClr val="accent6"/>
                </a:solidFill>
                <a:latin typeface="Krona One" panose="020B0604020202020204" charset="0"/>
              </a:rPr>
              <a:t>protokolunun</a:t>
            </a:r>
            <a:r>
              <a:rPr lang="en-GB" sz="1800" b="1" dirty="0">
                <a:solidFill>
                  <a:schemeClr val="accent6"/>
                </a:solidFill>
                <a:latin typeface="Krona One" panose="020B0604020202020204" charset="0"/>
              </a:rPr>
              <a:t> </a:t>
            </a:r>
            <a:r>
              <a:rPr lang="en-GB" sz="1800" b="1" dirty="0" err="1">
                <a:solidFill>
                  <a:schemeClr val="accent6"/>
                </a:solidFill>
                <a:latin typeface="Krona One" panose="020B0604020202020204" charset="0"/>
              </a:rPr>
              <a:t>təsviri</a:t>
            </a:r>
            <a:endParaRPr lang="en-GB" sz="1800" b="1" dirty="0">
              <a:solidFill>
                <a:schemeClr val="accent6"/>
              </a:solidFill>
              <a:latin typeface="Krona One" panose="020B0604020202020204" charset="0"/>
            </a:endParaRPr>
          </a:p>
        </p:txBody>
      </p:sp>
      <p:sp>
        <p:nvSpPr>
          <p:cNvPr id="9" name="TextBox 8">
            <a:extLst>
              <a:ext uri="{FF2B5EF4-FFF2-40B4-BE49-F238E27FC236}">
                <a16:creationId xmlns:a16="http://schemas.microsoft.com/office/drawing/2014/main" id="{414939E7-D970-C265-7C9E-B34BA45A4F18}"/>
              </a:ext>
            </a:extLst>
          </p:cNvPr>
          <p:cNvSpPr txBox="1"/>
          <p:nvPr/>
        </p:nvSpPr>
        <p:spPr>
          <a:xfrm>
            <a:off x="726505" y="1841898"/>
            <a:ext cx="6940845" cy="2246769"/>
          </a:xfrm>
          <a:prstGeom prst="rect">
            <a:avLst/>
          </a:prstGeom>
          <a:noFill/>
        </p:spPr>
        <p:txBody>
          <a:bodyPr wrap="square" rtlCol="0">
            <a:spAutoFit/>
          </a:bodyPr>
          <a:lstStyle/>
          <a:p>
            <a:r>
              <a:rPr lang="en-GB" dirty="0">
                <a:solidFill>
                  <a:schemeClr val="accent6"/>
                </a:solidFill>
                <a:latin typeface="PT Sans" panose="020B0503020203020204" pitchFamily="34" charset="0"/>
              </a:rPr>
              <a:t>FTP, </a:t>
            </a:r>
            <a:r>
              <a:rPr lang="en-GB" dirty="0" err="1">
                <a:solidFill>
                  <a:schemeClr val="accent6"/>
                </a:solidFill>
                <a:latin typeface="PT Sans" panose="020B0503020203020204" pitchFamily="34" charset="0"/>
              </a:rPr>
              <a:t>digər</a:t>
            </a:r>
            <a:r>
              <a:rPr lang="en-GB" dirty="0">
                <a:solidFill>
                  <a:schemeClr val="accent6"/>
                </a:solidFill>
                <a:latin typeface="PT Sans" panose="020B0503020203020204" pitchFamily="34" charset="0"/>
              </a:rPr>
              <a:t> </a:t>
            </a:r>
            <a:r>
              <a:rPr lang="en-GB" dirty="0" err="1">
                <a:solidFill>
                  <a:schemeClr val="accent6"/>
                </a:solidFill>
                <a:latin typeface="PT Sans" panose="020B0503020203020204" pitchFamily="34" charset="0"/>
              </a:rPr>
              <a:t>bir</a:t>
            </a:r>
            <a:r>
              <a:rPr lang="en-GB" dirty="0">
                <a:solidFill>
                  <a:schemeClr val="accent6"/>
                </a:solidFill>
                <a:latin typeface="PT Sans" panose="020B0503020203020204" pitchFamily="34" charset="0"/>
              </a:rPr>
              <a:t> </a:t>
            </a:r>
            <a:r>
              <a:rPr lang="en-GB" dirty="0" err="1">
                <a:solidFill>
                  <a:schemeClr val="accent6"/>
                </a:solidFill>
                <a:latin typeface="PT Sans" panose="020B0503020203020204" pitchFamily="34" charset="0"/>
              </a:rPr>
              <a:t>şəbəkə</a:t>
            </a:r>
            <a:r>
              <a:rPr lang="en-GB" dirty="0">
                <a:solidFill>
                  <a:schemeClr val="accent6"/>
                </a:solidFill>
                <a:latin typeface="PT Sans" panose="020B0503020203020204" pitchFamily="34" charset="0"/>
              </a:rPr>
              <a:t> </a:t>
            </a:r>
            <a:r>
              <a:rPr lang="en-GB" dirty="0" err="1">
                <a:solidFill>
                  <a:schemeClr val="accent6"/>
                </a:solidFill>
                <a:latin typeface="PT Sans" panose="020B0503020203020204" pitchFamily="34" charset="0"/>
              </a:rPr>
              <a:t>protokoludur</a:t>
            </a:r>
            <a:r>
              <a:rPr lang="en-GB" dirty="0">
                <a:solidFill>
                  <a:schemeClr val="accent6"/>
                </a:solidFill>
                <a:latin typeface="PT Sans" panose="020B0503020203020204" pitchFamily="34" charset="0"/>
              </a:rPr>
              <a:t> </a:t>
            </a:r>
            <a:r>
              <a:rPr lang="en-GB" dirty="0" err="1">
                <a:solidFill>
                  <a:schemeClr val="accent6"/>
                </a:solidFill>
                <a:latin typeface="PT Sans" panose="020B0503020203020204" pitchFamily="34" charset="0"/>
              </a:rPr>
              <a:t>və</a:t>
            </a:r>
            <a:r>
              <a:rPr lang="en-GB" dirty="0">
                <a:solidFill>
                  <a:schemeClr val="accent6"/>
                </a:solidFill>
                <a:latin typeface="PT Sans" panose="020B0503020203020204" pitchFamily="34" charset="0"/>
              </a:rPr>
              <a:t> </a:t>
            </a:r>
            <a:r>
              <a:rPr lang="en-GB" dirty="0" err="1">
                <a:solidFill>
                  <a:schemeClr val="accent6"/>
                </a:solidFill>
                <a:latin typeface="PT Sans" panose="020B0503020203020204" pitchFamily="34" charset="0"/>
              </a:rPr>
              <a:t>faylların</a:t>
            </a:r>
            <a:r>
              <a:rPr lang="en-GB" dirty="0">
                <a:solidFill>
                  <a:schemeClr val="accent6"/>
                </a:solidFill>
                <a:latin typeface="PT Sans" panose="020B0503020203020204" pitchFamily="34" charset="0"/>
              </a:rPr>
              <a:t> </a:t>
            </a:r>
            <a:r>
              <a:rPr lang="en-GB" dirty="0" err="1">
                <a:solidFill>
                  <a:schemeClr val="accent6"/>
                </a:solidFill>
                <a:latin typeface="PT Sans" panose="020B0503020203020204" pitchFamily="34" charset="0"/>
              </a:rPr>
              <a:t>ötürülməsi</a:t>
            </a:r>
            <a:r>
              <a:rPr lang="en-GB" dirty="0">
                <a:solidFill>
                  <a:schemeClr val="accent6"/>
                </a:solidFill>
                <a:latin typeface="PT Sans" panose="020B0503020203020204" pitchFamily="34" charset="0"/>
              </a:rPr>
              <a:t> </a:t>
            </a:r>
            <a:r>
              <a:rPr lang="en-GB" dirty="0" err="1">
                <a:solidFill>
                  <a:schemeClr val="accent6"/>
                </a:solidFill>
                <a:latin typeface="PT Sans" panose="020B0503020203020204" pitchFamily="34" charset="0"/>
              </a:rPr>
              <a:t>üçün</a:t>
            </a:r>
            <a:r>
              <a:rPr lang="en-GB" dirty="0">
                <a:solidFill>
                  <a:schemeClr val="accent6"/>
                </a:solidFill>
                <a:latin typeface="PT Sans" panose="020B0503020203020204" pitchFamily="34" charset="0"/>
              </a:rPr>
              <a:t> </a:t>
            </a:r>
            <a:r>
              <a:rPr lang="en-GB" dirty="0" err="1">
                <a:solidFill>
                  <a:schemeClr val="accent6"/>
                </a:solidFill>
                <a:latin typeface="PT Sans" panose="020B0503020203020204" pitchFamily="34" charset="0"/>
              </a:rPr>
              <a:t>istifadə</a:t>
            </a:r>
            <a:r>
              <a:rPr lang="en-GB" dirty="0">
                <a:solidFill>
                  <a:schemeClr val="accent6"/>
                </a:solidFill>
                <a:latin typeface="PT Sans" panose="020B0503020203020204" pitchFamily="34" charset="0"/>
              </a:rPr>
              <a:t> </a:t>
            </a:r>
            <a:r>
              <a:rPr lang="en-GB" dirty="0" err="1">
                <a:solidFill>
                  <a:schemeClr val="accent6"/>
                </a:solidFill>
                <a:latin typeface="PT Sans" panose="020B0503020203020204" pitchFamily="34" charset="0"/>
              </a:rPr>
              <a:t>edilir</a:t>
            </a:r>
            <a:r>
              <a:rPr lang="en-GB" dirty="0">
                <a:solidFill>
                  <a:schemeClr val="accent6"/>
                </a:solidFill>
                <a:latin typeface="PT Sans" panose="020B0503020203020204" pitchFamily="34" charset="0"/>
              </a:rPr>
              <a:t>. FTP, </a:t>
            </a:r>
            <a:r>
              <a:rPr lang="en-GB" dirty="0" err="1">
                <a:solidFill>
                  <a:schemeClr val="accent6"/>
                </a:solidFill>
                <a:latin typeface="PT Sans" panose="020B0503020203020204" pitchFamily="34" charset="0"/>
              </a:rPr>
              <a:t>internetdə</a:t>
            </a:r>
            <a:r>
              <a:rPr lang="en-GB" dirty="0">
                <a:solidFill>
                  <a:schemeClr val="accent6"/>
                </a:solidFill>
                <a:latin typeface="PT Sans" panose="020B0503020203020204" pitchFamily="34" charset="0"/>
              </a:rPr>
              <a:t> </a:t>
            </a:r>
            <a:r>
              <a:rPr lang="en-GB" dirty="0" err="1">
                <a:solidFill>
                  <a:schemeClr val="accent6"/>
                </a:solidFill>
                <a:latin typeface="PT Sans" panose="020B0503020203020204" pitchFamily="34" charset="0"/>
              </a:rPr>
              <a:t>faylların</a:t>
            </a:r>
            <a:r>
              <a:rPr lang="en-GB" dirty="0">
                <a:solidFill>
                  <a:schemeClr val="accent6"/>
                </a:solidFill>
                <a:latin typeface="PT Sans" panose="020B0503020203020204" pitchFamily="34" charset="0"/>
              </a:rPr>
              <a:t> </a:t>
            </a:r>
            <a:r>
              <a:rPr lang="en-GB" dirty="0" err="1">
                <a:solidFill>
                  <a:schemeClr val="accent6"/>
                </a:solidFill>
                <a:latin typeface="PT Sans" panose="020B0503020203020204" pitchFamily="34" charset="0"/>
              </a:rPr>
              <a:t>paylaşılması</a:t>
            </a:r>
            <a:r>
              <a:rPr lang="en-GB" dirty="0">
                <a:solidFill>
                  <a:schemeClr val="accent6"/>
                </a:solidFill>
                <a:latin typeface="PT Sans" panose="020B0503020203020204" pitchFamily="34" charset="0"/>
              </a:rPr>
              <a:t> </a:t>
            </a:r>
            <a:r>
              <a:rPr lang="en-GB" dirty="0" err="1">
                <a:solidFill>
                  <a:schemeClr val="accent6"/>
                </a:solidFill>
                <a:latin typeface="PT Sans" panose="020B0503020203020204" pitchFamily="34" charset="0"/>
              </a:rPr>
              <a:t>və</a:t>
            </a:r>
            <a:r>
              <a:rPr lang="en-GB" dirty="0">
                <a:solidFill>
                  <a:schemeClr val="accent6"/>
                </a:solidFill>
                <a:latin typeface="PT Sans" panose="020B0503020203020204" pitchFamily="34" charset="0"/>
              </a:rPr>
              <a:t> </a:t>
            </a:r>
            <a:r>
              <a:rPr lang="en-GB" dirty="0" err="1">
                <a:solidFill>
                  <a:schemeClr val="accent6"/>
                </a:solidFill>
                <a:latin typeface="PT Sans" panose="020B0503020203020204" pitchFamily="34" charset="0"/>
              </a:rPr>
              <a:t>serverlərdən</a:t>
            </a:r>
            <a:r>
              <a:rPr lang="en-GB" dirty="0">
                <a:solidFill>
                  <a:schemeClr val="accent6"/>
                </a:solidFill>
                <a:latin typeface="PT Sans" panose="020B0503020203020204" pitchFamily="34" charset="0"/>
              </a:rPr>
              <a:t> </a:t>
            </a:r>
            <a:r>
              <a:rPr lang="en-GB" dirty="0" err="1">
                <a:solidFill>
                  <a:schemeClr val="accent6"/>
                </a:solidFill>
                <a:latin typeface="PT Sans" panose="020B0503020203020204" pitchFamily="34" charset="0"/>
              </a:rPr>
              <a:t>faylların</a:t>
            </a:r>
            <a:r>
              <a:rPr lang="en-GB" dirty="0">
                <a:solidFill>
                  <a:schemeClr val="accent6"/>
                </a:solidFill>
                <a:latin typeface="PT Sans" panose="020B0503020203020204" pitchFamily="34" charset="0"/>
              </a:rPr>
              <a:t> </a:t>
            </a:r>
            <a:r>
              <a:rPr lang="en-GB" dirty="0" err="1">
                <a:solidFill>
                  <a:schemeClr val="accent6"/>
                </a:solidFill>
                <a:latin typeface="PT Sans" panose="020B0503020203020204" pitchFamily="34" charset="0"/>
              </a:rPr>
              <a:t>gətirilməsi</a:t>
            </a:r>
            <a:r>
              <a:rPr lang="en-GB" dirty="0">
                <a:solidFill>
                  <a:schemeClr val="accent6"/>
                </a:solidFill>
                <a:latin typeface="PT Sans" panose="020B0503020203020204" pitchFamily="34" charset="0"/>
              </a:rPr>
              <a:t> </a:t>
            </a:r>
            <a:r>
              <a:rPr lang="en-GB" dirty="0" err="1">
                <a:solidFill>
                  <a:schemeClr val="accent6"/>
                </a:solidFill>
                <a:latin typeface="PT Sans" panose="020B0503020203020204" pitchFamily="34" charset="0"/>
              </a:rPr>
              <a:t>üçün</a:t>
            </a:r>
            <a:r>
              <a:rPr lang="en-GB" dirty="0">
                <a:solidFill>
                  <a:schemeClr val="accent6"/>
                </a:solidFill>
                <a:latin typeface="PT Sans" panose="020B0503020203020204" pitchFamily="34" charset="0"/>
              </a:rPr>
              <a:t> </a:t>
            </a:r>
            <a:r>
              <a:rPr lang="en-GB" dirty="0" err="1">
                <a:solidFill>
                  <a:schemeClr val="accent6"/>
                </a:solidFill>
                <a:latin typeface="PT Sans" panose="020B0503020203020204" pitchFamily="34" charset="0"/>
              </a:rPr>
              <a:t>ən</a:t>
            </a:r>
            <a:r>
              <a:rPr lang="en-GB" dirty="0">
                <a:solidFill>
                  <a:schemeClr val="accent6"/>
                </a:solidFill>
                <a:latin typeface="PT Sans" panose="020B0503020203020204" pitchFamily="34" charset="0"/>
              </a:rPr>
              <a:t> </a:t>
            </a:r>
            <a:r>
              <a:rPr lang="en-GB" dirty="0" err="1">
                <a:solidFill>
                  <a:schemeClr val="accent6"/>
                </a:solidFill>
                <a:latin typeface="PT Sans" panose="020B0503020203020204" pitchFamily="34" charset="0"/>
              </a:rPr>
              <a:t>çox</a:t>
            </a:r>
            <a:r>
              <a:rPr lang="en-GB" dirty="0">
                <a:solidFill>
                  <a:schemeClr val="accent6"/>
                </a:solidFill>
                <a:latin typeface="PT Sans" panose="020B0503020203020204" pitchFamily="34" charset="0"/>
              </a:rPr>
              <a:t> </a:t>
            </a:r>
            <a:r>
              <a:rPr lang="en-GB" dirty="0" err="1">
                <a:solidFill>
                  <a:schemeClr val="accent6"/>
                </a:solidFill>
                <a:latin typeface="PT Sans" panose="020B0503020203020204" pitchFamily="34" charset="0"/>
              </a:rPr>
              <a:t>istifadə</a:t>
            </a:r>
            <a:r>
              <a:rPr lang="en-GB" dirty="0">
                <a:solidFill>
                  <a:schemeClr val="accent6"/>
                </a:solidFill>
                <a:latin typeface="PT Sans" panose="020B0503020203020204" pitchFamily="34" charset="0"/>
              </a:rPr>
              <a:t> </a:t>
            </a:r>
            <a:r>
              <a:rPr lang="en-GB" dirty="0" err="1">
                <a:solidFill>
                  <a:schemeClr val="accent6"/>
                </a:solidFill>
                <a:latin typeface="PT Sans" panose="020B0503020203020204" pitchFamily="34" charset="0"/>
              </a:rPr>
              <a:t>edilən</a:t>
            </a:r>
            <a:r>
              <a:rPr lang="en-GB" dirty="0">
                <a:solidFill>
                  <a:schemeClr val="accent6"/>
                </a:solidFill>
                <a:latin typeface="PT Sans" panose="020B0503020203020204" pitchFamily="34" charset="0"/>
              </a:rPr>
              <a:t> </a:t>
            </a:r>
            <a:r>
              <a:rPr lang="en-GB" dirty="0" err="1">
                <a:solidFill>
                  <a:schemeClr val="accent6"/>
                </a:solidFill>
                <a:latin typeface="PT Sans" panose="020B0503020203020204" pitchFamily="34" charset="0"/>
              </a:rPr>
              <a:t>protokollardan</a:t>
            </a:r>
            <a:r>
              <a:rPr lang="en-GB" dirty="0">
                <a:solidFill>
                  <a:schemeClr val="accent6"/>
                </a:solidFill>
                <a:latin typeface="PT Sans" panose="020B0503020203020204" pitchFamily="34" charset="0"/>
              </a:rPr>
              <a:t> </a:t>
            </a:r>
            <a:r>
              <a:rPr lang="en-GB" dirty="0" err="1">
                <a:solidFill>
                  <a:schemeClr val="accent6"/>
                </a:solidFill>
                <a:latin typeface="PT Sans" panose="020B0503020203020204" pitchFamily="34" charset="0"/>
              </a:rPr>
              <a:t>biridir</a:t>
            </a:r>
            <a:r>
              <a:rPr lang="en-GB" dirty="0">
                <a:solidFill>
                  <a:schemeClr val="accent6"/>
                </a:solidFill>
                <a:latin typeface="PT Sans" panose="020B0503020203020204" pitchFamily="34" charset="0"/>
              </a:rPr>
              <a:t>. FTP, </a:t>
            </a:r>
            <a:r>
              <a:rPr lang="en-GB" dirty="0" err="1">
                <a:solidFill>
                  <a:schemeClr val="accent6"/>
                </a:solidFill>
                <a:latin typeface="PT Sans" panose="020B0503020203020204" pitchFamily="34" charset="0"/>
              </a:rPr>
              <a:t>istifadəçilərin</a:t>
            </a:r>
            <a:r>
              <a:rPr lang="en-GB" dirty="0">
                <a:solidFill>
                  <a:schemeClr val="accent6"/>
                </a:solidFill>
                <a:latin typeface="PT Sans" panose="020B0503020203020204" pitchFamily="34" charset="0"/>
              </a:rPr>
              <a:t> </a:t>
            </a:r>
            <a:r>
              <a:rPr lang="en-GB" dirty="0" err="1">
                <a:solidFill>
                  <a:schemeClr val="accent6"/>
                </a:solidFill>
                <a:latin typeface="PT Sans" panose="020B0503020203020204" pitchFamily="34" charset="0"/>
              </a:rPr>
              <a:t>faylları</a:t>
            </a:r>
            <a:r>
              <a:rPr lang="en-GB" dirty="0">
                <a:solidFill>
                  <a:schemeClr val="accent6"/>
                </a:solidFill>
                <a:latin typeface="PT Sans" panose="020B0503020203020204" pitchFamily="34" charset="0"/>
              </a:rPr>
              <a:t> </a:t>
            </a:r>
            <a:r>
              <a:rPr lang="en-GB" dirty="0" err="1">
                <a:solidFill>
                  <a:schemeClr val="accent6"/>
                </a:solidFill>
                <a:latin typeface="PT Sans" panose="020B0503020203020204" pitchFamily="34" charset="0"/>
              </a:rPr>
              <a:t>serverlərdən</a:t>
            </a:r>
            <a:r>
              <a:rPr lang="en-GB" dirty="0">
                <a:solidFill>
                  <a:schemeClr val="accent6"/>
                </a:solidFill>
                <a:latin typeface="PT Sans" panose="020B0503020203020204" pitchFamily="34" charset="0"/>
              </a:rPr>
              <a:t> </a:t>
            </a:r>
            <a:r>
              <a:rPr lang="en-GB" dirty="0" err="1">
                <a:solidFill>
                  <a:schemeClr val="accent6"/>
                </a:solidFill>
                <a:latin typeface="PT Sans" panose="020B0503020203020204" pitchFamily="34" charset="0"/>
              </a:rPr>
              <a:t>gətirmək</a:t>
            </a:r>
            <a:r>
              <a:rPr lang="en-GB" dirty="0">
                <a:solidFill>
                  <a:schemeClr val="accent6"/>
                </a:solidFill>
                <a:latin typeface="PT Sans" panose="020B0503020203020204" pitchFamily="34" charset="0"/>
              </a:rPr>
              <a:t>, </a:t>
            </a:r>
            <a:r>
              <a:rPr lang="en-GB" dirty="0" err="1">
                <a:solidFill>
                  <a:schemeClr val="accent6"/>
                </a:solidFill>
                <a:latin typeface="PT Sans" panose="020B0503020203020204" pitchFamily="34" charset="0"/>
              </a:rPr>
              <a:t>serverlərdəki</a:t>
            </a:r>
            <a:r>
              <a:rPr lang="en-GB" dirty="0">
                <a:solidFill>
                  <a:schemeClr val="accent6"/>
                </a:solidFill>
                <a:latin typeface="PT Sans" panose="020B0503020203020204" pitchFamily="34" charset="0"/>
              </a:rPr>
              <a:t> </a:t>
            </a:r>
            <a:r>
              <a:rPr lang="en-GB" dirty="0" err="1">
                <a:solidFill>
                  <a:schemeClr val="accent6"/>
                </a:solidFill>
                <a:latin typeface="PT Sans" panose="020B0503020203020204" pitchFamily="34" charset="0"/>
              </a:rPr>
              <a:t>faylları</a:t>
            </a:r>
            <a:r>
              <a:rPr lang="en-GB" dirty="0">
                <a:solidFill>
                  <a:schemeClr val="accent6"/>
                </a:solidFill>
                <a:latin typeface="PT Sans" panose="020B0503020203020204" pitchFamily="34" charset="0"/>
              </a:rPr>
              <a:t> </a:t>
            </a:r>
            <a:r>
              <a:rPr lang="en-GB" dirty="0" err="1">
                <a:solidFill>
                  <a:schemeClr val="accent6"/>
                </a:solidFill>
                <a:latin typeface="PT Sans" panose="020B0503020203020204" pitchFamily="34" charset="0"/>
              </a:rPr>
              <a:t>yükləmək</a:t>
            </a:r>
            <a:r>
              <a:rPr lang="en-GB" dirty="0">
                <a:solidFill>
                  <a:schemeClr val="accent6"/>
                </a:solidFill>
                <a:latin typeface="PT Sans" panose="020B0503020203020204" pitchFamily="34" charset="0"/>
              </a:rPr>
              <a:t> </a:t>
            </a:r>
            <a:r>
              <a:rPr lang="en-GB" dirty="0" err="1">
                <a:solidFill>
                  <a:schemeClr val="accent6"/>
                </a:solidFill>
                <a:latin typeface="PT Sans" panose="020B0503020203020204" pitchFamily="34" charset="0"/>
              </a:rPr>
              <a:t>və</a:t>
            </a:r>
            <a:r>
              <a:rPr lang="en-GB" dirty="0">
                <a:solidFill>
                  <a:schemeClr val="accent6"/>
                </a:solidFill>
                <a:latin typeface="PT Sans" panose="020B0503020203020204" pitchFamily="34" charset="0"/>
              </a:rPr>
              <a:t> </a:t>
            </a:r>
            <a:r>
              <a:rPr lang="en-GB" dirty="0" err="1">
                <a:solidFill>
                  <a:schemeClr val="accent6"/>
                </a:solidFill>
                <a:latin typeface="PT Sans" panose="020B0503020203020204" pitchFamily="34" charset="0"/>
              </a:rPr>
              <a:t>serverlərdəki</a:t>
            </a:r>
            <a:r>
              <a:rPr lang="en-GB" dirty="0">
                <a:solidFill>
                  <a:schemeClr val="accent6"/>
                </a:solidFill>
                <a:latin typeface="PT Sans" panose="020B0503020203020204" pitchFamily="34" charset="0"/>
              </a:rPr>
              <a:t> </a:t>
            </a:r>
            <a:r>
              <a:rPr lang="en-GB" dirty="0" err="1">
                <a:solidFill>
                  <a:schemeClr val="accent6"/>
                </a:solidFill>
                <a:latin typeface="PT Sans" panose="020B0503020203020204" pitchFamily="34" charset="0"/>
              </a:rPr>
              <a:t>faylları</a:t>
            </a:r>
            <a:r>
              <a:rPr lang="en-GB" dirty="0">
                <a:solidFill>
                  <a:schemeClr val="accent6"/>
                </a:solidFill>
                <a:latin typeface="PT Sans" panose="020B0503020203020204" pitchFamily="34" charset="0"/>
              </a:rPr>
              <a:t> </a:t>
            </a:r>
            <a:r>
              <a:rPr lang="en-GB" dirty="0" err="1">
                <a:solidFill>
                  <a:schemeClr val="accent6"/>
                </a:solidFill>
                <a:latin typeface="PT Sans" panose="020B0503020203020204" pitchFamily="34" charset="0"/>
              </a:rPr>
              <a:t>paylaşmaq</a:t>
            </a:r>
            <a:r>
              <a:rPr lang="en-GB" dirty="0">
                <a:solidFill>
                  <a:schemeClr val="accent6"/>
                </a:solidFill>
                <a:latin typeface="PT Sans" panose="020B0503020203020204" pitchFamily="34" charset="0"/>
              </a:rPr>
              <a:t> </a:t>
            </a:r>
            <a:r>
              <a:rPr lang="en-GB" dirty="0" err="1">
                <a:solidFill>
                  <a:schemeClr val="accent6"/>
                </a:solidFill>
                <a:latin typeface="PT Sans" panose="020B0503020203020204" pitchFamily="34" charset="0"/>
              </a:rPr>
              <a:t>üçün</a:t>
            </a:r>
            <a:r>
              <a:rPr lang="en-GB" dirty="0">
                <a:solidFill>
                  <a:schemeClr val="accent6"/>
                </a:solidFill>
                <a:latin typeface="PT Sans" panose="020B0503020203020204" pitchFamily="34" charset="0"/>
              </a:rPr>
              <a:t> </a:t>
            </a:r>
            <a:r>
              <a:rPr lang="en-GB" dirty="0" err="1">
                <a:solidFill>
                  <a:schemeClr val="accent6"/>
                </a:solidFill>
                <a:latin typeface="PT Sans" panose="020B0503020203020204" pitchFamily="34" charset="0"/>
              </a:rPr>
              <a:t>istifadə</a:t>
            </a:r>
            <a:r>
              <a:rPr lang="en-GB" dirty="0">
                <a:solidFill>
                  <a:schemeClr val="accent6"/>
                </a:solidFill>
                <a:latin typeface="PT Sans" panose="020B0503020203020204" pitchFamily="34" charset="0"/>
              </a:rPr>
              <a:t> </a:t>
            </a:r>
            <a:r>
              <a:rPr lang="en-GB" dirty="0" err="1">
                <a:solidFill>
                  <a:schemeClr val="accent6"/>
                </a:solidFill>
                <a:latin typeface="PT Sans" panose="020B0503020203020204" pitchFamily="34" charset="0"/>
              </a:rPr>
              <a:t>olunur</a:t>
            </a:r>
            <a:r>
              <a:rPr lang="en-GB" dirty="0">
                <a:solidFill>
                  <a:schemeClr val="accent6"/>
                </a:solidFill>
                <a:latin typeface="PT Sans" panose="020B0503020203020204" pitchFamily="34" charset="0"/>
              </a:rPr>
              <a:t>. FTP, </a:t>
            </a:r>
            <a:r>
              <a:rPr lang="en-GB" dirty="0" err="1">
                <a:solidFill>
                  <a:schemeClr val="accent6"/>
                </a:solidFill>
                <a:latin typeface="PT Sans" panose="020B0503020203020204" pitchFamily="34" charset="0"/>
              </a:rPr>
              <a:t>istifadəçilərin</a:t>
            </a:r>
            <a:r>
              <a:rPr lang="en-GB" dirty="0">
                <a:solidFill>
                  <a:schemeClr val="accent6"/>
                </a:solidFill>
                <a:latin typeface="PT Sans" panose="020B0503020203020204" pitchFamily="34" charset="0"/>
              </a:rPr>
              <a:t> </a:t>
            </a:r>
            <a:r>
              <a:rPr lang="en-GB" dirty="0" err="1">
                <a:solidFill>
                  <a:schemeClr val="accent6"/>
                </a:solidFill>
                <a:latin typeface="PT Sans" panose="020B0503020203020204" pitchFamily="34" charset="0"/>
              </a:rPr>
              <a:t>faylların</a:t>
            </a:r>
            <a:r>
              <a:rPr lang="en-GB" dirty="0">
                <a:solidFill>
                  <a:schemeClr val="accent6"/>
                </a:solidFill>
                <a:latin typeface="PT Sans" panose="020B0503020203020204" pitchFamily="34" charset="0"/>
              </a:rPr>
              <a:t> </a:t>
            </a:r>
            <a:r>
              <a:rPr lang="en-GB" dirty="0" err="1">
                <a:solidFill>
                  <a:schemeClr val="accent6"/>
                </a:solidFill>
                <a:latin typeface="PT Sans" panose="020B0503020203020204" pitchFamily="34" charset="0"/>
              </a:rPr>
              <a:t>həcmi</a:t>
            </a:r>
            <a:r>
              <a:rPr lang="en-GB" dirty="0">
                <a:solidFill>
                  <a:schemeClr val="accent6"/>
                </a:solidFill>
                <a:latin typeface="PT Sans" panose="020B0503020203020204" pitchFamily="34" charset="0"/>
              </a:rPr>
              <a:t>, </a:t>
            </a:r>
            <a:r>
              <a:rPr lang="en-GB" dirty="0" err="1">
                <a:solidFill>
                  <a:schemeClr val="accent6"/>
                </a:solidFill>
                <a:latin typeface="PT Sans" panose="020B0503020203020204" pitchFamily="34" charset="0"/>
              </a:rPr>
              <a:t>adı</a:t>
            </a:r>
            <a:r>
              <a:rPr lang="en-GB" dirty="0">
                <a:solidFill>
                  <a:schemeClr val="accent6"/>
                </a:solidFill>
                <a:latin typeface="PT Sans" panose="020B0503020203020204" pitchFamily="34" charset="0"/>
              </a:rPr>
              <a:t> </a:t>
            </a:r>
            <a:r>
              <a:rPr lang="en-GB" dirty="0" err="1">
                <a:solidFill>
                  <a:schemeClr val="accent6"/>
                </a:solidFill>
                <a:latin typeface="PT Sans" panose="020B0503020203020204" pitchFamily="34" charset="0"/>
              </a:rPr>
              <a:t>və</a:t>
            </a:r>
            <a:r>
              <a:rPr lang="en-GB" dirty="0">
                <a:solidFill>
                  <a:schemeClr val="accent6"/>
                </a:solidFill>
                <a:latin typeface="PT Sans" panose="020B0503020203020204" pitchFamily="34" charset="0"/>
              </a:rPr>
              <a:t> </a:t>
            </a:r>
            <a:r>
              <a:rPr lang="en-GB" dirty="0" err="1">
                <a:solidFill>
                  <a:schemeClr val="accent6"/>
                </a:solidFill>
                <a:latin typeface="PT Sans" panose="020B0503020203020204" pitchFamily="34" charset="0"/>
              </a:rPr>
              <a:t>başqa</a:t>
            </a:r>
            <a:r>
              <a:rPr lang="en-GB" dirty="0">
                <a:solidFill>
                  <a:schemeClr val="accent6"/>
                </a:solidFill>
                <a:latin typeface="PT Sans" panose="020B0503020203020204" pitchFamily="34" charset="0"/>
              </a:rPr>
              <a:t> </a:t>
            </a:r>
            <a:r>
              <a:rPr lang="en-GB" dirty="0" err="1">
                <a:solidFill>
                  <a:schemeClr val="accent6"/>
                </a:solidFill>
                <a:latin typeface="PT Sans" panose="020B0503020203020204" pitchFamily="34" charset="0"/>
              </a:rPr>
              <a:t>xüsusiyyətlərinin</a:t>
            </a:r>
            <a:r>
              <a:rPr lang="en-GB" dirty="0">
                <a:solidFill>
                  <a:schemeClr val="accent6"/>
                </a:solidFill>
                <a:latin typeface="PT Sans" panose="020B0503020203020204" pitchFamily="34" charset="0"/>
              </a:rPr>
              <a:t> </a:t>
            </a:r>
            <a:r>
              <a:rPr lang="en-GB" dirty="0" err="1">
                <a:solidFill>
                  <a:schemeClr val="accent6"/>
                </a:solidFill>
                <a:latin typeface="PT Sans" panose="020B0503020203020204" pitchFamily="34" charset="0"/>
              </a:rPr>
              <a:t>təyin</a:t>
            </a:r>
            <a:r>
              <a:rPr lang="en-GB" dirty="0">
                <a:solidFill>
                  <a:schemeClr val="accent6"/>
                </a:solidFill>
                <a:latin typeface="PT Sans" panose="020B0503020203020204" pitchFamily="34" charset="0"/>
              </a:rPr>
              <a:t> </a:t>
            </a:r>
            <a:r>
              <a:rPr lang="en-GB" dirty="0" err="1">
                <a:solidFill>
                  <a:schemeClr val="accent6"/>
                </a:solidFill>
                <a:latin typeface="PT Sans" panose="020B0503020203020204" pitchFamily="34" charset="0"/>
              </a:rPr>
              <a:t>edilməsinə</a:t>
            </a:r>
            <a:r>
              <a:rPr lang="en-GB" dirty="0">
                <a:solidFill>
                  <a:schemeClr val="accent6"/>
                </a:solidFill>
                <a:latin typeface="PT Sans" panose="020B0503020203020204" pitchFamily="34" charset="0"/>
              </a:rPr>
              <a:t> </a:t>
            </a:r>
            <a:r>
              <a:rPr lang="en-GB" dirty="0" err="1">
                <a:solidFill>
                  <a:schemeClr val="accent6"/>
                </a:solidFill>
                <a:latin typeface="PT Sans" panose="020B0503020203020204" pitchFamily="34" charset="0"/>
              </a:rPr>
              <a:t>imkan</a:t>
            </a:r>
            <a:r>
              <a:rPr lang="en-GB" dirty="0">
                <a:solidFill>
                  <a:schemeClr val="accent6"/>
                </a:solidFill>
                <a:latin typeface="PT Sans" panose="020B0503020203020204" pitchFamily="34" charset="0"/>
              </a:rPr>
              <a:t> </a:t>
            </a:r>
            <a:r>
              <a:rPr lang="en-GB" dirty="0" err="1">
                <a:solidFill>
                  <a:schemeClr val="accent6"/>
                </a:solidFill>
                <a:latin typeface="PT Sans" panose="020B0503020203020204" pitchFamily="34" charset="0"/>
              </a:rPr>
              <a:t>verir</a:t>
            </a:r>
            <a:r>
              <a:rPr lang="en-GB" dirty="0">
                <a:solidFill>
                  <a:schemeClr val="accent6"/>
                </a:solidFill>
                <a:latin typeface="PT Sans" panose="020B0503020203020204" pitchFamily="34" charset="0"/>
              </a:rPr>
              <a:t>.</a:t>
            </a:r>
          </a:p>
          <a:p>
            <a:endParaRPr lang="en-GB" dirty="0">
              <a:solidFill>
                <a:schemeClr val="accent6"/>
              </a:solidFill>
              <a:latin typeface="PT Sans" panose="020B0503020203020204" pitchFamily="34" charset="0"/>
            </a:endParaRPr>
          </a:p>
          <a:p>
            <a:r>
              <a:rPr lang="en-GB" dirty="0" err="1">
                <a:solidFill>
                  <a:schemeClr val="accent6"/>
                </a:solidFill>
                <a:latin typeface="PT Sans" panose="020B0503020203020204" pitchFamily="34" charset="0"/>
              </a:rPr>
              <a:t>Nəticə</a:t>
            </a:r>
            <a:r>
              <a:rPr lang="en-GB" dirty="0">
                <a:solidFill>
                  <a:schemeClr val="accent6"/>
                </a:solidFill>
                <a:latin typeface="PT Sans" panose="020B0503020203020204" pitchFamily="34" charset="0"/>
              </a:rPr>
              <a:t> </a:t>
            </a:r>
            <a:r>
              <a:rPr lang="en-GB" dirty="0" err="1">
                <a:solidFill>
                  <a:schemeClr val="accent6"/>
                </a:solidFill>
                <a:latin typeface="PT Sans" panose="020B0503020203020204" pitchFamily="34" charset="0"/>
              </a:rPr>
              <a:t>olaraq</a:t>
            </a:r>
            <a:r>
              <a:rPr lang="en-GB" dirty="0">
                <a:solidFill>
                  <a:schemeClr val="accent6"/>
                </a:solidFill>
                <a:latin typeface="PT Sans" panose="020B0503020203020204" pitchFamily="34" charset="0"/>
              </a:rPr>
              <a:t>, HTTP </a:t>
            </a:r>
            <a:r>
              <a:rPr lang="en-GB" dirty="0" err="1">
                <a:solidFill>
                  <a:schemeClr val="accent6"/>
                </a:solidFill>
                <a:latin typeface="PT Sans" panose="020B0503020203020204" pitchFamily="34" charset="0"/>
              </a:rPr>
              <a:t>və</a:t>
            </a:r>
            <a:r>
              <a:rPr lang="en-GB" dirty="0">
                <a:solidFill>
                  <a:schemeClr val="accent6"/>
                </a:solidFill>
                <a:latin typeface="PT Sans" panose="020B0503020203020204" pitchFamily="34" charset="0"/>
              </a:rPr>
              <a:t> FTP, </a:t>
            </a:r>
            <a:r>
              <a:rPr lang="en-GB" dirty="0" err="1">
                <a:solidFill>
                  <a:schemeClr val="accent6"/>
                </a:solidFill>
                <a:latin typeface="PT Sans" panose="020B0503020203020204" pitchFamily="34" charset="0"/>
              </a:rPr>
              <a:t>internetdə</a:t>
            </a:r>
            <a:r>
              <a:rPr lang="en-GB" dirty="0">
                <a:solidFill>
                  <a:schemeClr val="accent6"/>
                </a:solidFill>
                <a:latin typeface="PT Sans" panose="020B0503020203020204" pitchFamily="34" charset="0"/>
              </a:rPr>
              <a:t> </a:t>
            </a:r>
            <a:r>
              <a:rPr lang="en-GB" dirty="0" err="1">
                <a:solidFill>
                  <a:schemeClr val="accent6"/>
                </a:solidFill>
                <a:latin typeface="PT Sans" panose="020B0503020203020204" pitchFamily="34" charset="0"/>
              </a:rPr>
              <a:t>məlumatların</a:t>
            </a:r>
            <a:r>
              <a:rPr lang="en-GB" dirty="0">
                <a:solidFill>
                  <a:schemeClr val="accent6"/>
                </a:solidFill>
                <a:latin typeface="PT Sans" panose="020B0503020203020204" pitchFamily="34" charset="0"/>
              </a:rPr>
              <a:t> </a:t>
            </a:r>
            <a:r>
              <a:rPr lang="en-GB" dirty="0" err="1">
                <a:solidFill>
                  <a:schemeClr val="accent6"/>
                </a:solidFill>
                <a:latin typeface="PT Sans" panose="020B0503020203020204" pitchFamily="34" charset="0"/>
              </a:rPr>
              <a:t>ötürülməsi</a:t>
            </a:r>
            <a:r>
              <a:rPr lang="en-GB" dirty="0">
                <a:solidFill>
                  <a:schemeClr val="accent6"/>
                </a:solidFill>
                <a:latin typeface="PT Sans" panose="020B0503020203020204" pitchFamily="34" charset="0"/>
              </a:rPr>
              <a:t> </a:t>
            </a:r>
            <a:r>
              <a:rPr lang="en-GB" dirty="0" err="1">
                <a:solidFill>
                  <a:schemeClr val="accent6"/>
                </a:solidFill>
                <a:latin typeface="PT Sans" panose="020B0503020203020204" pitchFamily="34" charset="0"/>
              </a:rPr>
              <a:t>və</a:t>
            </a:r>
            <a:r>
              <a:rPr lang="en-GB" dirty="0">
                <a:solidFill>
                  <a:schemeClr val="accent6"/>
                </a:solidFill>
                <a:latin typeface="PT Sans" panose="020B0503020203020204" pitchFamily="34" charset="0"/>
              </a:rPr>
              <a:t> </a:t>
            </a:r>
            <a:r>
              <a:rPr lang="en-GB" dirty="0" err="1">
                <a:solidFill>
                  <a:schemeClr val="accent6"/>
                </a:solidFill>
                <a:latin typeface="PT Sans" panose="020B0503020203020204" pitchFamily="34" charset="0"/>
              </a:rPr>
              <a:t>faylların</a:t>
            </a:r>
            <a:r>
              <a:rPr lang="en-GB" dirty="0">
                <a:solidFill>
                  <a:schemeClr val="accent6"/>
                </a:solidFill>
                <a:latin typeface="PT Sans" panose="020B0503020203020204" pitchFamily="34" charset="0"/>
              </a:rPr>
              <a:t> </a:t>
            </a:r>
            <a:r>
              <a:rPr lang="en-GB" dirty="0" err="1">
                <a:solidFill>
                  <a:schemeClr val="accent6"/>
                </a:solidFill>
                <a:latin typeface="PT Sans" panose="020B0503020203020204" pitchFamily="34" charset="0"/>
              </a:rPr>
              <a:t>paylaşılması</a:t>
            </a:r>
            <a:r>
              <a:rPr lang="en-GB" dirty="0">
                <a:solidFill>
                  <a:schemeClr val="accent6"/>
                </a:solidFill>
                <a:latin typeface="PT Sans" panose="020B0503020203020204" pitchFamily="34" charset="0"/>
              </a:rPr>
              <a:t> </a:t>
            </a:r>
            <a:r>
              <a:rPr lang="en-GB" dirty="0" err="1">
                <a:solidFill>
                  <a:schemeClr val="accent6"/>
                </a:solidFill>
                <a:latin typeface="PT Sans" panose="020B0503020203020204" pitchFamily="34" charset="0"/>
              </a:rPr>
              <a:t>üçün</a:t>
            </a:r>
            <a:r>
              <a:rPr lang="en-GB" dirty="0">
                <a:solidFill>
                  <a:schemeClr val="accent6"/>
                </a:solidFill>
                <a:latin typeface="PT Sans" panose="020B0503020203020204" pitchFamily="34" charset="0"/>
              </a:rPr>
              <a:t> </a:t>
            </a:r>
            <a:r>
              <a:rPr lang="en-GB" dirty="0" err="1">
                <a:solidFill>
                  <a:schemeClr val="accent6"/>
                </a:solidFill>
                <a:latin typeface="PT Sans" panose="020B0503020203020204" pitchFamily="34" charset="0"/>
              </a:rPr>
              <a:t>istifadə</a:t>
            </a:r>
            <a:r>
              <a:rPr lang="en-GB" dirty="0">
                <a:solidFill>
                  <a:schemeClr val="accent6"/>
                </a:solidFill>
                <a:latin typeface="PT Sans" panose="020B0503020203020204" pitchFamily="34" charset="0"/>
              </a:rPr>
              <a:t> </a:t>
            </a:r>
            <a:r>
              <a:rPr lang="en-GB" dirty="0" err="1">
                <a:solidFill>
                  <a:schemeClr val="accent6"/>
                </a:solidFill>
                <a:latin typeface="PT Sans" panose="020B0503020203020204" pitchFamily="34" charset="0"/>
              </a:rPr>
              <a:t>edilən</a:t>
            </a:r>
            <a:r>
              <a:rPr lang="en-GB" dirty="0">
                <a:solidFill>
                  <a:schemeClr val="accent6"/>
                </a:solidFill>
                <a:latin typeface="PT Sans" panose="020B0503020203020204" pitchFamily="34" charset="0"/>
              </a:rPr>
              <a:t> </a:t>
            </a:r>
            <a:r>
              <a:rPr lang="en-GB" dirty="0" err="1">
                <a:solidFill>
                  <a:schemeClr val="accent6"/>
                </a:solidFill>
                <a:latin typeface="PT Sans" panose="020B0503020203020204" pitchFamily="34" charset="0"/>
              </a:rPr>
              <a:t>şəbəkə</a:t>
            </a:r>
            <a:r>
              <a:rPr lang="en-GB" dirty="0">
                <a:solidFill>
                  <a:schemeClr val="accent6"/>
                </a:solidFill>
                <a:latin typeface="PT Sans" panose="020B0503020203020204" pitchFamily="34" charset="0"/>
              </a:rPr>
              <a:t> </a:t>
            </a:r>
            <a:r>
              <a:rPr lang="en-GB" dirty="0" err="1">
                <a:solidFill>
                  <a:schemeClr val="accent6"/>
                </a:solidFill>
                <a:latin typeface="PT Sans" panose="020B0503020203020204" pitchFamily="34" charset="0"/>
              </a:rPr>
              <a:t>protokollarıdır</a:t>
            </a:r>
            <a:r>
              <a:rPr lang="en-GB" dirty="0">
                <a:solidFill>
                  <a:schemeClr val="accent6"/>
                </a:solidFill>
                <a:latin typeface="PT Sans" panose="020B0503020203020204" pitchFamily="34" charset="0"/>
              </a:rPr>
              <a:t>. HTTP, </a:t>
            </a:r>
            <a:r>
              <a:rPr lang="en-GB" dirty="0" err="1">
                <a:solidFill>
                  <a:schemeClr val="accent6"/>
                </a:solidFill>
                <a:latin typeface="PT Sans" panose="020B0503020203020204" pitchFamily="34" charset="0"/>
              </a:rPr>
              <a:t>səhifələrin</a:t>
            </a:r>
            <a:r>
              <a:rPr lang="en-GB" dirty="0">
                <a:solidFill>
                  <a:schemeClr val="accent6"/>
                </a:solidFill>
                <a:latin typeface="PT Sans" panose="020B0503020203020204" pitchFamily="34" charset="0"/>
              </a:rPr>
              <a:t> </a:t>
            </a:r>
            <a:r>
              <a:rPr lang="en-GB" dirty="0" err="1">
                <a:solidFill>
                  <a:schemeClr val="accent6"/>
                </a:solidFill>
                <a:latin typeface="PT Sans" panose="020B0503020203020204" pitchFamily="34" charset="0"/>
              </a:rPr>
              <a:t>gətirilməsi</a:t>
            </a:r>
            <a:r>
              <a:rPr lang="en-GB" dirty="0">
                <a:solidFill>
                  <a:schemeClr val="accent6"/>
                </a:solidFill>
                <a:latin typeface="PT Sans" panose="020B0503020203020204" pitchFamily="34" charset="0"/>
              </a:rPr>
              <a:t> </a:t>
            </a:r>
            <a:r>
              <a:rPr lang="en-GB" dirty="0" err="1">
                <a:solidFill>
                  <a:schemeClr val="accent6"/>
                </a:solidFill>
                <a:latin typeface="PT Sans" panose="020B0503020203020204" pitchFamily="34" charset="0"/>
              </a:rPr>
              <a:t>üçün</a:t>
            </a:r>
            <a:r>
              <a:rPr lang="en-GB" dirty="0">
                <a:solidFill>
                  <a:schemeClr val="accent6"/>
                </a:solidFill>
                <a:latin typeface="PT Sans" panose="020B0503020203020204" pitchFamily="34" charset="0"/>
              </a:rPr>
              <a:t> </a:t>
            </a:r>
            <a:r>
              <a:rPr lang="en-GB" dirty="0" err="1">
                <a:solidFill>
                  <a:schemeClr val="accent6"/>
                </a:solidFill>
                <a:latin typeface="PT Sans" panose="020B0503020203020204" pitchFamily="34" charset="0"/>
              </a:rPr>
              <a:t>istifadə</a:t>
            </a:r>
            <a:r>
              <a:rPr lang="en-GB" dirty="0">
                <a:solidFill>
                  <a:schemeClr val="accent6"/>
                </a:solidFill>
                <a:latin typeface="PT Sans" panose="020B0503020203020204" pitchFamily="34" charset="0"/>
              </a:rPr>
              <a:t> </a:t>
            </a:r>
            <a:r>
              <a:rPr lang="en-GB" dirty="0" err="1">
                <a:solidFill>
                  <a:schemeClr val="accent6"/>
                </a:solidFill>
                <a:latin typeface="PT Sans" panose="020B0503020203020204" pitchFamily="34" charset="0"/>
              </a:rPr>
              <a:t>edilir</a:t>
            </a:r>
            <a:r>
              <a:rPr lang="en-GB" dirty="0">
                <a:solidFill>
                  <a:schemeClr val="accent6"/>
                </a:solidFill>
                <a:latin typeface="PT Sans" panose="020B0503020203020204" pitchFamily="34" charset="0"/>
              </a:rPr>
              <a:t> </a:t>
            </a:r>
            <a:r>
              <a:rPr lang="en-GB" dirty="0" err="1">
                <a:solidFill>
                  <a:schemeClr val="accent6"/>
                </a:solidFill>
                <a:latin typeface="PT Sans" panose="020B0503020203020204" pitchFamily="34" charset="0"/>
              </a:rPr>
              <a:t>və</a:t>
            </a:r>
            <a:r>
              <a:rPr lang="en-GB" dirty="0">
                <a:solidFill>
                  <a:schemeClr val="accent6"/>
                </a:solidFill>
                <a:latin typeface="PT Sans" panose="020B0503020203020204" pitchFamily="34" charset="0"/>
              </a:rPr>
              <a:t> FTP, </a:t>
            </a:r>
            <a:r>
              <a:rPr lang="en-GB" dirty="0" err="1">
                <a:solidFill>
                  <a:schemeClr val="accent6"/>
                </a:solidFill>
                <a:latin typeface="PT Sans" panose="020B0503020203020204" pitchFamily="34" charset="0"/>
              </a:rPr>
              <a:t>faylların</a:t>
            </a:r>
            <a:r>
              <a:rPr lang="en-GB" dirty="0">
                <a:solidFill>
                  <a:schemeClr val="accent6"/>
                </a:solidFill>
                <a:latin typeface="PT Sans" panose="020B0503020203020204" pitchFamily="34" charset="0"/>
              </a:rPr>
              <a:t> </a:t>
            </a:r>
            <a:r>
              <a:rPr lang="en-GB" dirty="0" err="1">
                <a:solidFill>
                  <a:schemeClr val="accent6"/>
                </a:solidFill>
                <a:latin typeface="PT Sans" panose="020B0503020203020204" pitchFamily="34" charset="0"/>
              </a:rPr>
              <a:t>ötürülməsi</a:t>
            </a:r>
            <a:r>
              <a:rPr lang="en-GB" dirty="0">
                <a:solidFill>
                  <a:schemeClr val="accent6"/>
                </a:solidFill>
                <a:latin typeface="PT Sans" panose="020B0503020203020204" pitchFamily="34" charset="0"/>
              </a:rPr>
              <a:t> </a:t>
            </a:r>
            <a:r>
              <a:rPr lang="en-GB" dirty="0" err="1">
                <a:solidFill>
                  <a:schemeClr val="accent6"/>
                </a:solidFill>
                <a:latin typeface="PT Sans" panose="020B0503020203020204" pitchFamily="34" charset="0"/>
              </a:rPr>
              <a:t>üçün</a:t>
            </a:r>
            <a:r>
              <a:rPr lang="en-GB" dirty="0">
                <a:solidFill>
                  <a:schemeClr val="accent6"/>
                </a:solidFill>
                <a:latin typeface="PT Sans" panose="020B0503020203020204" pitchFamily="34" charset="0"/>
              </a:rPr>
              <a:t> </a:t>
            </a:r>
            <a:r>
              <a:rPr lang="en-GB" dirty="0" err="1">
                <a:solidFill>
                  <a:schemeClr val="accent6"/>
                </a:solidFill>
                <a:latin typeface="PT Sans" panose="020B0503020203020204" pitchFamily="34" charset="0"/>
              </a:rPr>
              <a:t>istifadə</a:t>
            </a:r>
            <a:r>
              <a:rPr lang="en-GB" dirty="0">
                <a:solidFill>
                  <a:schemeClr val="accent6"/>
                </a:solidFill>
                <a:latin typeface="PT Sans" panose="020B0503020203020204" pitchFamily="34" charset="0"/>
              </a:rPr>
              <a:t> </a:t>
            </a:r>
            <a:r>
              <a:rPr lang="en-GB" dirty="0" err="1">
                <a:solidFill>
                  <a:schemeClr val="accent6"/>
                </a:solidFill>
                <a:latin typeface="PT Sans" panose="020B0503020203020204" pitchFamily="34" charset="0"/>
              </a:rPr>
              <a:t>edilir</a:t>
            </a:r>
            <a:r>
              <a:rPr lang="en-GB" dirty="0">
                <a:solidFill>
                  <a:schemeClr val="accent6"/>
                </a:solidFill>
                <a:latin typeface="PT Sans" panose="020B0503020203020204" pitchFamily="34" charset="0"/>
              </a:rPr>
              <a:t>.</a:t>
            </a:r>
          </a:p>
        </p:txBody>
      </p:sp>
    </p:spTree>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2"/>
        <p:cNvGrpSpPr/>
        <p:nvPr/>
      </p:nvGrpSpPr>
      <p:grpSpPr>
        <a:xfrm>
          <a:off x="0" y="0"/>
          <a:ext cx="0" cy="0"/>
          <a:chOff x="0" y="0"/>
          <a:chExt cx="0" cy="0"/>
        </a:xfrm>
      </p:grpSpPr>
      <p:grpSp>
        <p:nvGrpSpPr>
          <p:cNvPr id="1255" name="Google Shape;1255;p50"/>
          <p:cNvGrpSpPr/>
          <p:nvPr/>
        </p:nvGrpSpPr>
        <p:grpSpPr>
          <a:xfrm>
            <a:off x="4943488" y="2957928"/>
            <a:ext cx="1538733" cy="1540386"/>
            <a:chOff x="3837325" y="4542350"/>
            <a:chExt cx="884075" cy="885025"/>
          </a:xfrm>
        </p:grpSpPr>
        <p:sp>
          <p:nvSpPr>
            <p:cNvPr id="1256" name="Google Shape;1256;p50"/>
            <p:cNvSpPr/>
            <p:nvPr/>
          </p:nvSpPr>
          <p:spPr>
            <a:xfrm>
              <a:off x="3842275" y="4547600"/>
              <a:ext cx="555750" cy="555750"/>
            </a:xfrm>
            <a:custGeom>
              <a:avLst/>
              <a:gdLst/>
              <a:ahLst/>
              <a:cxnLst/>
              <a:rect l="l" t="t" r="r" b="b"/>
              <a:pathLst>
                <a:path w="22230" h="22230" extrusionOk="0">
                  <a:moveTo>
                    <a:pt x="20346" y="224"/>
                  </a:moveTo>
                  <a:cubicBezTo>
                    <a:pt x="20841" y="323"/>
                    <a:pt x="21337" y="422"/>
                    <a:pt x="21808" y="546"/>
                  </a:cubicBezTo>
                  <a:lnTo>
                    <a:pt x="546" y="21833"/>
                  </a:lnTo>
                  <a:cubicBezTo>
                    <a:pt x="422" y="21337"/>
                    <a:pt x="298" y="20867"/>
                    <a:pt x="223" y="20371"/>
                  </a:cubicBezTo>
                  <a:lnTo>
                    <a:pt x="20346" y="224"/>
                  </a:lnTo>
                  <a:close/>
                  <a:moveTo>
                    <a:pt x="20296" y="1"/>
                  </a:moveTo>
                  <a:lnTo>
                    <a:pt x="0" y="20272"/>
                  </a:lnTo>
                  <a:lnTo>
                    <a:pt x="0" y="20346"/>
                  </a:lnTo>
                  <a:cubicBezTo>
                    <a:pt x="100" y="20916"/>
                    <a:pt x="223" y="21486"/>
                    <a:pt x="372" y="22056"/>
                  </a:cubicBezTo>
                  <a:lnTo>
                    <a:pt x="422" y="22230"/>
                  </a:lnTo>
                  <a:lnTo>
                    <a:pt x="22229" y="422"/>
                  </a:lnTo>
                  <a:lnTo>
                    <a:pt x="22056" y="373"/>
                  </a:lnTo>
                  <a:cubicBezTo>
                    <a:pt x="21486" y="224"/>
                    <a:pt x="20916" y="100"/>
                    <a:pt x="20346" y="1"/>
                  </a:cubicBezTo>
                  <a:close/>
                </a:path>
              </a:pathLst>
            </a:custGeom>
            <a:gradFill>
              <a:gsLst>
                <a:gs pos="0">
                  <a:schemeClr val="dk1"/>
                </a:gs>
                <a:gs pos="100000">
                  <a:srgbClr val="2E2E8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50"/>
            <p:cNvSpPr/>
            <p:nvPr/>
          </p:nvSpPr>
          <p:spPr>
            <a:xfrm>
              <a:off x="3851575" y="4556900"/>
              <a:ext cx="584850" cy="585475"/>
            </a:xfrm>
            <a:custGeom>
              <a:avLst/>
              <a:gdLst/>
              <a:ahLst/>
              <a:cxnLst/>
              <a:rect l="l" t="t" r="r" b="b"/>
              <a:pathLst>
                <a:path w="23394" h="23419" extrusionOk="0">
                  <a:moveTo>
                    <a:pt x="21684" y="224"/>
                  </a:moveTo>
                  <a:cubicBezTo>
                    <a:pt x="22130" y="348"/>
                    <a:pt x="22601" y="496"/>
                    <a:pt x="23022" y="645"/>
                  </a:cubicBezTo>
                  <a:lnTo>
                    <a:pt x="644" y="23022"/>
                  </a:lnTo>
                  <a:cubicBezTo>
                    <a:pt x="496" y="22601"/>
                    <a:pt x="347" y="22130"/>
                    <a:pt x="223" y="21684"/>
                  </a:cubicBezTo>
                  <a:lnTo>
                    <a:pt x="21684" y="224"/>
                  </a:lnTo>
                  <a:close/>
                  <a:moveTo>
                    <a:pt x="21609" y="1"/>
                  </a:moveTo>
                  <a:lnTo>
                    <a:pt x="25" y="21560"/>
                  </a:lnTo>
                  <a:lnTo>
                    <a:pt x="0" y="21610"/>
                  </a:lnTo>
                  <a:lnTo>
                    <a:pt x="0" y="21684"/>
                  </a:lnTo>
                  <a:cubicBezTo>
                    <a:pt x="149" y="22229"/>
                    <a:pt x="322" y="22750"/>
                    <a:pt x="496" y="23245"/>
                  </a:cubicBezTo>
                  <a:lnTo>
                    <a:pt x="570" y="23419"/>
                  </a:lnTo>
                  <a:lnTo>
                    <a:pt x="23294" y="670"/>
                  </a:lnTo>
                  <a:lnTo>
                    <a:pt x="23394" y="546"/>
                  </a:lnTo>
                  <a:lnTo>
                    <a:pt x="23245" y="496"/>
                  </a:lnTo>
                  <a:cubicBezTo>
                    <a:pt x="22749" y="298"/>
                    <a:pt x="22204" y="149"/>
                    <a:pt x="21659" y="1"/>
                  </a:cubicBezTo>
                  <a:close/>
                </a:path>
              </a:pathLst>
            </a:custGeom>
            <a:gradFill>
              <a:gsLst>
                <a:gs pos="0">
                  <a:schemeClr val="dk1"/>
                </a:gs>
                <a:gs pos="100000">
                  <a:srgbClr val="2E2E8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50"/>
            <p:cNvSpPr/>
            <p:nvPr/>
          </p:nvSpPr>
          <p:spPr>
            <a:xfrm>
              <a:off x="3938925" y="4644250"/>
              <a:ext cx="654250" cy="654250"/>
            </a:xfrm>
            <a:custGeom>
              <a:avLst/>
              <a:gdLst/>
              <a:ahLst/>
              <a:cxnLst/>
              <a:rect l="l" t="t" r="r" b="b"/>
              <a:pathLst>
                <a:path w="26170" h="26170" extrusionOk="0">
                  <a:moveTo>
                    <a:pt x="24955" y="273"/>
                  </a:moveTo>
                  <a:cubicBezTo>
                    <a:pt x="25277" y="571"/>
                    <a:pt x="25574" y="843"/>
                    <a:pt x="25872" y="1141"/>
                  </a:cubicBezTo>
                  <a:lnTo>
                    <a:pt x="1140" y="25872"/>
                  </a:lnTo>
                  <a:cubicBezTo>
                    <a:pt x="843" y="25550"/>
                    <a:pt x="570" y="25253"/>
                    <a:pt x="298" y="24931"/>
                  </a:cubicBezTo>
                  <a:lnTo>
                    <a:pt x="24955" y="273"/>
                  </a:lnTo>
                  <a:close/>
                  <a:moveTo>
                    <a:pt x="24930" y="1"/>
                  </a:moveTo>
                  <a:lnTo>
                    <a:pt x="0" y="24931"/>
                  </a:lnTo>
                  <a:lnTo>
                    <a:pt x="75" y="25005"/>
                  </a:lnTo>
                  <a:cubicBezTo>
                    <a:pt x="397" y="25377"/>
                    <a:pt x="719" y="25748"/>
                    <a:pt x="1066" y="26095"/>
                  </a:cubicBezTo>
                  <a:lnTo>
                    <a:pt x="1140" y="26170"/>
                  </a:lnTo>
                  <a:lnTo>
                    <a:pt x="26169" y="1141"/>
                  </a:lnTo>
                  <a:lnTo>
                    <a:pt x="26095" y="1066"/>
                  </a:lnTo>
                  <a:cubicBezTo>
                    <a:pt x="25773" y="719"/>
                    <a:pt x="25401" y="397"/>
                    <a:pt x="25004" y="75"/>
                  </a:cubicBezTo>
                  <a:lnTo>
                    <a:pt x="24930" y="1"/>
                  </a:lnTo>
                  <a:close/>
                </a:path>
              </a:pathLst>
            </a:custGeom>
            <a:gradFill>
              <a:gsLst>
                <a:gs pos="0">
                  <a:schemeClr val="dk1"/>
                </a:gs>
                <a:gs pos="100000">
                  <a:srgbClr val="2E2E8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50"/>
            <p:cNvSpPr/>
            <p:nvPr/>
          </p:nvSpPr>
          <p:spPr>
            <a:xfrm>
              <a:off x="3916625" y="4621950"/>
              <a:ext cx="649275" cy="649925"/>
            </a:xfrm>
            <a:custGeom>
              <a:avLst/>
              <a:gdLst/>
              <a:ahLst/>
              <a:cxnLst/>
              <a:rect l="l" t="t" r="r" b="b"/>
              <a:pathLst>
                <a:path w="25971" h="25997" extrusionOk="0">
                  <a:moveTo>
                    <a:pt x="24657" y="273"/>
                  </a:moveTo>
                  <a:cubicBezTo>
                    <a:pt x="25029" y="546"/>
                    <a:pt x="25351" y="794"/>
                    <a:pt x="25673" y="1066"/>
                  </a:cubicBezTo>
                  <a:lnTo>
                    <a:pt x="1041" y="25674"/>
                  </a:lnTo>
                  <a:cubicBezTo>
                    <a:pt x="793" y="25377"/>
                    <a:pt x="521" y="25030"/>
                    <a:pt x="273" y="24683"/>
                  </a:cubicBezTo>
                  <a:lnTo>
                    <a:pt x="24657" y="273"/>
                  </a:lnTo>
                  <a:close/>
                  <a:moveTo>
                    <a:pt x="24657" y="1"/>
                  </a:moveTo>
                  <a:lnTo>
                    <a:pt x="75" y="24608"/>
                  </a:lnTo>
                  <a:lnTo>
                    <a:pt x="0" y="24658"/>
                  </a:lnTo>
                  <a:lnTo>
                    <a:pt x="50" y="24732"/>
                  </a:lnTo>
                  <a:cubicBezTo>
                    <a:pt x="347" y="25154"/>
                    <a:pt x="644" y="25550"/>
                    <a:pt x="967" y="25897"/>
                  </a:cubicBezTo>
                  <a:lnTo>
                    <a:pt x="1041" y="25996"/>
                  </a:lnTo>
                  <a:lnTo>
                    <a:pt x="25971" y="1041"/>
                  </a:lnTo>
                  <a:lnTo>
                    <a:pt x="25896" y="967"/>
                  </a:lnTo>
                  <a:cubicBezTo>
                    <a:pt x="25525" y="670"/>
                    <a:pt x="25128" y="372"/>
                    <a:pt x="24707" y="75"/>
                  </a:cubicBezTo>
                  <a:lnTo>
                    <a:pt x="24657" y="1"/>
                  </a:lnTo>
                  <a:close/>
                </a:path>
              </a:pathLst>
            </a:custGeom>
            <a:gradFill>
              <a:gsLst>
                <a:gs pos="0">
                  <a:schemeClr val="dk1"/>
                </a:gs>
                <a:gs pos="100000">
                  <a:srgbClr val="2E2E8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50"/>
            <p:cNvSpPr/>
            <p:nvPr/>
          </p:nvSpPr>
          <p:spPr>
            <a:xfrm>
              <a:off x="3878825" y="4584150"/>
              <a:ext cx="627600" cy="627625"/>
            </a:xfrm>
            <a:custGeom>
              <a:avLst/>
              <a:gdLst/>
              <a:ahLst/>
              <a:cxnLst/>
              <a:rect l="l" t="t" r="r" b="b"/>
              <a:pathLst>
                <a:path w="25104" h="25105" extrusionOk="0">
                  <a:moveTo>
                    <a:pt x="23617" y="249"/>
                  </a:moveTo>
                  <a:cubicBezTo>
                    <a:pt x="23989" y="447"/>
                    <a:pt x="24360" y="645"/>
                    <a:pt x="24757" y="868"/>
                  </a:cubicBezTo>
                  <a:lnTo>
                    <a:pt x="868" y="24757"/>
                  </a:lnTo>
                  <a:cubicBezTo>
                    <a:pt x="645" y="24386"/>
                    <a:pt x="447" y="23989"/>
                    <a:pt x="248" y="23617"/>
                  </a:cubicBezTo>
                  <a:lnTo>
                    <a:pt x="23617" y="249"/>
                  </a:lnTo>
                  <a:close/>
                  <a:moveTo>
                    <a:pt x="23543" y="1"/>
                  </a:moveTo>
                  <a:lnTo>
                    <a:pt x="50" y="23494"/>
                  </a:lnTo>
                  <a:lnTo>
                    <a:pt x="1" y="23568"/>
                  </a:lnTo>
                  <a:lnTo>
                    <a:pt x="25" y="23617"/>
                  </a:lnTo>
                  <a:cubicBezTo>
                    <a:pt x="248" y="24064"/>
                    <a:pt x="496" y="24534"/>
                    <a:pt x="744" y="24980"/>
                  </a:cubicBezTo>
                  <a:lnTo>
                    <a:pt x="818" y="25104"/>
                  </a:lnTo>
                  <a:lnTo>
                    <a:pt x="25104" y="819"/>
                  </a:lnTo>
                  <a:lnTo>
                    <a:pt x="24980" y="769"/>
                  </a:lnTo>
                  <a:cubicBezTo>
                    <a:pt x="24509" y="497"/>
                    <a:pt x="24063" y="249"/>
                    <a:pt x="23617" y="26"/>
                  </a:cubicBezTo>
                  <a:lnTo>
                    <a:pt x="23543" y="1"/>
                  </a:lnTo>
                  <a:close/>
                </a:path>
              </a:pathLst>
            </a:custGeom>
            <a:gradFill>
              <a:gsLst>
                <a:gs pos="0">
                  <a:schemeClr val="dk1"/>
                </a:gs>
                <a:gs pos="100000">
                  <a:srgbClr val="2E2E8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50"/>
            <p:cNvSpPr/>
            <p:nvPr/>
          </p:nvSpPr>
          <p:spPr>
            <a:xfrm>
              <a:off x="3896800" y="4602125"/>
              <a:ext cx="640600" cy="640625"/>
            </a:xfrm>
            <a:custGeom>
              <a:avLst/>
              <a:gdLst/>
              <a:ahLst/>
              <a:cxnLst/>
              <a:rect l="l" t="t" r="r" b="b"/>
              <a:pathLst>
                <a:path w="25624" h="25625" extrusionOk="0">
                  <a:moveTo>
                    <a:pt x="24236" y="273"/>
                  </a:moveTo>
                  <a:cubicBezTo>
                    <a:pt x="24608" y="471"/>
                    <a:pt x="24955" y="719"/>
                    <a:pt x="25302" y="967"/>
                  </a:cubicBezTo>
                  <a:lnTo>
                    <a:pt x="967" y="25302"/>
                  </a:lnTo>
                  <a:cubicBezTo>
                    <a:pt x="719" y="24955"/>
                    <a:pt x="496" y="24584"/>
                    <a:pt x="273" y="24237"/>
                  </a:cubicBezTo>
                  <a:lnTo>
                    <a:pt x="24236" y="273"/>
                  </a:lnTo>
                  <a:close/>
                  <a:moveTo>
                    <a:pt x="24187" y="1"/>
                  </a:moveTo>
                  <a:lnTo>
                    <a:pt x="0" y="24187"/>
                  </a:lnTo>
                  <a:lnTo>
                    <a:pt x="25" y="24261"/>
                  </a:lnTo>
                  <a:cubicBezTo>
                    <a:pt x="298" y="24683"/>
                    <a:pt x="545" y="25104"/>
                    <a:pt x="843" y="25525"/>
                  </a:cubicBezTo>
                  <a:lnTo>
                    <a:pt x="917" y="25624"/>
                  </a:lnTo>
                  <a:lnTo>
                    <a:pt x="25525" y="1017"/>
                  </a:lnTo>
                  <a:lnTo>
                    <a:pt x="25624" y="918"/>
                  </a:lnTo>
                  <a:lnTo>
                    <a:pt x="25525" y="843"/>
                  </a:lnTo>
                  <a:cubicBezTo>
                    <a:pt x="25103" y="571"/>
                    <a:pt x="24682" y="298"/>
                    <a:pt x="24261" y="25"/>
                  </a:cubicBezTo>
                  <a:lnTo>
                    <a:pt x="24187" y="1"/>
                  </a:lnTo>
                  <a:close/>
                </a:path>
              </a:pathLst>
            </a:custGeom>
            <a:gradFill>
              <a:gsLst>
                <a:gs pos="0">
                  <a:schemeClr val="dk1"/>
                </a:gs>
                <a:gs pos="100000">
                  <a:srgbClr val="2E2E8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50"/>
            <p:cNvSpPr/>
            <p:nvPr/>
          </p:nvSpPr>
          <p:spPr>
            <a:xfrm>
              <a:off x="3863350" y="4569300"/>
              <a:ext cx="609625" cy="609025"/>
            </a:xfrm>
            <a:custGeom>
              <a:avLst/>
              <a:gdLst/>
              <a:ahLst/>
              <a:cxnLst/>
              <a:rect l="l" t="t" r="r" b="b"/>
              <a:pathLst>
                <a:path w="24385" h="24361" extrusionOk="0">
                  <a:moveTo>
                    <a:pt x="22774" y="223"/>
                  </a:moveTo>
                  <a:cubicBezTo>
                    <a:pt x="23195" y="397"/>
                    <a:pt x="23592" y="570"/>
                    <a:pt x="24013" y="744"/>
                  </a:cubicBezTo>
                  <a:lnTo>
                    <a:pt x="768" y="23988"/>
                  </a:lnTo>
                  <a:cubicBezTo>
                    <a:pt x="595" y="23592"/>
                    <a:pt x="421" y="23171"/>
                    <a:pt x="248" y="22749"/>
                  </a:cubicBezTo>
                  <a:lnTo>
                    <a:pt x="22774" y="223"/>
                  </a:lnTo>
                  <a:close/>
                  <a:moveTo>
                    <a:pt x="22724" y="0"/>
                  </a:moveTo>
                  <a:lnTo>
                    <a:pt x="74" y="22650"/>
                  </a:lnTo>
                  <a:lnTo>
                    <a:pt x="0" y="22700"/>
                  </a:lnTo>
                  <a:lnTo>
                    <a:pt x="25" y="22749"/>
                  </a:lnTo>
                  <a:cubicBezTo>
                    <a:pt x="223" y="23245"/>
                    <a:pt x="421" y="23741"/>
                    <a:pt x="644" y="24211"/>
                  </a:cubicBezTo>
                  <a:lnTo>
                    <a:pt x="719" y="24360"/>
                  </a:lnTo>
                  <a:lnTo>
                    <a:pt x="24261" y="793"/>
                  </a:lnTo>
                  <a:lnTo>
                    <a:pt x="24385" y="694"/>
                  </a:lnTo>
                  <a:lnTo>
                    <a:pt x="24236" y="645"/>
                  </a:lnTo>
                  <a:cubicBezTo>
                    <a:pt x="23765" y="397"/>
                    <a:pt x="23269" y="198"/>
                    <a:pt x="22774" y="25"/>
                  </a:cubicBezTo>
                  <a:lnTo>
                    <a:pt x="22724" y="0"/>
                  </a:lnTo>
                  <a:close/>
                </a:path>
              </a:pathLst>
            </a:custGeom>
            <a:gradFill>
              <a:gsLst>
                <a:gs pos="0">
                  <a:schemeClr val="dk1"/>
                </a:gs>
                <a:gs pos="100000">
                  <a:srgbClr val="2E2E8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50"/>
            <p:cNvSpPr/>
            <p:nvPr/>
          </p:nvSpPr>
          <p:spPr>
            <a:xfrm>
              <a:off x="3862725" y="4568050"/>
              <a:ext cx="267025" cy="267050"/>
            </a:xfrm>
            <a:custGeom>
              <a:avLst/>
              <a:gdLst/>
              <a:ahLst/>
              <a:cxnLst/>
              <a:rect l="l" t="t" r="r" b="b"/>
              <a:pathLst>
                <a:path w="10681" h="10682" extrusionOk="0">
                  <a:moveTo>
                    <a:pt x="9814" y="571"/>
                  </a:moveTo>
                  <a:lnTo>
                    <a:pt x="570" y="9814"/>
                  </a:lnTo>
                  <a:cubicBezTo>
                    <a:pt x="2354" y="5651"/>
                    <a:pt x="5650" y="2355"/>
                    <a:pt x="9814" y="571"/>
                  </a:cubicBezTo>
                  <a:close/>
                  <a:moveTo>
                    <a:pt x="10681" y="1"/>
                  </a:moveTo>
                  <a:lnTo>
                    <a:pt x="10210" y="174"/>
                  </a:lnTo>
                  <a:cubicBezTo>
                    <a:pt x="5626" y="1983"/>
                    <a:pt x="1983" y="5626"/>
                    <a:pt x="174" y="10211"/>
                  </a:cubicBezTo>
                  <a:lnTo>
                    <a:pt x="0" y="10681"/>
                  </a:lnTo>
                  <a:lnTo>
                    <a:pt x="10681" y="1"/>
                  </a:lnTo>
                  <a:close/>
                </a:path>
              </a:pathLst>
            </a:custGeom>
            <a:gradFill>
              <a:gsLst>
                <a:gs pos="0">
                  <a:schemeClr val="dk1"/>
                </a:gs>
                <a:gs pos="100000">
                  <a:srgbClr val="2E2E8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50"/>
            <p:cNvSpPr/>
            <p:nvPr/>
          </p:nvSpPr>
          <p:spPr>
            <a:xfrm>
              <a:off x="3843525" y="4549475"/>
              <a:ext cx="356850" cy="356250"/>
            </a:xfrm>
            <a:custGeom>
              <a:avLst/>
              <a:gdLst/>
              <a:ahLst/>
              <a:cxnLst/>
              <a:rect l="l" t="t" r="r" b="b"/>
              <a:pathLst>
                <a:path w="14274" h="14250" extrusionOk="0">
                  <a:moveTo>
                    <a:pt x="13630" y="322"/>
                  </a:moveTo>
                  <a:lnTo>
                    <a:pt x="347" y="13605"/>
                  </a:lnTo>
                  <a:cubicBezTo>
                    <a:pt x="545" y="12738"/>
                    <a:pt x="818" y="11870"/>
                    <a:pt x="1140" y="11053"/>
                  </a:cubicBezTo>
                  <a:lnTo>
                    <a:pt x="11077" y="1115"/>
                  </a:lnTo>
                  <a:cubicBezTo>
                    <a:pt x="11895" y="793"/>
                    <a:pt x="12762" y="521"/>
                    <a:pt x="13630" y="322"/>
                  </a:cubicBezTo>
                  <a:close/>
                  <a:moveTo>
                    <a:pt x="14274" y="0"/>
                  </a:moveTo>
                  <a:lnTo>
                    <a:pt x="13927" y="75"/>
                  </a:lnTo>
                  <a:cubicBezTo>
                    <a:pt x="12936" y="273"/>
                    <a:pt x="11945" y="570"/>
                    <a:pt x="10978" y="942"/>
                  </a:cubicBezTo>
                  <a:lnTo>
                    <a:pt x="10953" y="942"/>
                  </a:lnTo>
                  <a:lnTo>
                    <a:pt x="966" y="10929"/>
                  </a:lnTo>
                  <a:lnTo>
                    <a:pt x="942" y="10954"/>
                  </a:lnTo>
                  <a:cubicBezTo>
                    <a:pt x="570" y="11920"/>
                    <a:pt x="273" y="12911"/>
                    <a:pt x="74" y="13902"/>
                  </a:cubicBezTo>
                  <a:lnTo>
                    <a:pt x="0" y="14249"/>
                  </a:lnTo>
                  <a:lnTo>
                    <a:pt x="0" y="14249"/>
                  </a:lnTo>
                  <a:lnTo>
                    <a:pt x="14274" y="0"/>
                  </a:lnTo>
                  <a:close/>
                </a:path>
              </a:pathLst>
            </a:custGeom>
            <a:gradFill>
              <a:gsLst>
                <a:gs pos="0">
                  <a:schemeClr val="dk1"/>
                </a:gs>
                <a:gs pos="100000">
                  <a:srgbClr val="2E2E8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50"/>
            <p:cNvSpPr/>
            <p:nvPr/>
          </p:nvSpPr>
          <p:spPr>
            <a:xfrm>
              <a:off x="3837325" y="4542650"/>
              <a:ext cx="518550" cy="518575"/>
            </a:xfrm>
            <a:custGeom>
              <a:avLst/>
              <a:gdLst/>
              <a:ahLst/>
              <a:cxnLst/>
              <a:rect l="l" t="t" r="r" b="b"/>
              <a:pathLst>
                <a:path w="20742" h="20743" extrusionOk="0">
                  <a:moveTo>
                    <a:pt x="18710" y="224"/>
                  </a:moveTo>
                  <a:cubicBezTo>
                    <a:pt x="19230" y="248"/>
                    <a:pt x="19776" y="298"/>
                    <a:pt x="20321" y="397"/>
                  </a:cubicBezTo>
                  <a:lnTo>
                    <a:pt x="372" y="20296"/>
                  </a:lnTo>
                  <a:cubicBezTo>
                    <a:pt x="298" y="19751"/>
                    <a:pt x="248" y="19231"/>
                    <a:pt x="223" y="18686"/>
                  </a:cubicBezTo>
                  <a:lnTo>
                    <a:pt x="18710" y="224"/>
                  </a:lnTo>
                  <a:close/>
                  <a:moveTo>
                    <a:pt x="18611" y="1"/>
                  </a:moveTo>
                  <a:lnTo>
                    <a:pt x="0" y="18611"/>
                  </a:lnTo>
                  <a:lnTo>
                    <a:pt x="0" y="18661"/>
                  </a:lnTo>
                  <a:cubicBezTo>
                    <a:pt x="50" y="19280"/>
                    <a:pt x="99" y="19900"/>
                    <a:pt x="223" y="20544"/>
                  </a:cubicBezTo>
                  <a:lnTo>
                    <a:pt x="248" y="20742"/>
                  </a:lnTo>
                  <a:lnTo>
                    <a:pt x="20593" y="397"/>
                  </a:lnTo>
                  <a:lnTo>
                    <a:pt x="20742" y="248"/>
                  </a:lnTo>
                  <a:lnTo>
                    <a:pt x="20544" y="224"/>
                  </a:lnTo>
                  <a:cubicBezTo>
                    <a:pt x="19899" y="100"/>
                    <a:pt x="19280" y="50"/>
                    <a:pt x="18660" y="1"/>
                  </a:cubicBezTo>
                  <a:close/>
                </a:path>
              </a:pathLst>
            </a:custGeom>
            <a:gradFill>
              <a:gsLst>
                <a:gs pos="0">
                  <a:schemeClr val="dk1"/>
                </a:gs>
                <a:gs pos="100000">
                  <a:srgbClr val="2E2E8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50"/>
            <p:cNvSpPr/>
            <p:nvPr/>
          </p:nvSpPr>
          <p:spPr>
            <a:xfrm>
              <a:off x="3837325" y="4542350"/>
              <a:ext cx="472725" cy="472400"/>
            </a:xfrm>
            <a:custGeom>
              <a:avLst/>
              <a:gdLst/>
              <a:ahLst/>
              <a:cxnLst/>
              <a:rect l="l" t="t" r="r" b="b"/>
              <a:pathLst>
                <a:path w="18909" h="18896" extrusionOk="0">
                  <a:moveTo>
                    <a:pt x="17865" y="201"/>
                  </a:moveTo>
                  <a:cubicBezTo>
                    <a:pt x="18039" y="201"/>
                    <a:pt x="18214" y="204"/>
                    <a:pt x="18388" y="211"/>
                  </a:cubicBezTo>
                  <a:lnTo>
                    <a:pt x="198" y="18425"/>
                  </a:lnTo>
                  <a:lnTo>
                    <a:pt x="198" y="17682"/>
                  </a:lnTo>
                  <a:cubicBezTo>
                    <a:pt x="198" y="17384"/>
                    <a:pt x="198" y="17037"/>
                    <a:pt x="223" y="16641"/>
                  </a:cubicBezTo>
                  <a:lnTo>
                    <a:pt x="16604" y="236"/>
                  </a:lnTo>
                  <a:cubicBezTo>
                    <a:pt x="17024" y="218"/>
                    <a:pt x="17445" y="201"/>
                    <a:pt x="17865" y="201"/>
                  </a:cubicBezTo>
                  <a:close/>
                  <a:moveTo>
                    <a:pt x="17620" y="0"/>
                  </a:moveTo>
                  <a:cubicBezTo>
                    <a:pt x="17273" y="0"/>
                    <a:pt x="16926" y="13"/>
                    <a:pt x="16579" y="37"/>
                  </a:cubicBezTo>
                  <a:lnTo>
                    <a:pt x="16529" y="37"/>
                  </a:lnTo>
                  <a:lnTo>
                    <a:pt x="50" y="16517"/>
                  </a:lnTo>
                  <a:lnTo>
                    <a:pt x="25" y="16542"/>
                  </a:lnTo>
                  <a:lnTo>
                    <a:pt x="25" y="16566"/>
                  </a:lnTo>
                  <a:cubicBezTo>
                    <a:pt x="0" y="16988"/>
                    <a:pt x="0" y="17384"/>
                    <a:pt x="0" y="17706"/>
                  </a:cubicBezTo>
                  <a:cubicBezTo>
                    <a:pt x="0" y="18004"/>
                    <a:pt x="0" y="18326"/>
                    <a:pt x="25" y="18673"/>
                  </a:cubicBezTo>
                  <a:lnTo>
                    <a:pt x="25" y="18896"/>
                  </a:lnTo>
                  <a:lnTo>
                    <a:pt x="18735" y="186"/>
                  </a:lnTo>
                  <a:lnTo>
                    <a:pt x="18908" y="37"/>
                  </a:lnTo>
                  <a:lnTo>
                    <a:pt x="18660" y="37"/>
                  </a:lnTo>
                  <a:cubicBezTo>
                    <a:pt x="18313" y="13"/>
                    <a:pt x="17967" y="0"/>
                    <a:pt x="17620" y="0"/>
                  </a:cubicBezTo>
                  <a:close/>
                </a:path>
              </a:pathLst>
            </a:custGeom>
            <a:gradFill>
              <a:gsLst>
                <a:gs pos="0">
                  <a:schemeClr val="dk1"/>
                </a:gs>
                <a:gs pos="100000">
                  <a:srgbClr val="2E2E8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50"/>
            <p:cNvSpPr/>
            <p:nvPr/>
          </p:nvSpPr>
          <p:spPr>
            <a:xfrm>
              <a:off x="3837325" y="4543275"/>
              <a:ext cx="421300" cy="420675"/>
            </a:xfrm>
            <a:custGeom>
              <a:avLst/>
              <a:gdLst/>
              <a:ahLst/>
              <a:cxnLst/>
              <a:rect l="l" t="t" r="r" b="b"/>
              <a:pathLst>
                <a:path w="16852" h="16827" extrusionOk="0">
                  <a:moveTo>
                    <a:pt x="16306" y="223"/>
                  </a:moveTo>
                  <a:lnTo>
                    <a:pt x="248" y="16282"/>
                  </a:lnTo>
                  <a:cubicBezTo>
                    <a:pt x="298" y="15588"/>
                    <a:pt x="397" y="14894"/>
                    <a:pt x="521" y="14225"/>
                  </a:cubicBezTo>
                  <a:lnTo>
                    <a:pt x="14249" y="496"/>
                  </a:lnTo>
                  <a:cubicBezTo>
                    <a:pt x="14918" y="372"/>
                    <a:pt x="15612" y="273"/>
                    <a:pt x="16306" y="223"/>
                  </a:cubicBezTo>
                  <a:close/>
                  <a:moveTo>
                    <a:pt x="16554" y="0"/>
                  </a:moveTo>
                  <a:cubicBezTo>
                    <a:pt x="15761" y="50"/>
                    <a:pt x="14968" y="149"/>
                    <a:pt x="14175" y="298"/>
                  </a:cubicBezTo>
                  <a:lnTo>
                    <a:pt x="14150" y="298"/>
                  </a:lnTo>
                  <a:lnTo>
                    <a:pt x="322" y="14126"/>
                  </a:lnTo>
                  <a:lnTo>
                    <a:pt x="322" y="14150"/>
                  </a:lnTo>
                  <a:cubicBezTo>
                    <a:pt x="174" y="14943"/>
                    <a:pt x="75" y="15736"/>
                    <a:pt x="25" y="16529"/>
                  </a:cubicBezTo>
                  <a:lnTo>
                    <a:pt x="0" y="16827"/>
                  </a:lnTo>
                  <a:lnTo>
                    <a:pt x="16851" y="0"/>
                  </a:lnTo>
                  <a:close/>
                </a:path>
              </a:pathLst>
            </a:custGeom>
            <a:gradFill>
              <a:gsLst>
                <a:gs pos="0">
                  <a:schemeClr val="dk1"/>
                </a:gs>
                <a:gs pos="100000">
                  <a:srgbClr val="2E2E8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50"/>
            <p:cNvSpPr/>
            <p:nvPr/>
          </p:nvSpPr>
          <p:spPr>
            <a:xfrm>
              <a:off x="4200350" y="4905075"/>
              <a:ext cx="520450" cy="521050"/>
            </a:xfrm>
            <a:custGeom>
              <a:avLst/>
              <a:gdLst/>
              <a:ahLst/>
              <a:cxnLst/>
              <a:rect l="l" t="t" r="r" b="b"/>
              <a:pathLst>
                <a:path w="20818" h="20842" extrusionOk="0">
                  <a:moveTo>
                    <a:pt x="20421" y="471"/>
                  </a:moveTo>
                  <a:cubicBezTo>
                    <a:pt x="20495" y="992"/>
                    <a:pt x="20569" y="1537"/>
                    <a:pt x="20594" y="2057"/>
                  </a:cubicBezTo>
                  <a:lnTo>
                    <a:pt x="2008" y="20643"/>
                  </a:lnTo>
                  <a:cubicBezTo>
                    <a:pt x="1488" y="20594"/>
                    <a:pt x="943" y="20544"/>
                    <a:pt x="422" y="20470"/>
                  </a:cubicBezTo>
                  <a:lnTo>
                    <a:pt x="20421" y="471"/>
                  </a:lnTo>
                  <a:close/>
                  <a:moveTo>
                    <a:pt x="20569" y="1"/>
                  </a:moveTo>
                  <a:lnTo>
                    <a:pt x="125" y="20445"/>
                  </a:lnTo>
                  <a:lnTo>
                    <a:pt x="1" y="20594"/>
                  </a:lnTo>
                  <a:lnTo>
                    <a:pt x="199" y="20643"/>
                  </a:lnTo>
                  <a:cubicBezTo>
                    <a:pt x="794" y="20743"/>
                    <a:pt x="1413" y="20817"/>
                    <a:pt x="2058" y="20842"/>
                  </a:cubicBezTo>
                  <a:lnTo>
                    <a:pt x="2107" y="20842"/>
                  </a:lnTo>
                  <a:lnTo>
                    <a:pt x="20817" y="2107"/>
                  </a:lnTo>
                  <a:lnTo>
                    <a:pt x="20817" y="2082"/>
                  </a:lnTo>
                  <a:cubicBezTo>
                    <a:pt x="20792" y="1438"/>
                    <a:pt x="20718" y="818"/>
                    <a:pt x="20619" y="224"/>
                  </a:cubicBezTo>
                  <a:lnTo>
                    <a:pt x="20569" y="1"/>
                  </a:lnTo>
                  <a:close/>
                </a:path>
              </a:pathLst>
            </a:custGeom>
            <a:gradFill>
              <a:gsLst>
                <a:gs pos="0">
                  <a:schemeClr val="dk1"/>
                </a:gs>
                <a:gs pos="100000">
                  <a:srgbClr val="2E2E8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50"/>
            <p:cNvSpPr/>
            <p:nvPr/>
          </p:nvSpPr>
          <p:spPr>
            <a:xfrm>
              <a:off x="4245575" y="4951550"/>
              <a:ext cx="475825" cy="475825"/>
            </a:xfrm>
            <a:custGeom>
              <a:avLst/>
              <a:gdLst/>
              <a:ahLst/>
              <a:cxnLst/>
              <a:rect l="l" t="t" r="r" b="b"/>
              <a:pathLst>
                <a:path w="19033" h="19033" extrusionOk="0">
                  <a:moveTo>
                    <a:pt x="18810" y="471"/>
                  </a:moveTo>
                  <a:cubicBezTo>
                    <a:pt x="18835" y="768"/>
                    <a:pt x="18835" y="1041"/>
                    <a:pt x="18835" y="1338"/>
                  </a:cubicBezTo>
                  <a:cubicBezTo>
                    <a:pt x="18835" y="1611"/>
                    <a:pt x="18835" y="1908"/>
                    <a:pt x="18810" y="2231"/>
                  </a:cubicBezTo>
                  <a:lnTo>
                    <a:pt x="2256" y="18784"/>
                  </a:lnTo>
                  <a:cubicBezTo>
                    <a:pt x="1959" y="18809"/>
                    <a:pt x="1661" y="18822"/>
                    <a:pt x="1367" y="18822"/>
                  </a:cubicBezTo>
                  <a:cubicBezTo>
                    <a:pt x="1073" y="18822"/>
                    <a:pt x="782" y="18809"/>
                    <a:pt x="497" y="18784"/>
                  </a:cubicBezTo>
                  <a:lnTo>
                    <a:pt x="18810" y="471"/>
                  </a:lnTo>
                  <a:close/>
                  <a:moveTo>
                    <a:pt x="19008" y="0"/>
                  </a:moveTo>
                  <a:lnTo>
                    <a:pt x="174" y="18834"/>
                  </a:lnTo>
                  <a:lnTo>
                    <a:pt x="1" y="18983"/>
                  </a:lnTo>
                  <a:lnTo>
                    <a:pt x="249" y="18983"/>
                  </a:lnTo>
                  <a:cubicBezTo>
                    <a:pt x="670" y="19032"/>
                    <a:pt x="1017" y="19032"/>
                    <a:pt x="1339" y="19032"/>
                  </a:cubicBezTo>
                  <a:cubicBezTo>
                    <a:pt x="1661" y="19032"/>
                    <a:pt x="1959" y="19032"/>
                    <a:pt x="2306" y="19007"/>
                  </a:cubicBezTo>
                  <a:lnTo>
                    <a:pt x="2330" y="19007"/>
                  </a:lnTo>
                  <a:lnTo>
                    <a:pt x="18983" y="2354"/>
                  </a:lnTo>
                  <a:lnTo>
                    <a:pt x="19008" y="2330"/>
                  </a:lnTo>
                  <a:lnTo>
                    <a:pt x="19008" y="2305"/>
                  </a:lnTo>
                  <a:cubicBezTo>
                    <a:pt x="19033" y="1958"/>
                    <a:pt x="19033" y="1685"/>
                    <a:pt x="19033" y="1338"/>
                  </a:cubicBezTo>
                  <a:cubicBezTo>
                    <a:pt x="19033" y="1016"/>
                    <a:pt x="19033" y="645"/>
                    <a:pt x="19008" y="223"/>
                  </a:cubicBezTo>
                  <a:lnTo>
                    <a:pt x="19008" y="0"/>
                  </a:lnTo>
                  <a:close/>
                </a:path>
              </a:pathLst>
            </a:custGeom>
            <a:gradFill>
              <a:gsLst>
                <a:gs pos="0">
                  <a:schemeClr val="dk1"/>
                </a:gs>
                <a:gs pos="100000">
                  <a:srgbClr val="2E2E8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50"/>
            <p:cNvSpPr/>
            <p:nvPr/>
          </p:nvSpPr>
          <p:spPr>
            <a:xfrm>
              <a:off x="4296400" y="5001725"/>
              <a:ext cx="425000" cy="425025"/>
            </a:xfrm>
            <a:custGeom>
              <a:avLst/>
              <a:gdLst/>
              <a:ahLst/>
              <a:cxnLst/>
              <a:rect l="l" t="t" r="r" b="b"/>
              <a:pathLst>
                <a:path w="17000" h="17001" extrusionOk="0">
                  <a:moveTo>
                    <a:pt x="16777" y="546"/>
                  </a:moveTo>
                  <a:cubicBezTo>
                    <a:pt x="16727" y="1215"/>
                    <a:pt x="16628" y="1884"/>
                    <a:pt x="16504" y="2578"/>
                  </a:cubicBezTo>
                  <a:lnTo>
                    <a:pt x="2577" y="16505"/>
                  </a:lnTo>
                  <a:cubicBezTo>
                    <a:pt x="1883" y="16629"/>
                    <a:pt x="1214" y="16728"/>
                    <a:pt x="545" y="16777"/>
                  </a:cubicBezTo>
                  <a:lnTo>
                    <a:pt x="16777" y="546"/>
                  </a:lnTo>
                  <a:close/>
                  <a:moveTo>
                    <a:pt x="17000" y="0"/>
                  </a:moveTo>
                  <a:lnTo>
                    <a:pt x="0" y="17000"/>
                  </a:lnTo>
                  <a:lnTo>
                    <a:pt x="273" y="17000"/>
                  </a:lnTo>
                  <a:cubicBezTo>
                    <a:pt x="1066" y="16951"/>
                    <a:pt x="1859" y="16852"/>
                    <a:pt x="2652" y="16703"/>
                  </a:cubicBezTo>
                  <a:lnTo>
                    <a:pt x="2676" y="16703"/>
                  </a:lnTo>
                  <a:lnTo>
                    <a:pt x="16678" y="2702"/>
                  </a:lnTo>
                  <a:lnTo>
                    <a:pt x="16702" y="2677"/>
                  </a:lnTo>
                  <a:lnTo>
                    <a:pt x="16702" y="2652"/>
                  </a:lnTo>
                  <a:cubicBezTo>
                    <a:pt x="16851" y="1859"/>
                    <a:pt x="16950" y="1066"/>
                    <a:pt x="17000" y="273"/>
                  </a:cubicBezTo>
                  <a:lnTo>
                    <a:pt x="17000" y="0"/>
                  </a:lnTo>
                  <a:close/>
                </a:path>
              </a:pathLst>
            </a:custGeom>
            <a:gradFill>
              <a:gsLst>
                <a:gs pos="0">
                  <a:schemeClr val="dk1"/>
                </a:gs>
                <a:gs pos="100000">
                  <a:srgbClr val="2E2E8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50"/>
            <p:cNvSpPr/>
            <p:nvPr/>
          </p:nvSpPr>
          <p:spPr>
            <a:xfrm>
              <a:off x="4354000" y="5059350"/>
              <a:ext cx="361225" cy="361825"/>
            </a:xfrm>
            <a:custGeom>
              <a:avLst/>
              <a:gdLst/>
              <a:ahLst/>
              <a:cxnLst/>
              <a:rect l="l" t="t" r="r" b="b"/>
              <a:pathLst>
                <a:path w="14449" h="14473" extrusionOk="0">
                  <a:moveTo>
                    <a:pt x="14126" y="644"/>
                  </a:moveTo>
                  <a:lnTo>
                    <a:pt x="14126" y="644"/>
                  </a:lnTo>
                  <a:cubicBezTo>
                    <a:pt x="13952" y="1487"/>
                    <a:pt x="13705" y="2305"/>
                    <a:pt x="13382" y="3123"/>
                  </a:cubicBezTo>
                  <a:lnTo>
                    <a:pt x="3123" y="13407"/>
                  </a:lnTo>
                  <a:cubicBezTo>
                    <a:pt x="2305" y="13704"/>
                    <a:pt x="1488" y="13952"/>
                    <a:pt x="645" y="14125"/>
                  </a:cubicBezTo>
                  <a:lnTo>
                    <a:pt x="14126" y="644"/>
                  </a:lnTo>
                  <a:close/>
                  <a:moveTo>
                    <a:pt x="14448" y="0"/>
                  </a:moveTo>
                  <a:lnTo>
                    <a:pt x="1" y="14472"/>
                  </a:lnTo>
                  <a:lnTo>
                    <a:pt x="1" y="14472"/>
                  </a:lnTo>
                  <a:lnTo>
                    <a:pt x="348" y="14373"/>
                  </a:lnTo>
                  <a:cubicBezTo>
                    <a:pt x="1314" y="14200"/>
                    <a:pt x="2281" y="13927"/>
                    <a:pt x="3222" y="13580"/>
                  </a:cubicBezTo>
                  <a:lnTo>
                    <a:pt x="3247" y="13580"/>
                  </a:lnTo>
                  <a:lnTo>
                    <a:pt x="13556" y="3246"/>
                  </a:lnTo>
                  <a:lnTo>
                    <a:pt x="13581" y="3222"/>
                  </a:lnTo>
                  <a:cubicBezTo>
                    <a:pt x="13952" y="2280"/>
                    <a:pt x="14200" y="1314"/>
                    <a:pt x="14398" y="347"/>
                  </a:cubicBezTo>
                  <a:lnTo>
                    <a:pt x="14448" y="0"/>
                  </a:lnTo>
                  <a:close/>
                </a:path>
              </a:pathLst>
            </a:custGeom>
            <a:gradFill>
              <a:gsLst>
                <a:gs pos="0">
                  <a:schemeClr val="dk1"/>
                </a:gs>
                <a:gs pos="100000">
                  <a:srgbClr val="2E2E8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50"/>
            <p:cNvSpPr/>
            <p:nvPr/>
          </p:nvSpPr>
          <p:spPr>
            <a:xfrm>
              <a:off x="4423400" y="5128725"/>
              <a:ext cx="274475" cy="274475"/>
            </a:xfrm>
            <a:custGeom>
              <a:avLst/>
              <a:gdLst/>
              <a:ahLst/>
              <a:cxnLst/>
              <a:rect l="l" t="t" r="r" b="b"/>
              <a:pathLst>
                <a:path w="10979" h="10979" extrusionOk="0">
                  <a:moveTo>
                    <a:pt x="10433" y="843"/>
                  </a:moveTo>
                  <a:lnTo>
                    <a:pt x="10433" y="843"/>
                  </a:lnTo>
                  <a:cubicBezTo>
                    <a:pt x="8674" y="5205"/>
                    <a:pt x="5204" y="8649"/>
                    <a:pt x="843" y="10434"/>
                  </a:cubicBezTo>
                  <a:lnTo>
                    <a:pt x="10433" y="843"/>
                  </a:lnTo>
                  <a:close/>
                  <a:moveTo>
                    <a:pt x="10978" y="1"/>
                  </a:moveTo>
                  <a:lnTo>
                    <a:pt x="0" y="10979"/>
                  </a:lnTo>
                  <a:lnTo>
                    <a:pt x="446" y="10830"/>
                  </a:lnTo>
                  <a:cubicBezTo>
                    <a:pt x="5229" y="9021"/>
                    <a:pt x="9020" y="5229"/>
                    <a:pt x="10805" y="447"/>
                  </a:cubicBezTo>
                  <a:lnTo>
                    <a:pt x="10978" y="1"/>
                  </a:lnTo>
                  <a:close/>
                </a:path>
              </a:pathLst>
            </a:custGeom>
            <a:gradFill>
              <a:gsLst>
                <a:gs pos="0">
                  <a:schemeClr val="dk1"/>
                </a:gs>
                <a:gs pos="100000">
                  <a:srgbClr val="2E2E8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50"/>
            <p:cNvSpPr/>
            <p:nvPr/>
          </p:nvSpPr>
          <p:spPr>
            <a:xfrm>
              <a:off x="4158225" y="4863575"/>
              <a:ext cx="557600" cy="557600"/>
            </a:xfrm>
            <a:custGeom>
              <a:avLst/>
              <a:gdLst/>
              <a:ahLst/>
              <a:cxnLst/>
              <a:rect l="l" t="t" r="r" b="b"/>
              <a:pathLst>
                <a:path w="22304" h="22304" extrusionOk="0">
                  <a:moveTo>
                    <a:pt x="21759" y="397"/>
                  </a:moveTo>
                  <a:cubicBezTo>
                    <a:pt x="21883" y="868"/>
                    <a:pt x="21982" y="1363"/>
                    <a:pt x="22081" y="1859"/>
                  </a:cubicBezTo>
                  <a:lnTo>
                    <a:pt x="1859" y="22080"/>
                  </a:lnTo>
                  <a:cubicBezTo>
                    <a:pt x="1364" y="22006"/>
                    <a:pt x="868" y="21882"/>
                    <a:pt x="397" y="21758"/>
                  </a:cubicBezTo>
                  <a:lnTo>
                    <a:pt x="21759" y="397"/>
                  </a:lnTo>
                  <a:close/>
                  <a:moveTo>
                    <a:pt x="21858" y="0"/>
                  </a:moveTo>
                  <a:lnTo>
                    <a:pt x="125" y="21758"/>
                  </a:lnTo>
                  <a:lnTo>
                    <a:pt x="1" y="21882"/>
                  </a:lnTo>
                  <a:lnTo>
                    <a:pt x="174" y="21932"/>
                  </a:lnTo>
                  <a:cubicBezTo>
                    <a:pt x="719" y="22080"/>
                    <a:pt x="1289" y="22204"/>
                    <a:pt x="1859" y="22303"/>
                  </a:cubicBezTo>
                  <a:lnTo>
                    <a:pt x="1934" y="22303"/>
                  </a:lnTo>
                  <a:lnTo>
                    <a:pt x="22304" y="1933"/>
                  </a:lnTo>
                  <a:lnTo>
                    <a:pt x="22304" y="1884"/>
                  </a:lnTo>
                  <a:cubicBezTo>
                    <a:pt x="22205" y="1314"/>
                    <a:pt x="22081" y="719"/>
                    <a:pt x="21907" y="174"/>
                  </a:cubicBezTo>
                  <a:lnTo>
                    <a:pt x="21858" y="0"/>
                  </a:lnTo>
                  <a:close/>
                </a:path>
              </a:pathLst>
            </a:custGeom>
            <a:gradFill>
              <a:gsLst>
                <a:gs pos="0">
                  <a:schemeClr val="dk1"/>
                </a:gs>
                <a:gs pos="100000">
                  <a:srgbClr val="2E2E8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50"/>
            <p:cNvSpPr/>
            <p:nvPr/>
          </p:nvSpPr>
          <p:spPr>
            <a:xfrm>
              <a:off x="4019450" y="4724800"/>
              <a:ext cx="641250" cy="641225"/>
            </a:xfrm>
            <a:custGeom>
              <a:avLst/>
              <a:gdLst/>
              <a:ahLst/>
              <a:cxnLst/>
              <a:rect l="l" t="t" r="r" b="b"/>
              <a:pathLst>
                <a:path w="25650" h="25649" extrusionOk="0">
                  <a:moveTo>
                    <a:pt x="24708" y="322"/>
                  </a:moveTo>
                  <a:cubicBezTo>
                    <a:pt x="24955" y="669"/>
                    <a:pt x="25178" y="1041"/>
                    <a:pt x="25402" y="1388"/>
                  </a:cubicBezTo>
                  <a:lnTo>
                    <a:pt x="1389" y="25376"/>
                  </a:lnTo>
                  <a:cubicBezTo>
                    <a:pt x="1042" y="25178"/>
                    <a:pt x="670" y="24930"/>
                    <a:pt x="323" y="24682"/>
                  </a:cubicBezTo>
                  <a:lnTo>
                    <a:pt x="24708" y="322"/>
                  </a:lnTo>
                  <a:close/>
                  <a:moveTo>
                    <a:pt x="24732" y="0"/>
                  </a:moveTo>
                  <a:lnTo>
                    <a:pt x="100" y="24633"/>
                  </a:lnTo>
                  <a:lnTo>
                    <a:pt x="1" y="24707"/>
                  </a:lnTo>
                  <a:lnTo>
                    <a:pt x="100" y="24782"/>
                  </a:lnTo>
                  <a:cubicBezTo>
                    <a:pt x="496" y="25079"/>
                    <a:pt x="918" y="25351"/>
                    <a:pt x="1339" y="25599"/>
                  </a:cubicBezTo>
                  <a:lnTo>
                    <a:pt x="1413" y="25649"/>
                  </a:lnTo>
                  <a:lnTo>
                    <a:pt x="25600" y="1462"/>
                  </a:lnTo>
                  <a:lnTo>
                    <a:pt x="25649" y="1413"/>
                  </a:lnTo>
                  <a:lnTo>
                    <a:pt x="25625" y="1338"/>
                  </a:lnTo>
                  <a:cubicBezTo>
                    <a:pt x="25377" y="942"/>
                    <a:pt x="25104" y="521"/>
                    <a:pt x="24807" y="99"/>
                  </a:cubicBezTo>
                  <a:lnTo>
                    <a:pt x="24732" y="0"/>
                  </a:lnTo>
                  <a:close/>
                </a:path>
              </a:pathLst>
            </a:custGeom>
            <a:gradFill>
              <a:gsLst>
                <a:gs pos="0">
                  <a:schemeClr val="dk1"/>
                </a:gs>
                <a:gs pos="100000">
                  <a:srgbClr val="2E2E8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50"/>
            <p:cNvSpPr/>
            <p:nvPr/>
          </p:nvSpPr>
          <p:spPr>
            <a:xfrm>
              <a:off x="3990350" y="4695675"/>
              <a:ext cx="649900" cy="649925"/>
            </a:xfrm>
            <a:custGeom>
              <a:avLst/>
              <a:gdLst/>
              <a:ahLst/>
              <a:cxnLst/>
              <a:rect l="l" t="t" r="r" b="b"/>
              <a:pathLst>
                <a:path w="25996" h="25997" extrusionOk="0">
                  <a:moveTo>
                    <a:pt x="24955" y="323"/>
                  </a:moveTo>
                  <a:cubicBezTo>
                    <a:pt x="25227" y="645"/>
                    <a:pt x="25475" y="967"/>
                    <a:pt x="25723" y="1314"/>
                  </a:cubicBezTo>
                  <a:lnTo>
                    <a:pt x="1314" y="25723"/>
                  </a:lnTo>
                  <a:cubicBezTo>
                    <a:pt x="967" y="25476"/>
                    <a:pt x="620" y="25228"/>
                    <a:pt x="322" y="24955"/>
                  </a:cubicBezTo>
                  <a:lnTo>
                    <a:pt x="24955" y="323"/>
                  </a:lnTo>
                  <a:close/>
                  <a:moveTo>
                    <a:pt x="24955" y="1"/>
                  </a:moveTo>
                  <a:lnTo>
                    <a:pt x="74" y="24881"/>
                  </a:lnTo>
                  <a:lnTo>
                    <a:pt x="0" y="24955"/>
                  </a:lnTo>
                  <a:lnTo>
                    <a:pt x="99" y="25030"/>
                  </a:lnTo>
                  <a:cubicBezTo>
                    <a:pt x="471" y="25352"/>
                    <a:pt x="843" y="25674"/>
                    <a:pt x="1264" y="25947"/>
                  </a:cubicBezTo>
                  <a:lnTo>
                    <a:pt x="1338" y="25996"/>
                  </a:lnTo>
                  <a:lnTo>
                    <a:pt x="25946" y="1388"/>
                  </a:lnTo>
                  <a:lnTo>
                    <a:pt x="25996" y="1314"/>
                  </a:lnTo>
                  <a:lnTo>
                    <a:pt x="25946" y="1240"/>
                  </a:lnTo>
                  <a:cubicBezTo>
                    <a:pt x="25649" y="843"/>
                    <a:pt x="25351" y="447"/>
                    <a:pt x="25029" y="75"/>
                  </a:cubicBezTo>
                  <a:lnTo>
                    <a:pt x="24955" y="1"/>
                  </a:lnTo>
                  <a:close/>
                </a:path>
              </a:pathLst>
            </a:custGeom>
            <a:gradFill>
              <a:gsLst>
                <a:gs pos="0">
                  <a:schemeClr val="dk1"/>
                </a:gs>
                <a:gs pos="100000">
                  <a:srgbClr val="2E2E8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50"/>
            <p:cNvSpPr/>
            <p:nvPr/>
          </p:nvSpPr>
          <p:spPr>
            <a:xfrm>
              <a:off x="4119200" y="4825150"/>
              <a:ext cx="587350" cy="586725"/>
            </a:xfrm>
            <a:custGeom>
              <a:avLst/>
              <a:gdLst/>
              <a:ahLst/>
              <a:cxnLst/>
              <a:rect l="l" t="t" r="r" b="b"/>
              <a:pathLst>
                <a:path w="23494" h="23469" extrusionOk="0">
                  <a:moveTo>
                    <a:pt x="22824" y="348"/>
                  </a:moveTo>
                  <a:cubicBezTo>
                    <a:pt x="22997" y="794"/>
                    <a:pt x="23121" y="1240"/>
                    <a:pt x="23245" y="1711"/>
                  </a:cubicBezTo>
                  <a:lnTo>
                    <a:pt x="1711" y="23246"/>
                  </a:lnTo>
                  <a:cubicBezTo>
                    <a:pt x="1264" y="23122"/>
                    <a:pt x="818" y="22973"/>
                    <a:pt x="397" y="22800"/>
                  </a:cubicBezTo>
                  <a:lnTo>
                    <a:pt x="22824" y="348"/>
                  </a:lnTo>
                  <a:close/>
                  <a:moveTo>
                    <a:pt x="22898" y="1"/>
                  </a:moveTo>
                  <a:lnTo>
                    <a:pt x="125" y="22800"/>
                  </a:lnTo>
                  <a:lnTo>
                    <a:pt x="1" y="22899"/>
                  </a:lnTo>
                  <a:lnTo>
                    <a:pt x="149" y="22973"/>
                  </a:lnTo>
                  <a:cubicBezTo>
                    <a:pt x="670" y="23171"/>
                    <a:pt x="1190" y="23320"/>
                    <a:pt x="1735" y="23469"/>
                  </a:cubicBezTo>
                  <a:lnTo>
                    <a:pt x="1785" y="23469"/>
                  </a:lnTo>
                  <a:lnTo>
                    <a:pt x="23493" y="1785"/>
                  </a:lnTo>
                  <a:lnTo>
                    <a:pt x="23468" y="1711"/>
                  </a:lnTo>
                  <a:cubicBezTo>
                    <a:pt x="23320" y="1190"/>
                    <a:pt x="23146" y="670"/>
                    <a:pt x="22973" y="150"/>
                  </a:cubicBezTo>
                  <a:lnTo>
                    <a:pt x="22898" y="1"/>
                  </a:lnTo>
                  <a:close/>
                </a:path>
              </a:pathLst>
            </a:custGeom>
            <a:gradFill>
              <a:gsLst>
                <a:gs pos="0">
                  <a:schemeClr val="dk1"/>
                </a:gs>
                <a:gs pos="100000">
                  <a:srgbClr val="2E2E8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50"/>
            <p:cNvSpPr/>
            <p:nvPr/>
          </p:nvSpPr>
          <p:spPr>
            <a:xfrm>
              <a:off x="3963700" y="4669025"/>
              <a:ext cx="654250" cy="654250"/>
            </a:xfrm>
            <a:custGeom>
              <a:avLst/>
              <a:gdLst/>
              <a:ahLst/>
              <a:cxnLst/>
              <a:rect l="l" t="t" r="r" b="b"/>
              <a:pathLst>
                <a:path w="26170" h="26170" extrusionOk="0">
                  <a:moveTo>
                    <a:pt x="25054" y="298"/>
                  </a:moveTo>
                  <a:cubicBezTo>
                    <a:pt x="25327" y="571"/>
                    <a:pt x="25599" y="893"/>
                    <a:pt x="25897" y="1215"/>
                  </a:cubicBezTo>
                  <a:lnTo>
                    <a:pt x="1240" y="25873"/>
                  </a:lnTo>
                  <a:cubicBezTo>
                    <a:pt x="893" y="25600"/>
                    <a:pt x="571" y="25327"/>
                    <a:pt x="298" y="25030"/>
                  </a:cubicBezTo>
                  <a:lnTo>
                    <a:pt x="25054" y="298"/>
                  </a:lnTo>
                  <a:close/>
                  <a:moveTo>
                    <a:pt x="25029" y="1"/>
                  </a:moveTo>
                  <a:lnTo>
                    <a:pt x="75" y="24956"/>
                  </a:lnTo>
                  <a:lnTo>
                    <a:pt x="1" y="25030"/>
                  </a:lnTo>
                  <a:lnTo>
                    <a:pt x="75" y="25104"/>
                  </a:lnTo>
                  <a:cubicBezTo>
                    <a:pt x="397" y="25451"/>
                    <a:pt x="769" y="25773"/>
                    <a:pt x="1165" y="26096"/>
                  </a:cubicBezTo>
                  <a:lnTo>
                    <a:pt x="1240" y="26170"/>
                  </a:lnTo>
                  <a:lnTo>
                    <a:pt x="26095" y="1314"/>
                  </a:lnTo>
                  <a:lnTo>
                    <a:pt x="26169" y="1240"/>
                  </a:lnTo>
                  <a:lnTo>
                    <a:pt x="26095" y="1166"/>
                  </a:lnTo>
                  <a:cubicBezTo>
                    <a:pt x="25748" y="769"/>
                    <a:pt x="25426" y="397"/>
                    <a:pt x="25104" y="75"/>
                  </a:cubicBezTo>
                  <a:lnTo>
                    <a:pt x="25029" y="1"/>
                  </a:lnTo>
                  <a:close/>
                </a:path>
              </a:pathLst>
            </a:custGeom>
            <a:gradFill>
              <a:gsLst>
                <a:gs pos="0">
                  <a:schemeClr val="dk1"/>
                </a:gs>
                <a:gs pos="100000">
                  <a:srgbClr val="2E2E8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50"/>
            <p:cNvSpPr/>
            <p:nvPr/>
          </p:nvSpPr>
          <p:spPr>
            <a:xfrm>
              <a:off x="4083275" y="4788600"/>
              <a:ext cx="610875" cy="610900"/>
            </a:xfrm>
            <a:custGeom>
              <a:avLst/>
              <a:gdLst/>
              <a:ahLst/>
              <a:cxnLst/>
              <a:rect l="l" t="t" r="r" b="b"/>
              <a:pathLst>
                <a:path w="24435" h="24436" extrusionOk="0">
                  <a:moveTo>
                    <a:pt x="23666" y="372"/>
                  </a:moveTo>
                  <a:cubicBezTo>
                    <a:pt x="23840" y="769"/>
                    <a:pt x="24013" y="1165"/>
                    <a:pt x="24187" y="1612"/>
                  </a:cubicBezTo>
                  <a:lnTo>
                    <a:pt x="1611" y="24187"/>
                  </a:lnTo>
                  <a:cubicBezTo>
                    <a:pt x="1165" y="24014"/>
                    <a:pt x="769" y="23840"/>
                    <a:pt x="372" y="23667"/>
                  </a:cubicBezTo>
                  <a:lnTo>
                    <a:pt x="23666" y="372"/>
                  </a:lnTo>
                  <a:close/>
                  <a:moveTo>
                    <a:pt x="23716" y="1"/>
                  </a:moveTo>
                  <a:lnTo>
                    <a:pt x="124" y="23617"/>
                  </a:lnTo>
                  <a:lnTo>
                    <a:pt x="0" y="23716"/>
                  </a:lnTo>
                  <a:lnTo>
                    <a:pt x="149" y="23791"/>
                  </a:lnTo>
                  <a:cubicBezTo>
                    <a:pt x="595" y="24014"/>
                    <a:pt x="1091" y="24212"/>
                    <a:pt x="1586" y="24410"/>
                  </a:cubicBezTo>
                  <a:lnTo>
                    <a:pt x="1661" y="24435"/>
                  </a:lnTo>
                  <a:lnTo>
                    <a:pt x="24385" y="1711"/>
                  </a:lnTo>
                  <a:lnTo>
                    <a:pt x="24434" y="1661"/>
                  </a:lnTo>
                  <a:lnTo>
                    <a:pt x="24410" y="1612"/>
                  </a:lnTo>
                  <a:cubicBezTo>
                    <a:pt x="24211" y="1091"/>
                    <a:pt x="24013" y="596"/>
                    <a:pt x="23790" y="149"/>
                  </a:cubicBezTo>
                  <a:lnTo>
                    <a:pt x="23716" y="1"/>
                  </a:lnTo>
                  <a:close/>
                </a:path>
              </a:pathLst>
            </a:custGeom>
            <a:gradFill>
              <a:gsLst>
                <a:gs pos="0">
                  <a:schemeClr val="dk1"/>
                </a:gs>
                <a:gs pos="100000">
                  <a:srgbClr val="2E2E8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50"/>
            <p:cNvSpPr/>
            <p:nvPr/>
          </p:nvSpPr>
          <p:spPr>
            <a:xfrm>
              <a:off x="4050425" y="4755775"/>
              <a:ext cx="628225" cy="628225"/>
            </a:xfrm>
            <a:custGeom>
              <a:avLst/>
              <a:gdLst/>
              <a:ahLst/>
              <a:cxnLst/>
              <a:rect l="l" t="t" r="r" b="b"/>
              <a:pathLst>
                <a:path w="25129" h="25129" extrusionOk="0">
                  <a:moveTo>
                    <a:pt x="24262" y="323"/>
                  </a:moveTo>
                  <a:cubicBezTo>
                    <a:pt x="24485" y="719"/>
                    <a:pt x="24683" y="1091"/>
                    <a:pt x="24881" y="1487"/>
                  </a:cubicBezTo>
                  <a:lnTo>
                    <a:pt x="1488" y="24881"/>
                  </a:lnTo>
                  <a:cubicBezTo>
                    <a:pt x="1091" y="24682"/>
                    <a:pt x="720" y="24484"/>
                    <a:pt x="323" y="24261"/>
                  </a:cubicBezTo>
                  <a:lnTo>
                    <a:pt x="24262" y="323"/>
                  </a:lnTo>
                  <a:close/>
                  <a:moveTo>
                    <a:pt x="24286" y="0"/>
                  </a:moveTo>
                  <a:lnTo>
                    <a:pt x="75" y="24212"/>
                  </a:lnTo>
                  <a:lnTo>
                    <a:pt x="1" y="24311"/>
                  </a:lnTo>
                  <a:lnTo>
                    <a:pt x="100" y="24360"/>
                  </a:lnTo>
                  <a:cubicBezTo>
                    <a:pt x="546" y="24633"/>
                    <a:pt x="1017" y="24881"/>
                    <a:pt x="1463" y="25104"/>
                  </a:cubicBezTo>
                  <a:lnTo>
                    <a:pt x="1513" y="25129"/>
                  </a:lnTo>
                  <a:lnTo>
                    <a:pt x="25079" y="1586"/>
                  </a:lnTo>
                  <a:lnTo>
                    <a:pt x="25129" y="1512"/>
                  </a:lnTo>
                  <a:lnTo>
                    <a:pt x="25104" y="1462"/>
                  </a:lnTo>
                  <a:cubicBezTo>
                    <a:pt x="24881" y="1016"/>
                    <a:pt x="24633" y="570"/>
                    <a:pt x="24361" y="99"/>
                  </a:cubicBezTo>
                  <a:lnTo>
                    <a:pt x="24286" y="0"/>
                  </a:lnTo>
                  <a:close/>
                </a:path>
              </a:pathLst>
            </a:custGeom>
            <a:gradFill>
              <a:gsLst>
                <a:gs pos="0">
                  <a:schemeClr val="dk1"/>
                </a:gs>
                <a:gs pos="100000">
                  <a:srgbClr val="2E2E8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3" name="Google Shape;1323;p50"/>
          <p:cNvGrpSpPr/>
          <p:nvPr/>
        </p:nvGrpSpPr>
        <p:grpSpPr>
          <a:xfrm>
            <a:off x="3230807" y="2674924"/>
            <a:ext cx="1358027" cy="1069328"/>
            <a:chOff x="4001725" y="2701375"/>
            <a:chExt cx="778150" cy="612725"/>
          </a:xfrm>
        </p:grpSpPr>
        <p:sp>
          <p:nvSpPr>
            <p:cNvPr id="1324" name="Google Shape;1324;p50"/>
            <p:cNvSpPr/>
            <p:nvPr/>
          </p:nvSpPr>
          <p:spPr>
            <a:xfrm>
              <a:off x="4042625" y="2701375"/>
              <a:ext cx="3125" cy="84900"/>
            </a:xfrm>
            <a:custGeom>
              <a:avLst/>
              <a:gdLst/>
              <a:ahLst/>
              <a:cxnLst/>
              <a:rect l="l" t="t" r="r" b="b"/>
              <a:pathLst>
                <a:path w="125" h="3396" extrusionOk="0">
                  <a:moveTo>
                    <a:pt x="0" y="0"/>
                  </a:moveTo>
                  <a:lnTo>
                    <a:pt x="0" y="3395"/>
                  </a:lnTo>
                  <a:lnTo>
                    <a:pt x="124" y="3395"/>
                  </a:lnTo>
                  <a:lnTo>
                    <a:pt x="124" y="0"/>
                  </a:ln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50"/>
            <p:cNvSpPr/>
            <p:nvPr/>
          </p:nvSpPr>
          <p:spPr>
            <a:xfrm>
              <a:off x="4001725" y="2742250"/>
              <a:ext cx="84900" cy="2500"/>
            </a:xfrm>
            <a:custGeom>
              <a:avLst/>
              <a:gdLst/>
              <a:ahLst/>
              <a:cxnLst/>
              <a:rect l="l" t="t" r="r" b="b"/>
              <a:pathLst>
                <a:path w="3396" h="100" extrusionOk="0">
                  <a:moveTo>
                    <a:pt x="1" y="1"/>
                  </a:moveTo>
                  <a:lnTo>
                    <a:pt x="1" y="100"/>
                  </a:lnTo>
                  <a:lnTo>
                    <a:pt x="3396" y="100"/>
                  </a:lnTo>
                  <a:lnTo>
                    <a:pt x="3396" y="1"/>
                  </a:ln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50"/>
            <p:cNvSpPr/>
            <p:nvPr/>
          </p:nvSpPr>
          <p:spPr>
            <a:xfrm>
              <a:off x="4273700" y="2701375"/>
              <a:ext cx="3125" cy="84900"/>
            </a:xfrm>
            <a:custGeom>
              <a:avLst/>
              <a:gdLst/>
              <a:ahLst/>
              <a:cxnLst/>
              <a:rect l="l" t="t" r="r" b="b"/>
              <a:pathLst>
                <a:path w="125" h="3396" extrusionOk="0">
                  <a:moveTo>
                    <a:pt x="1" y="0"/>
                  </a:moveTo>
                  <a:lnTo>
                    <a:pt x="1" y="3395"/>
                  </a:lnTo>
                  <a:lnTo>
                    <a:pt x="125" y="3395"/>
                  </a:lnTo>
                  <a:lnTo>
                    <a:pt x="125" y="0"/>
                  </a:ln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50"/>
            <p:cNvSpPr/>
            <p:nvPr/>
          </p:nvSpPr>
          <p:spPr>
            <a:xfrm>
              <a:off x="4232825" y="2742250"/>
              <a:ext cx="84900" cy="2500"/>
            </a:xfrm>
            <a:custGeom>
              <a:avLst/>
              <a:gdLst/>
              <a:ahLst/>
              <a:cxnLst/>
              <a:rect l="l" t="t" r="r" b="b"/>
              <a:pathLst>
                <a:path w="3396" h="100" extrusionOk="0">
                  <a:moveTo>
                    <a:pt x="0" y="1"/>
                  </a:moveTo>
                  <a:lnTo>
                    <a:pt x="0" y="100"/>
                  </a:lnTo>
                  <a:lnTo>
                    <a:pt x="3395" y="100"/>
                  </a:lnTo>
                  <a:lnTo>
                    <a:pt x="3395" y="1"/>
                  </a:ln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50"/>
            <p:cNvSpPr/>
            <p:nvPr/>
          </p:nvSpPr>
          <p:spPr>
            <a:xfrm>
              <a:off x="4504800" y="2701375"/>
              <a:ext cx="3100" cy="84900"/>
            </a:xfrm>
            <a:custGeom>
              <a:avLst/>
              <a:gdLst/>
              <a:ahLst/>
              <a:cxnLst/>
              <a:rect l="l" t="t" r="r" b="b"/>
              <a:pathLst>
                <a:path w="124" h="3396" extrusionOk="0">
                  <a:moveTo>
                    <a:pt x="0" y="0"/>
                  </a:moveTo>
                  <a:lnTo>
                    <a:pt x="0" y="3395"/>
                  </a:lnTo>
                  <a:lnTo>
                    <a:pt x="124" y="3395"/>
                  </a:lnTo>
                  <a:lnTo>
                    <a:pt x="124" y="0"/>
                  </a:ln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50"/>
            <p:cNvSpPr/>
            <p:nvPr/>
          </p:nvSpPr>
          <p:spPr>
            <a:xfrm>
              <a:off x="4463900" y="2742250"/>
              <a:ext cx="84900" cy="2500"/>
            </a:xfrm>
            <a:custGeom>
              <a:avLst/>
              <a:gdLst/>
              <a:ahLst/>
              <a:cxnLst/>
              <a:rect l="l" t="t" r="r" b="b"/>
              <a:pathLst>
                <a:path w="3396" h="100" extrusionOk="0">
                  <a:moveTo>
                    <a:pt x="0" y="1"/>
                  </a:moveTo>
                  <a:lnTo>
                    <a:pt x="0" y="100"/>
                  </a:lnTo>
                  <a:lnTo>
                    <a:pt x="3396" y="100"/>
                  </a:lnTo>
                  <a:lnTo>
                    <a:pt x="3396" y="1"/>
                  </a:ln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50"/>
            <p:cNvSpPr/>
            <p:nvPr/>
          </p:nvSpPr>
          <p:spPr>
            <a:xfrm>
              <a:off x="4735875" y="2701375"/>
              <a:ext cx="3125" cy="84900"/>
            </a:xfrm>
            <a:custGeom>
              <a:avLst/>
              <a:gdLst/>
              <a:ahLst/>
              <a:cxnLst/>
              <a:rect l="l" t="t" r="r" b="b"/>
              <a:pathLst>
                <a:path w="125" h="3396" extrusionOk="0">
                  <a:moveTo>
                    <a:pt x="0" y="0"/>
                  </a:moveTo>
                  <a:lnTo>
                    <a:pt x="0" y="3395"/>
                  </a:lnTo>
                  <a:lnTo>
                    <a:pt x="124" y="3395"/>
                  </a:lnTo>
                  <a:lnTo>
                    <a:pt x="124" y="0"/>
                  </a:ln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50"/>
            <p:cNvSpPr/>
            <p:nvPr/>
          </p:nvSpPr>
          <p:spPr>
            <a:xfrm>
              <a:off x="4694975" y="2742250"/>
              <a:ext cx="84900" cy="2500"/>
            </a:xfrm>
            <a:custGeom>
              <a:avLst/>
              <a:gdLst/>
              <a:ahLst/>
              <a:cxnLst/>
              <a:rect l="l" t="t" r="r" b="b"/>
              <a:pathLst>
                <a:path w="3396" h="100" extrusionOk="0">
                  <a:moveTo>
                    <a:pt x="1" y="1"/>
                  </a:moveTo>
                  <a:lnTo>
                    <a:pt x="1" y="100"/>
                  </a:lnTo>
                  <a:lnTo>
                    <a:pt x="3396" y="100"/>
                  </a:lnTo>
                  <a:lnTo>
                    <a:pt x="3396" y="1"/>
                  </a:ln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50"/>
            <p:cNvSpPr/>
            <p:nvPr/>
          </p:nvSpPr>
          <p:spPr>
            <a:xfrm>
              <a:off x="4042625" y="2877325"/>
              <a:ext cx="3125" cy="84900"/>
            </a:xfrm>
            <a:custGeom>
              <a:avLst/>
              <a:gdLst/>
              <a:ahLst/>
              <a:cxnLst/>
              <a:rect l="l" t="t" r="r" b="b"/>
              <a:pathLst>
                <a:path w="125" h="3396" extrusionOk="0">
                  <a:moveTo>
                    <a:pt x="0" y="0"/>
                  </a:moveTo>
                  <a:lnTo>
                    <a:pt x="0" y="3395"/>
                  </a:lnTo>
                  <a:lnTo>
                    <a:pt x="124" y="3395"/>
                  </a:lnTo>
                  <a:lnTo>
                    <a:pt x="124" y="0"/>
                  </a:ln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50"/>
            <p:cNvSpPr/>
            <p:nvPr/>
          </p:nvSpPr>
          <p:spPr>
            <a:xfrm>
              <a:off x="4001725" y="2918200"/>
              <a:ext cx="84900" cy="3125"/>
            </a:xfrm>
            <a:custGeom>
              <a:avLst/>
              <a:gdLst/>
              <a:ahLst/>
              <a:cxnLst/>
              <a:rect l="l" t="t" r="r" b="b"/>
              <a:pathLst>
                <a:path w="3396" h="125" extrusionOk="0">
                  <a:moveTo>
                    <a:pt x="1" y="1"/>
                  </a:moveTo>
                  <a:lnTo>
                    <a:pt x="1" y="124"/>
                  </a:lnTo>
                  <a:lnTo>
                    <a:pt x="3396" y="124"/>
                  </a:lnTo>
                  <a:lnTo>
                    <a:pt x="3396" y="1"/>
                  </a:ln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50"/>
            <p:cNvSpPr/>
            <p:nvPr/>
          </p:nvSpPr>
          <p:spPr>
            <a:xfrm>
              <a:off x="4273700" y="2877325"/>
              <a:ext cx="3125" cy="84900"/>
            </a:xfrm>
            <a:custGeom>
              <a:avLst/>
              <a:gdLst/>
              <a:ahLst/>
              <a:cxnLst/>
              <a:rect l="l" t="t" r="r" b="b"/>
              <a:pathLst>
                <a:path w="125" h="3396" extrusionOk="0">
                  <a:moveTo>
                    <a:pt x="1" y="0"/>
                  </a:moveTo>
                  <a:lnTo>
                    <a:pt x="1" y="3395"/>
                  </a:lnTo>
                  <a:lnTo>
                    <a:pt x="125" y="3395"/>
                  </a:lnTo>
                  <a:lnTo>
                    <a:pt x="125" y="0"/>
                  </a:ln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50"/>
            <p:cNvSpPr/>
            <p:nvPr/>
          </p:nvSpPr>
          <p:spPr>
            <a:xfrm>
              <a:off x="4232825" y="2918200"/>
              <a:ext cx="84900" cy="3125"/>
            </a:xfrm>
            <a:custGeom>
              <a:avLst/>
              <a:gdLst/>
              <a:ahLst/>
              <a:cxnLst/>
              <a:rect l="l" t="t" r="r" b="b"/>
              <a:pathLst>
                <a:path w="3396" h="125" extrusionOk="0">
                  <a:moveTo>
                    <a:pt x="0" y="1"/>
                  </a:moveTo>
                  <a:lnTo>
                    <a:pt x="0" y="124"/>
                  </a:lnTo>
                  <a:lnTo>
                    <a:pt x="3395" y="124"/>
                  </a:lnTo>
                  <a:lnTo>
                    <a:pt x="3395" y="1"/>
                  </a:ln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50"/>
            <p:cNvSpPr/>
            <p:nvPr/>
          </p:nvSpPr>
          <p:spPr>
            <a:xfrm>
              <a:off x="4504800" y="2877325"/>
              <a:ext cx="3100" cy="84900"/>
            </a:xfrm>
            <a:custGeom>
              <a:avLst/>
              <a:gdLst/>
              <a:ahLst/>
              <a:cxnLst/>
              <a:rect l="l" t="t" r="r" b="b"/>
              <a:pathLst>
                <a:path w="124" h="3396" extrusionOk="0">
                  <a:moveTo>
                    <a:pt x="0" y="0"/>
                  </a:moveTo>
                  <a:lnTo>
                    <a:pt x="0" y="3395"/>
                  </a:lnTo>
                  <a:lnTo>
                    <a:pt x="124" y="3395"/>
                  </a:lnTo>
                  <a:lnTo>
                    <a:pt x="124" y="0"/>
                  </a:ln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50"/>
            <p:cNvSpPr/>
            <p:nvPr/>
          </p:nvSpPr>
          <p:spPr>
            <a:xfrm>
              <a:off x="4463900" y="2918200"/>
              <a:ext cx="84900" cy="3125"/>
            </a:xfrm>
            <a:custGeom>
              <a:avLst/>
              <a:gdLst/>
              <a:ahLst/>
              <a:cxnLst/>
              <a:rect l="l" t="t" r="r" b="b"/>
              <a:pathLst>
                <a:path w="3396" h="125" extrusionOk="0">
                  <a:moveTo>
                    <a:pt x="0" y="1"/>
                  </a:moveTo>
                  <a:lnTo>
                    <a:pt x="0" y="124"/>
                  </a:lnTo>
                  <a:lnTo>
                    <a:pt x="3396" y="124"/>
                  </a:lnTo>
                  <a:lnTo>
                    <a:pt x="3396" y="1"/>
                  </a:ln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50"/>
            <p:cNvSpPr/>
            <p:nvPr/>
          </p:nvSpPr>
          <p:spPr>
            <a:xfrm>
              <a:off x="4735875" y="2877325"/>
              <a:ext cx="3125" cy="84900"/>
            </a:xfrm>
            <a:custGeom>
              <a:avLst/>
              <a:gdLst/>
              <a:ahLst/>
              <a:cxnLst/>
              <a:rect l="l" t="t" r="r" b="b"/>
              <a:pathLst>
                <a:path w="125" h="3396" extrusionOk="0">
                  <a:moveTo>
                    <a:pt x="0" y="0"/>
                  </a:moveTo>
                  <a:lnTo>
                    <a:pt x="0" y="3395"/>
                  </a:lnTo>
                  <a:lnTo>
                    <a:pt x="124" y="3395"/>
                  </a:lnTo>
                  <a:lnTo>
                    <a:pt x="124" y="0"/>
                  </a:ln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50"/>
            <p:cNvSpPr/>
            <p:nvPr/>
          </p:nvSpPr>
          <p:spPr>
            <a:xfrm>
              <a:off x="4694975" y="2918200"/>
              <a:ext cx="84900" cy="3125"/>
            </a:xfrm>
            <a:custGeom>
              <a:avLst/>
              <a:gdLst/>
              <a:ahLst/>
              <a:cxnLst/>
              <a:rect l="l" t="t" r="r" b="b"/>
              <a:pathLst>
                <a:path w="3396" h="125" extrusionOk="0">
                  <a:moveTo>
                    <a:pt x="1" y="1"/>
                  </a:moveTo>
                  <a:lnTo>
                    <a:pt x="1" y="124"/>
                  </a:lnTo>
                  <a:lnTo>
                    <a:pt x="3396" y="124"/>
                  </a:lnTo>
                  <a:lnTo>
                    <a:pt x="3396" y="1"/>
                  </a:ln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50"/>
            <p:cNvSpPr/>
            <p:nvPr/>
          </p:nvSpPr>
          <p:spPr>
            <a:xfrm>
              <a:off x="4042625" y="3053250"/>
              <a:ext cx="3125" cy="84900"/>
            </a:xfrm>
            <a:custGeom>
              <a:avLst/>
              <a:gdLst/>
              <a:ahLst/>
              <a:cxnLst/>
              <a:rect l="l" t="t" r="r" b="b"/>
              <a:pathLst>
                <a:path w="125" h="3396" extrusionOk="0">
                  <a:moveTo>
                    <a:pt x="0" y="1"/>
                  </a:moveTo>
                  <a:lnTo>
                    <a:pt x="0" y="3396"/>
                  </a:lnTo>
                  <a:lnTo>
                    <a:pt x="124" y="3396"/>
                  </a:lnTo>
                  <a:lnTo>
                    <a:pt x="124" y="1"/>
                  </a:ln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50"/>
            <p:cNvSpPr/>
            <p:nvPr/>
          </p:nvSpPr>
          <p:spPr>
            <a:xfrm>
              <a:off x="4001725" y="3094150"/>
              <a:ext cx="84900" cy="3125"/>
            </a:xfrm>
            <a:custGeom>
              <a:avLst/>
              <a:gdLst/>
              <a:ahLst/>
              <a:cxnLst/>
              <a:rect l="l" t="t" r="r" b="b"/>
              <a:pathLst>
                <a:path w="3396" h="125" extrusionOk="0">
                  <a:moveTo>
                    <a:pt x="1" y="0"/>
                  </a:moveTo>
                  <a:lnTo>
                    <a:pt x="1" y="124"/>
                  </a:lnTo>
                  <a:lnTo>
                    <a:pt x="3396" y="124"/>
                  </a:lnTo>
                  <a:lnTo>
                    <a:pt x="3396" y="0"/>
                  </a:ln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50"/>
            <p:cNvSpPr/>
            <p:nvPr/>
          </p:nvSpPr>
          <p:spPr>
            <a:xfrm>
              <a:off x="4273700" y="3053250"/>
              <a:ext cx="3125" cy="84900"/>
            </a:xfrm>
            <a:custGeom>
              <a:avLst/>
              <a:gdLst/>
              <a:ahLst/>
              <a:cxnLst/>
              <a:rect l="l" t="t" r="r" b="b"/>
              <a:pathLst>
                <a:path w="125" h="3396" extrusionOk="0">
                  <a:moveTo>
                    <a:pt x="1" y="1"/>
                  </a:moveTo>
                  <a:lnTo>
                    <a:pt x="1" y="3396"/>
                  </a:lnTo>
                  <a:lnTo>
                    <a:pt x="125" y="3396"/>
                  </a:lnTo>
                  <a:lnTo>
                    <a:pt x="125" y="1"/>
                  </a:ln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50"/>
            <p:cNvSpPr/>
            <p:nvPr/>
          </p:nvSpPr>
          <p:spPr>
            <a:xfrm>
              <a:off x="4232825" y="3094150"/>
              <a:ext cx="84900" cy="3125"/>
            </a:xfrm>
            <a:custGeom>
              <a:avLst/>
              <a:gdLst/>
              <a:ahLst/>
              <a:cxnLst/>
              <a:rect l="l" t="t" r="r" b="b"/>
              <a:pathLst>
                <a:path w="3396" h="125" extrusionOk="0">
                  <a:moveTo>
                    <a:pt x="0" y="0"/>
                  </a:moveTo>
                  <a:lnTo>
                    <a:pt x="0" y="124"/>
                  </a:lnTo>
                  <a:lnTo>
                    <a:pt x="3395" y="124"/>
                  </a:lnTo>
                  <a:lnTo>
                    <a:pt x="3395" y="0"/>
                  </a:ln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50"/>
            <p:cNvSpPr/>
            <p:nvPr/>
          </p:nvSpPr>
          <p:spPr>
            <a:xfrm>
              <a:off x="4504800" y="3053250"/>
              <a:ext cx="3100" cy="84900"/>
            </a:xfrm>
            <a:custGeom>
              <a:avLst/>
              <a:gdLst/>
              <a:ahLst/>
              <a:cxnLst/>
              <a:rect l="l" t="t" r="r" b="b"/>
              <a:pathLst>
                <a:path w="124" h="3396" extrusionOk="0">
                  <a:moveTo>
                    <a:pt x="0" y="1"/>
                  </a:moveTo>
                  <a:lnTo>
                    <a:pt x="0" y="3396"/>
                  </a:lnTo>
                  <a:lnTo>
                    <a:pt x="124" y="3396"/>
                  </a:lnTo>
                  <a:lnTo>
                    <a:pt x="124" y="1"/>
                  </a:ln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50"/>
            <p:cNvSpPr/>
            <p:nvPr/>
          </p:nvSpPr>
          <p:spPr>
            <a:xfrm>
              <a:off x="4463900" y="3094150"/>
              <a:ext cx="84900" cy="3125"/>
            </a:xfrm>
            <a:custGeom>
              <a:avLst/>
              <a:gdLst/>
              <a:ahLst/>
              <a:cxnLst/>
              <a:rect l="l" t="t" r="r" b="b"/>
              <a:pathLst>
                <a:path w="3396" h="125" extrusionOk="0">
                  <a:moveTo>
                    <a:pt x="0" y="0"/>
                  </a:moveTo>
                  <a:lnTo>
                    <a:pt x="0" y="124"/>
                  </a:lnTo>
                  <a:lnTo>
                    <a:pt x="3396" y="124"/>
                  </a:lnTo>
                  <a:lnTo>
                    <a:pt x="3396" y="0"/>
                  </a:ln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50"/>
            <p:cNvSpPr/>
            <p:nvPr/>
          </p:nvSpPr>
          <p:spPr>
            <a:xfrm>
              <a:off x="4735875" y="3053250"/>
              <a:ext cx="3125" cy="84900"/>
            </a:xfrm>
            <a:custGeom>
              <a:avLst/>
              <a:gdLst/>
              <a:ahLst/>
              <a:cxnLst/>
              <a:rect l="l" t="t" r="r" b="b"/>
              <a:pathLst>
                <a:path w="125" h="3396" extrusionOk="0">
                  <a:moveTo>
                    <a:pt x="0" y="1"/>
                  </a:moveTo>
                  <a:lnTo>
                    <a:pt x="0" y="3396"/>
                  </a:lnTo>
                  <a:lnTo>
                    <a:pt x="124" y="3396"/>
                  </a:lnTo>
                  <a:lnTo>
                    <a:pt x="124" y="1"/>
                  </a:ln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50"/>
            <p:cNvSpPr/>
            <p:nvPr/>
          </p:nvSpPr>
          <p:spPr>
            <a:xfrm>
              <a:off x="4694975" y="3094150"/>
              <a:ext cx="84900" cy="3125"/>
            </a:xfrm>
            <a:custGeom>
              <a:avLst/>
              <a:gdLst/>
              <a:ahLst/>
              <a:cxnLst/>
              <a:rect l="l" t="t" r="r" b="b"/>
              <a:pathLst>
                <a:path w="3396" h="125" extrusionOk="0">
                  <a:moveTo>
                    <a:pt x="1" y="0"/>
                  </a:moveTo>
                  <a:lnTo>
                    <a:pt x="1" y="124"/>
                  </a:lnTo>
                  <a:lnTo>
                    <a:pt x="3396" y="124"/>
                  </a:lnTo>
                  <a:lnTo>
                    <a:pt x="3396" y="0"/>
                  </a:ln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50"/>
            <p:cNvSpPr/>
            <p:nvPr/>
          </p:nvSpPr>
          <p:spPr>
            <a:xfrm>
              <a:off x="4042625" y="3229200"/>
              <a:ext cx="3125" cy="84900"/>
            </a:xfrm>
            <a:custGeom>
              <a:avLst/>
              <a:gdLst/>
              <a:ahLst/>
              <a:cxnLst/>
              <a:rect l="l" t="t" r="r" b="b"/>
              <a:pathLst>
                <a:path w="125" h="3396" extrusionOk="0">
                  <a:moveTo>
                    <a:pt x="0" y="1"/>
                  </a:moveTo>
                  <a:lnTo>
                    <a:pt x="0" y="3396"/>
                  </a:lnTo>
                  <a:lnTo>
                    <a:pt x="124" y="3396"/>
                  </a:lnTo>
                  <a:lnTo>
                    <a:pt x="124" y="1"/>
                  </a:ln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50"/>
            <p:cNvSpPr/>
            <p:nvPr/>
          </p:nvSpPr>
          <p:spPr>
            <a:xfrm>
              <a:off x="4001725" y="3270100"/>
              <a:ext cx="84900" cy="3125"/>
            </a:xfrm>
            <a:custGeom>
              <a:avLst/>
              <a:gdLst/>
              <a:ahLst/>
              <a:cxnLst/>
              <a:rect l="l" t="t" r="r" b="b"/>
              <a:pathLst>
                <a:path w="3396" h="125" extrusionOk="0">
                  <a:moveTo>
                    <a:pt x="1" y="0"/>
                  </a:moveTo>
                  <a:lnTo>
                    <a:pt x="1" y="124"/>
                  </a:lnTo>
                  <a:lnTo>
                    <a:pt x="3396" y="124"/>
                  </a:lnTo>
                  <a:lnTo>
                    <a:pt x="3396" y="0"/>
                  </a:ln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50"/>
            <p:cNvSpPr/>
            <p:nvPr/>
          </p:nvSpPr>
          <p:spPr>
            <a:xfrm>
              <a:off x="4273700" y="3229200"/>
              <a:ext cx="3125" cy="84900"/>
            </a:xfrm>
            <a:custGeom>
              <a:avLst/>
              <a:gdLst/>
              <a:ahLst/>
              <a:cxnLst/>
              <a:rect l="l" t="t" r="r" b="b"/>
              <a:pathLst>
                <a:path w="125" h="3396" extrusionOk="0">
                  <a:moveTo>
                    <a:pt x="1" y="1"/>
                  </a:moveTo>
                  <a:lnTo>
                    <a:pt x="1" y="3396"/>
                  </a:lnTo>
                  <a:lnTo>
                    <a:pt x="125" y="3396"/>
                  </a:lnTo>
                  <a:lnTo>
                    <a:pt x="125" y="1"/>
                  </a:ln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50"/>
            <p:cNvSpPr/>
            <p:nvPr/>
          </p:nvSpPr>
          <p:spPr>
            <a:xfrm>
              <a:off x="4232825" y="3270100"/>
              <a:ext cx="84900" cy="3125"/>
            </a:xfrm>
            <a:custGeom>
              <a:avLst/>
              <a:gdLst/>
              <a:ahLst/>
              <a:cxnLst/>
              <a:rect l="l" t="t" r="r" b="b"/>
              <a:pathLst>
                <a:path w="3396" h="125" extrusionOk="0">
                  <a:moveTo>
                    <a:pt x="0" y="0"/>
                  </a:moveTo>
                  <a:lnTo>
                    <a:pt x="0" y="124"/>
                  </a:lnTo>
                  <a:lnTo>
                    <a:pt x="3395" y="124"/>
                  </a:lnTo>
                  <a:lnTo>
                    <a:pt x="3395" y="0"/>
                  </a:ln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50"/>
            <p:cNvSpPr/>
            <p:nvPr/>
          </p:nvSpPr>
          <p:spPr>
            <a:xfrm>
              <a:off x="4504800" y="3229200"/>
              <a:ext cx="3100" cy="84900"/>
            </a:xfrm>
            <a:custGeom>
              <a:avLst/>
              <a:gdLst/>
              <a:ahLst/>
              <a:cxnLst/>
              <a:rect l="l" t="t" r="r" b="b"/>
              <a:pathLst>
                <a:path w="124" h="3396" extrusionOk="0">
                  <a:moveTo>
                    <a:pt x="0" y="1"/>
                  </a:moveTo>
                  <a:lnTo>
                    <a:pt x="0" y="3396"/>
                  </a:lnTo>
                  <a:lnTo>
                    <a:pt x="124" y="3396"/>
                  </a:lnTo>
                  <a:lnTo>
                    <a:pt x="124" y="1"/>
                  </a:ln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50"/>
            <p:cNvSpPr/>
            <p:nvPr/>
          </p:nvSpPr>
          <p:spPr>
            <a:xfrm>
              <a:off x="4463900" y="3270100"/>
              <a:ext cx="84900" cy="3125"/>
            </a:xfrm>
            <a:custGeom>
              <a:avLst/>
              <a:gdLst/>
              <a:ahLst/>
              <a:cxnLst/>
              <a:rect l="l" t="t" r="r" b="b"/>
              <a:pathLst>
                <a:path w="3396" h="125" extrusionOk="0">
                  <a:moveTo>
                    <a:pt x="0" y="0"/>
                  </a:moveTo>
                  <a:lnTo>
                    <a:pt x="0" y="124"/>
                  </a:lnTo>
                  <a:lnTo>
                    <a:pt x="3396" y="124"/>
                  </a:lnTo>
                  <a:lnTo>
                    <a:pt x="3396" y="0"/>
                  </a:ln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50"/>
            <p:cNvSpPr/>
            <p:nvPr/>
          </p:nvSpPr>
          <p:spPr>
            <a:xfrm>
              <a:off x="4735875" y="3229200"/>
              <a:ext cx="3125" cy="84900"/>
            </a:xfrm>
            <a:custGeom>
              <a:avLst/>
              <a:gdLst/>
              <a:ahLst/>
              <a:cxnLst/>
              <a:rect l="l" t="t" r="r" b="b"/>
              <a:pathLst>
                <a:path w="125" h="3396" extrusionOk="0">
                  <a:moveTo>
                    <a:pt x="0" y="1"/>
                  </a:moveTo>
                  <a:lnTo>
                    <a:pt x="0" y="3396"/>
                  </a:lnTo>
                  <a:lnTo>
                    <a:pt x="124" y="3396"/>
                  </a:lnTo>
                  <a:lnTo>
                    <a:pt x="124" y="1"/>
                  </a:ln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50"/>
            <p:cNvSpPr/>
            <p:nvPr/>
          </p:nvSpPr>
          <p:spPr>
            <a:xfrm>
              <a:off x="4694975" y="3270100"/>
              <a:ext cx="84900" cy="3125"/>
            </a:xfrm>
            <a:custGeom>
              <a:avLst/>
              <a:gdLst/>
              <a:ahLst/>
              <a:cxnLst/>
              <a:rect l="l" t="t" r="r" b="b"/>
              <a:pathLst>
                <a:path w="3396" h="125" extrusionOk="0">
                  <a:moveTo>
                    <a:pt x="1" y="0"/>
                  </a:moveTo>
                  <a:lnTo>
                    <a:pt x="1" y="124"/>
                  </a:lnTo>
                  <a:lnTo>
                    <a:pt x="3396" y="124"/>
                  </a:lnTo>
                  <a:lnTo>
                    <a:pt x="3396" y="0"/>
                  </a:ln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2" name="Google Shape;1382;p50"/>
          <p:cNvGrpSpPr/>
          <p:nvPr/>
        </p:nvGrpSpPr>
        <p:grpSpPr>
          <a:xfrm rot="5400000">
            <a:off x="1335756" y="3104369"/>
            <a:ext cx="1012425" cy="3683963"/>
            <a:chOff x="8276325" y="1278325"/>
            <a:chExt cx="1012425" cy="3683963"/>
          </a:xfrm>
        </p:grpSpPr>
        <p:sp>
          <p:nvSpPr>
            <p:cNvPr id="1383" name="Google Shape;1383;p50"/>
            <p:cNvSpPr/>
            <p:nvPr/>
          </p:nvSpPr>
          <p:spPr>
            <a:xfrm>
              <a:off x="8528513" y="127832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50"/>
            <p:cNvSpPr/>
            <p:nvPr/>
          </p:nvSpPr>
          <p:spPr>
            <a:xfrm>
              <a:off x="8647575" y="3541150"/>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85" name="Google Shape;1385;p50"/>
            <p:cNvCxnSpPr>
              <a:stCxn id="1384" idx="0"/>
              <a:endCxn id="1386" idx="2"/>
            </p:cNvCxnSpPr>
            <p:nvPr/>
          </p:nvCxnSpPr>
          <p:spPr>
            <a:xfrm rot="-5400000">
              <a:off x="8696025" y="3064150"/>
              <a:ext cx="518700" cy="435300"/>
            </a:xfrm>
            <a:prstGeom prst="curvedConnector2">
              <a:avLst/>
            </a:prstGeom>
            <a:noFill/>
            <a:ln w="19050" cap="flat" cmpd="sng">
              <a:solidFill>
                <a:schemeClr val="accent1"/>
              </a:solidFill>
              <a:prstDash val="dot"/>
              <a:round/>
              <a:headEnd type="none" w="med" len="med"/>
              <a:tailEnd type="none" w="med" len="med"/>
            </a:ln>
          </p:spPr>
        </p:cxnSp>
        <p:sp>
          <p:nvSpPr>
            <p:cNvPr id="1387" name="Google Shape;1387;p50"/>
            <p:cNvSpPr/>
            <p:nvPr/>
          </p:nvSpPr>
          <p:spPr>
            <a:xfrm>
              <a:off x="8382288" y="2031150"/>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50"/>
            <p:cNvSpPr/>
            <p:nvPr/>
          </p:nvSpPr>
          <p:spPr>
            <a:xfrm>
              <a:off x="9172950" y="2964625"/>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50"/>
            <p:cNvSpPr/>
            <p:nvPr/>
          </p:nvSpPr>
          <p:spPr>
            <a:xfrm>
              <a:off x="8939250" y="2220475"/>
              <a:ext cx="180300" cy="1803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89" name="Google Shape;1389;p50"/>
            <p:cNvCxnSpPr>
              <a:stCxn id="1387" idx="4"/>
              <a:endCxn id="1384" idx="0"/>
            </p:cNvCxnSpPr>
            <p:nvPr/>
          </p:nvCxnSpPr>
          <p:spPr>
            <a:xfrm rot="-5400000" flipH="1">
              <a:off x="7891938" y="2695200"/>
              <a:ext cx="1394100" cy="297600"/>
            </a:xfrm>
            <a:prstGeom prst="curvedConnector3">
              <a:avLst>
                <a:gd name="adj1" fmla="val 50004"/>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1390" name="Google Shape;1390;p50"/>
            <p:cNvCxnSpPr>
              <a:stCxn id="1386" idx="0"/>
              <a:endCxn id="1388" idx="4"/>
            </p:cNvCxnSpPr>
            <p:nvPr/>
          </p:nvCxnSpPr>
          <p:spPr>
            <a:xfrm rot="5400000" flipH="1">
              <a:off x="8848350" y="2582125"/>
              <a:ext cx="563700" cy="201300"/>
            </a:xfrm>
            <a:prstGeom prst="curvedConnector3">
              <a:avLst>
                <a:gd name="adj1" fmla="val 50013"/>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1391" name="Google Shape;1391;p50"/>
            <p:cNvCxnSpPr>
              <a:stCxn id="1386" idx="4"/>
              <a:endCxn id="1384" idx="6"/>
            </p:cNvCxnSpPr>
            <p:nvPr/>
          </p:nvCxnSpPr>
          <p:spPr>
            <a:xfrm rot="5400000">
              <a:off x="8754000" y="3154375"/>
              <a:ext cx="550800" cy="402900"/>
            </a:xfrm>
            <a:prstGeom prst="curvedConnector2">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cxnSp>
          <p:nvCxnSpPr>
            <p:cNvPr id="1392" name="Google Shape;1392;p50"/>
            <p:cNvCxnSpPr>
              <a:stCxn id="1388" idx="2"/>
              <a:endCxn id="1383" idx="6"/>
            </p:cNvCxnSpPr>
            <p:nvPr/>
          </p:nvCxnSpPr>
          <p:spPr>
            <a:xfrm rot="10800000">
              <a:off x="8708850" y="1368625"/>
              <a:ext cx="230400" cy="942000"/>
            </a:xfrm>
            <a:prstGeom prst="curvedConnector3">
              <a:avLst>
                <a:gd name="adj1" fmla="val 50008"/>
              </a:avLst>
            </a:prstGeom>
            <a:noFill/>
            <a:ln w="19050" cap="flat" cmpd="sng">
              <a:solidFill>
                <a:schemeClr val="accent1"/>
              </a:solidFill>
              <a:prstDash val="dot"/>
              <a:round/>
              <a:headEnd type="none" w="med" len="med"/>
              <a:tailEnd type="none" w="med" len="med"/>
            </a:ln>
            <a:effectLst>
              <a:outerShdw blurRad="57150" dist="19050" dir="5400000" algn="bl" rotWithShape="0">
                <a:schemeClr val="accent1">
                  <a:alpha val="50000"/>
                </a:schemeClr>
              </a:outerShdw>
            </a:effectLst>
          </p:spPr>
        </p:cxnSp>
        <p:sp>
          <p:nvSpPr>
            <p:cNvPr id="1393" name="Google Shape;1393;p50"/>
            <p:cNvSpPr/>
            <p:nvPr/>
          </p:nvSpPr>
          <p:spPr>
            <a:xfrm>
              <a:off x="9076650" y="4442600"/>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94" name="Google Shape;1394;p50"/>
            <p:cNvCxnSpPr>
              <a:stCxn id="1384" idx="2"/>
              <a:endCxn id="1393" idx="2"/>
            </p:cNvCxnSpPr>
            <p:nvPr/>
          </p:nvCxnSpPr>
          <p:spPr>
            <a:xfrm>
              <a:off x="8647575" y="3631300"/>
              <a:ext cx="429000" cy="869100"/>
            </a:xfrm>
            <a:prstGeom prst="curvedConnector3">
              <a:avLst>
                <a:gd name="adj1" fmla="val -55507"/>
              </a:avLst>
            </a:prstGeom>
            <a:noFill/>
            <a:ln w="19050" cap="flat" cmpd="sng">
              <a:solidFill>
                <a:schemeClr val="accent1"/>
              </a:solidFill>
              <a:prstDash val="dot"/>
              <a:round/>
              <a:headEnd type="none" w="med" len="med"/>
              <a:tailEnd type="none" w="med" len="med"/>
            </a:ln>
          </p:spPr>
        </p:cxnSp>
        <p:sp>
          <p:nvSpPr>
            <p:cNvPr id="1395" name="Google Shape;1395;p50"/>
            <p:cNvSpPr/>
            <p:nvPr/>
          </p:nvSpPr>
          <p:spPr>
            <a:xfrm>
              <a:off x="8341013" y="4846488"/>
              <a:ext cx="115800" cy="115800"/>
            </a:xfrm>
            <a:prstGeom prst="ellipse">
              <a:avLst/>
            </a:prstGeom>
            <a:solidFill>
              <a:schemeClr val="lt2"/>
            </a:solidFill>
            <a:ln>
              <a:noFill/>
            </a:ln>
            <a:effectLst>
              <a:outerShdw blurRad="200025"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96" name="Google Shape;1396;p50"/>
            <p:cNvCxnSpPr>
              <a:stCxn id="1395" idx="6"/>
              <a:endCxn id="1393" idx="4"/>
            </p:cNvCxnSpPr>
            <p:nvPr/>
          </p:nvCxnSpPr>
          <p:spPr>
            <a:xfrm rot="10800000" flipH="1">
              <a:off x="8456813" y="4558488"/>
              <a:ext cx="677700" cy="345900"/>
            </a:xfrm>
            <a:prstGeom prst="curvedConnector2">
              <a:avLst/>
            </a:prstGeom>
            <a:noFill/>
            <a:ln w="19050" cap="flat" cmpd="sng">
              <a:solidFill>
                <a:schemeClr val="accent1"/>
              </a:solidFill>
              <a:prstDash val="dot"/>
              <a:round/>
              <a:headEnd type="none" w="med" len="med"/>
              <a:tailEnd type="none" w="med" len="med"/>
            </a:ln>
          </p:spPr>
        </p:cxnSp>
        <p:cxnSp>
          <p:nvCxnSpPr>
            <p:cNvPr id="1397" name="Google Shape;1397;p50"/>
            <p:cNvCxnSpPr>
              <a:stCxn id="1393" idx="0"/>
              <a:endCxn id="1384" idx="4"/>
            </p:cNvCxnSpPr>
            <p:nvPr/>
          </p:nvCxnSpPr>
          <p:spPr>
            <a:xfrm rot="5400000" flipH="1">
              <a:off x="8575500" y="3883550"/>
              <a:ext cx="721200" cy="396900"/>
            </a:xfrm>
            <a:prstGeom prst="curvedConnector3">
              <a:avLst>
                <a:gd name="adj1" fmla="val 49997"/>
              </a:avLst>
            </a:prstGeom>
            <a:noFill/>
            <a:ln w="19050" cap="flat" cmpd="sng">
              <a:solidFill>
                <a:schemeClr val="accent1"/>
              </a:solidFill>
              <a:prstDash val="dot"/>
              <a:round/>
              <a:headEnd type="none" w="med" len="med"/>
              <a:tailEnd type="none" w="med" len="med"/>
            </a:ln>
          </p:spPr>
        </p:cxnSp>
        <p:sp>
          <p:nvSpPr>
            <p:cNvPr id="1398" name="Google Shape;1398;p50"/>
            <p:cNvSpPr/>
            <p:nvPr/>
          </p:nvSpPr>
          <p:spPr>
            <a:xfrm>
              <a:off x="8276325" y="4095175"/>
              <a:ext cx="488700" cy="488700"/>
            </a:xfrm>
            <a:prstGeom prst="ellipse">
              <a:avLst/>
            </a:prstGeom>
            <a:gradFill>
              <a:gsLst>
                <a:gs pos="0">
                  <a:schemeClr val="dk2"/>
                </a:gs>
                <a:gs pos="100000">
                  <a:srgbClr val="2E2E8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 name="Picture 9" descr="Diagram&#10;&#10;Description automatically generated with medium confidence">
            <a:extLst>
              <a:ext uri="{FF2B5EF4-FFF2-40B4-BE49-F238E27FC236}">
                <a16:creationId xmlns:a16="http://schemas.microsoft.com/office/drawing/2014/main" id="{62112E51-EA22-FCFB-B993-EF338C075A68}"/>
              </a:ext>
            </a:extLst>
          </p:cNvPr>
          <p:cNvPicPr>
            <a:picLocks noChangeAspect="1"/>
          </p:cNvPicPr>
          <p:nvPr/>
        </p:nvPicPr>
        <p:blipFill>
          <a:blip r:embed="rId3"/>
          <a:stretch>
            <a:fillRect/>
          </a:stretch>
        </p:blipFill>
        <p:spPr>
          <a:xfrm>
            <a:off x="896425" y="309915"/>
            <a:ext cx="7644066" cy="4299786"/>
          </a:xfrm>
          <a:prstGeom prst="rect">
            <a:avLst/>
          </a:prstGeom>
        </p:spPr>
      </p:pic>
      <p:sp>
        <p:nvSpPr>
          <p:cNvPr id="36" name="Google Shape;1356;p50">
            <a:extLst>
              <a:ext uri="{FF2B5EF4-FFF2-40B4-BE49-F238E27FC236}">
                <a16:creationId xmlns:a16="http://schemas.microsoft.com/office/drawing/2014/main" id="{01F5CCE4-C29D-738E-53EE-0524EAC1F209}"/>
              </a:ext>
            </a:extLst>
          </p:cNvPr>
          <p:cNvSpPr/>
          <p:nvPr/>
        </p:nvSpPr>
        <p:spPr>
          <a:xfrm rot="5400000">
            <a:off x="7445434" y="3989589"/>
            <a:ext cx="909600" cy="1091700"/>
          </a:xfrm>
          <a:prstGeom prst="triangle">
            <a:avLst>
              <a:gd name="adj" fmla="val 50000"/>
            </a:avLst>
          </a:prstGeom>
          <a:gradFill>
            <a:gsLst>
              <a:gs pos="0">
                <a:schemeClr val="lt2"/>
              </a:gs>
              <a:gs pos="100000">
                <a:srgbClr val="2E2E8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1280;p50">
            <a:extLst>
              <a:ext uri="{FF2B5EF4-FFF2-40B4-BE49-F238E27FC236}">
                <a16:creationId xmlns:a16="http://schemas.microsoft.com/office/drawing/2014/main" id="{4D2361D9-D24E-6429-B27A-3760DADDFFCF}"/>
              </a:ext>
            </a:extLst>
          </p:cNvPr>
          <p:cNvGrpSpPr/>
          <p:nvPr/>
        </p:nvGrpSpPr>
        <p:grpSpPr>
          <a:xfrm>
            <a:off x="378400" y="593685"/>
            <a:ext cx="1218032" cy="1069309"/>
            <a:chOff x="3104025" y="4299750"/>
            <a:chExt cx="451675" cy="396525"/>
          </a:xfrm>
        </p:grpSpPr>
        <p:sp>
          <p:nvSpPr>
            <p:cNvPr id="38" name="Google Shape;1281;p50">
              <a:extLst>
                <a:ext uri="{FF2B5EF4-FFF2-40B4-BE49-F238E27FC236}">
                  <a16:creationId xmlns:a16="http://schemas.microsoft.com/office/drawing/2014/main" id="{8517889D-D3CF-ADDE-33BB-DB54C3AFE08F}"/>
                </a:ext>
              </a:extLst>
            </p:cNvPr>
            <p:cNvSpPr/>
            <p:nvPr/>
          </p:nvSpPr>
          <p:spPr>
            <a:xfrm>
              <a:off x="3104025" y="4299750"/>
              <a:ext cx="11800" cy="11175"/>
            </a:xfrm>
            <a:custGeom>
              <a:avLst/>
              <a:gdLst/>
              <a:ahLst/>
              <a:cxnLst/>
              <a:rect l="l" t="t" r="r" b="b"/>
              <a:pathLst>
                <a:path w="472" h="447" extrusionOk="0">
                  <a:moveTo>
                    <a:pt x="1" y="1"/>
                  </a:moveTo>
                  <a:lnTo>
                    <a:pt x="1" y="447"/>
                  </a:lnTo>
                  <a:lnTo>
                    <a:pt x="472" y="447"/>
                  </a:lnTo>
                  <a:lnTo>
                    <a:pt x="4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282;p50">
              <a:extLst>
                <a:ext uri="{FF2B5EF4-FFF2-40B4-BE49-F238E27FC236}">
                  <a16:creationId xmlns:a16="http://schemas.microsoft.com/office/drawing/2014/main" id="{65D425BF-A1E5-0CA3-3D82-951C17F5F8AF}"/>
                </a:ext>
              </a:extLst>
            </p:cNvPr>
            <p:cNvSpPr/>
            <p:nvPr/>
          </p:nvSpPr>
          <p:spPr>
            <a:xfrm>
              <a:off x="3192000" y="4299750"/>
              <a:ext cx="11800" cy="11175"/>
            </a:xfrm>
            <a:custGeom>
              <a:avLst/>
              <a:gdLst/>
              <a:ahLst/>
              <a:cxnLst/>
              <a:rect l="l" t="t" r="r" b="b"/>
              <a:pathLst>
                <a:path w="472" h="447" extrusionOk="0">
                  <a:moveTo>
                    <a:pt x="1" y="1"/>
                  </a:moveTo>
                  <a:lnTo>
                    <a:pt x="1" y="447"/>
                  </a:lnTo>
                  <a:lnTo>
                    <a:pt x="472" y="447"/>
                  </a:lnTo>
                  <a:lnTo>
                    <a:pt x="4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283;p50">
              <a:extLst>
                <a:ext uri="{FF2B5EF4-FFF2-40B4-BE49-F238E27FC236}">
                  <a16:creationId xmlns:a16="http://schemas.microsoft.com/office/drawing/2014/main" id="{E189A351-7286-DAF7-FBC1-E51EEA1CC841}"/>
                </a:ext>
              </a:extLst>
            </p:cNvPr>
            <p:cNvSpPr/>
            <p:nvPr/>
          </p:nvSpPr>
          <p:spPr>
            <a:xfrm>
              <a:off x="3279975" y="4299750"/>
              <a:ext cx="11800" cy="11175"/>
            </a:xfrm>
            <a:custGeom>
              <a:avLst/>
              <a:gdLst/>
              <a:ahLst/>
              <a:cxnLst/>
              <a:rect l="l" t="t" r="r" b="b"/>
              <a:pathLst>
                <a:path w="472" h="447" extrusionOk="0">
                  <a:moveTo>
                    <a:pt x="1" y="1"/>
                  </a:moveTo>
                  <a:lnTo>
                    <a:pt x="1" y="447"/>
                  </a:lnTo>
                  <a:lnTo>
                    <a:pt x="472" y="447"/>
                  </a:lnTo>
                  <a:lnTo>
                    <a:pt x="4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284;p50">
              <a:extLst>
                <a:ext uri="{FF2B5EF4-FFF2-40B4-BE49-F238E27FC236}">
                  <a16:creationId xmlns:a16="http://schemas.microsoft.com/office/drawing/2014/main" id="{4C043AE2-C569-87CF-FC5C-8CF808BAC208}"/>
                </a:ext>
              </a:extLst>
            </p:cNvPr>
            <p:cNvSpPr/>
            <p:nvPr/>
          </p:nvSpPr>
          <p:spPr>
            <a:xfrm>
              <a:off x="3367950" y="4299750"/>
              <a:ext cx="11800" cy="11175"/>
            </a:xfrm>
            <a:custGeom>
              <a:avLst/>
              <a:gdLst/>
              <a:ahLst/>
              <a:cxnLst/>
              <a:rect l="l" t="t" r="r" b="b"/>
              <a:pathLst>
                <a:path w="472" h="447" extrusionOk="0">
                  <a:moveTo>
                    <a:pt x="1" y="1"/>
                  </a:moveTo>
                  <a:lnTo>
                    <a:pt x="1" y="447"/>
                  </a:lnTo>
                  <a:lnTo>
                    <a:pt x="472" y="447"/>
                  </a:lnTo>
                  <a:lnTo>
                    <a:pt x="4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285;p50">
              <a:extLst>
                <a:ext uri="{FF2B5EF4-FFF2-40B4-BE49-F238E27FC236}">
                  <a16:creationId xmlns:a16="http://schemas.microsoft.com/office/drawing/2014/main" id="{6496B6FE-E8D0-7EA9-77E2-8EBD36B280C6}"/>
                </a:ext>
              </a:extLst>
            </p:cNvPr>
            <p:cNvSpPr/>
            <p:nvPr/>
          </p:nvSpPr>
          <p:spPr>
            <a:xfrm>
              <a:off x="3456550" y="4299750"/>
              <a:ext cx="11175" cy="11175"/>
            </a:xfrm>
            <a:custGeom>
              <a:avLst/>
              <a:gdLst/>
              <a:ahLst/>
              <a:cxnLst/>
              <a:rect l="l" t="t" r="r" b="b"/>
              <a:pathLst>
                <a:path w="447" h="447" extrusionOk="0">
                  <a:moveTo>
                    <a:pt x="0" y="1"/>
                  </a:moveTo>
                  <a:lnTo>
                    <a:pt x="0" y="447"/>
                  </a:lnTo>
                  <a:lnTo>
                    <a:pt x="446" y="447"/>
                  </a:lnTo>
                  <a:lnTo>
                    <a:pt x="44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286;p50">
              <a:extLst>
                <a:ext uri="{FF2B5EF4-FFF2-40B4-BE49-F238E27FC236}">
                  <a16:creationId xmlns:a16="http://schemas.microsoft.com/office/drawing/2014/main" id="{81FA0888-FF2A-24CA-FA33-E7D475C222C9}"/>
                </a:ext>
              </a:extLst>
            </p:cNvPr>
            <p:cNvSpPr/>
            <p:nvPr/>
          </p:nvSpPr>
          <p:spPr>
            <a:xfrm>
              <a:off x="3544525" y="4299750"/>
              <a:ext cx="11175" cy="11175"/>
            </a:xfrm>
            <a:custGeom>
              <a:avLst/>
              <a:gdLst/>
              <a:ahLst/>
              <a:cxnLst/>
              <a:rect l="l" t="t" r="r" b="b"/>
              <a:pathLst>
                <a:path w="447" h="447" extrusionOk="0">
                  <a:moveTo>
                    <a:pt x="0" y="1"/>
                  </a:moveTo>
                  <a:lnTo>
                    <a:pt x="0" y="447"/>
                  </a:lnTo>
                  <a:lnTo>
                    <a:pt x="446" y="447"/>
                  </a:lnTo>
                  <a:lnTo>
                    <a:pt x="44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287;p50">
              <a:extLst>
                <a:ext uri="{FF2B5EF4-FFF2-40B4-BE49-F238E27FC236}">
                  <a16:creationId xmlns:a16="http://schemas.microsoft.com/office/drawing/2014/main" id="{818CD46B-170A-8EFE-2902-B37FD9B23A96}"/>
                </a:ext>
              </a:extLst>
            </p:cNvPr>
            <p:cNvSpPr/>
            <p:nvPr/>
          </p:nvSpPr>
          <p:spPr>
            <a:xfrm>
              <a:off x="3104025" y="4363575"/>
              <a:ext cx="11800" cy="11775"/>
            </a:xfrm>
            <a:custGeom>
              <a:avLst/>
              <a:gdLst/>
              <a:ahLst/>
              <a:cxnLst/>
              <a:rect l="l" t="t" r="r" b="b"/>
              <a:pathLst>
                <a:path w="472" h="471" extrusionOk="0">
                  <a:moveTo>
                    <a:pt x="1" y="0"/>
                  </a:moveTo>
                  <a:lnTo>
                    <a:pt x="1" y="471"/>
                  </a:lnTo>
                  <a:lnTo>
                    <a:pt x="472" y="471"/>
                  </a:lnTo>
                  <a:lnTo>
                    <a:pt x="4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288;p50">
              <a:extLst>
                <a:ext uri="{FF2B5EF4-FFF2-40B4-BE49-F238E27FC236}">
                  <a16:creationId xmlns:a16="http://schemas.microsoft.com/office/drawing/2014/main" id="{9A8ECEB3-C34B-085A-1C01-594E926694AD}"/>
                </a:ext>
              </a:extLst>
            </p:cNvPr>
            <p:cNvSpPr/>
            <p:nvPr/>
          </p:nvSpPr>
          <p:spPr>
            <a:xfrm>
              <a:off x="3192000" y="4363575"/>
              <a:ext cx="11800" cy="11775"/>
            </a:xfrm>
            <a:custGeom>
              <a:avLst/>
              <a:gdLst/>
              <a:ahLst/>
              <a:cxnLst/>
              <a:rect l="l" t="t" r="r" b="b"/>
              <a:pathLst>
                <a:path w="472" h="471" extrusionOk="0">
                  <a:moveTo>
                    <a:pt x="1" y="0"/>
                  </a:moveTo>
                  <a:lnTo>
                    <a:pt x="1" y="471"/>
                  </a:lnTo>
                  <a:lnTo>
                    <a:pt x="472" y="471"/>
                  </a:lnTo>
                  <a:lnTo>
                    <a:pt x="4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289;p50">
              <a:extLst>
                <a:ext uri="{FF2B5EF4-FFF2-40B4-BE49-F238E27FC236}">
                  <a16:creationId xmlns:a16="http://schemas.microsoft.com/office/drawing/2014/main" id="{B0368BDB-2EAE-392E-3237-FD7E318059AB}"/>
                </a:ext>
              </a:extLst>
            </p:cNvPr>
            <p:cNvSpPr/>
            <p:nvPr/>
          </p:nvSpPr>
          <p:spPr>
            <a:xfrm>
              <a:off x="3279975" y="4363575"/>
              <a:ext cx="11800" cy="11775"/>
            </a:xfrm>
            <a:custGeom>
              <a:avLst/>
              <a:gdLst/>
              <a:ahLst/>
              <a:cxnLst/>
              <a:rect l="l" t="t" r="r" b="b"/>
              <a:pathLst>
                <a:path w="472" h="471" extrusionOk="0">
                  <a:moveTo>
                    <a:pt x="1" y="0"/>
                  </a:moveTo>
                  <a:lnTo>
                    <a:pt x="1" y="471"/>
                  </a:lnTo>
                  <a:lnTo>
                    <a:pt x="472" y="471"/>
                  </a:lnTo>
                  <a:lnTo>
                    <a:pt x="4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290;p50">
              <a:extLst>
                <a:ext uri="{FF2B5EF4-FFF2-40B4-BE49-F238E27FC236}">
                  <a16:creationId xmlns:a16="http://schemas.microsoft.com/office/drawing/2014/main" id="{46C6A1FA-A2F4-B662-339B-148646F6FAB3}"/>
                </a:ext>
              </a:extLst>
            </p:cNvPr>
            <p:cNvSpPr/>
            <p:nvPr/>
          </p:nvSpPr>
          <p:spPr>
            <a:xfrm>
              <a:off x="3367950" y="4363575"/>
              <a:ext cx="11800" cy="11775"/>
            </a:xfrm>
            <a:custGeom>
              <a:avLst/>
              <a:gdLst/>
              <a:ahLst/>
              <a:cxnLst/>
              <a:rect l="l" t="t" r="r" b="b"/>
              <a:pathLst>
                <a:path w="472" h="471" extrusionOk="0">
                  <a:moveTo>
                    <a:pt x="1" y="0"/>
                  </a:moveTo>
                  <a:lnTo>
                    <a:pt x="1" y="471"/>
                  </a:lnTo>
                  <a:lnTo>
                    <a:pt x="472" y="471"/>
                  </a:lnTo>
                  <a:lnTo>
                    <a:pt x="4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291;p50">
              <a:extLst>
                <a:ext uri="{FF2B5EF4-FFF2-40B4-BE49-F238E27FC236}">
                  <a16:creationId xmlns:a16="http://schemas.microsoft.com/office/drawing/2014/main" id="{CF803BE0-B0A7-B331-84D7-E5BC2B3C2B28}"/>
                </a:ext>
              </a:extLst>
            </p:cNvPr>
            <p:cNvSpPr/>
            <p:nvPr/>
          </p:nvSpPr>
          <p:spPr>
            <a:xfrm>
              <a:off x="3456550" y="4363575"/>
              <a:ext cx="11175" cy="11775"/>
            </a:xfrm>
            <a:custGeom>
              <a:avLst/>
              <a:gdLst/>
              <a:ahLst/>
              <a:cxnLst/>
              <a:rect l="l" t="t" r="r" b="b"/>
              <a:pathLst>
                <a:path w="447" h="471" extrusionOk="0">
                  <a:moveTo>
                    <a:pt x="0" y="0"/>
                  </a:moveTo>
                  <a:lnTo>
                    <a:pt x="0" y="471"/>
                  </a:lnTo>
                  <a:lnTo>
                    <a:pt x="446" y="471"/>
                  </a:lnTo>
                  <a:lnTo>
                    <a:pt x="44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292;p50">
              <a:extLst>
                <a:ext uri="{FF2B5EF4-FFF2-40B4-BE49-F238E27FC236}">
                  <a16:creationId xmlns:a16="http://schemas.microsoft.com/office/drawing/2014/main" id="{913D3769-8DA8-0B2A-A122-9FC7F6C9FD38}"/>
                </a:ext>
              </a:extLst>
            </p:cNvPr>
            <p:cNvSpPr/>
            <p:nvPr/>
          </p:nvSpPr>
          <p:spPr>
            <a:xfrm>
              <a:off x="3544525" y="4363575"/>
              <a:ext cx="11175" cy="11775"/>
            </a:xfrm>
            <a:custGeom>
              <a:avLst/>
              <a:gdLst/>
              <a:ahLst/>
              <a:cxnLst/>
              <a:rect l="l" t="t" r="r" b="b"/>
              <a:pathLst>
                <a:path w="447" h="471" extrusionOk="0">
                  <a:moveTo>
                    <a:pt x="0" y="0"/>
                  </a:moveTo>
                  <a:lnTo>
                    <a:pt x="0" y="471"/>
                  </a:lnTo>
                  <a:lnTo>
                    <a:pt x="446" y="471"/>
                  </a:lnTo>
                  <a:lnTo>
                    <a:pt x="44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293;p50">
              <a:extLst>
                <a:ext uri="{FF2B5EF4-FFF2-40B4-BE49-F238E27FC236}">
                  <a16:creationId xmlns:a16="http://schemas.microsoft.com/office/drawing/2014/main" id="{53ED0943-E0BE-6356-8B79-E26798F1D6B4}"/>
                </a:ext>
              </a:extLst>
            </p:cNvPr>
            <p:cNvSpPr/>
            <p:nvPr/>
          </p:nvSpPr>
          <p:spPr>
            <a:xfrm>
              <a:off x="3104025" y="4428000"/>
              <a:ext cx="11800" cy="11175"/>
            </a:xfrm>
            <a:custGeom>
              <a:avLst/>
              <a:gdLst/>
              <a:ahLst/>
              <a:cxnLst/>
              <a:rect l="l" t="t" r="r" b="b"/>
              <a:pathLst>
                <a:path w="472" h="447" extrusionOk="0">
                  <a:moveTo>
                    <a:pt x="1" y="0"/>
                  </a:moveTo>
                  <a:lnTo>
                    <a:pt x="1" y="446"/>
                  </a:lnTo>
                  <a:lnTo>
                    <a:pt x="472" y="446"/>
                  </a:lnTo>
                  <a:lnTo>
                    <a:pt x="4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294;p50">
              <a:extLst>
                <a:ext uri="{FF2B5EF4-FFF2-40B4-BE49-F238E27FC236}">
                  <a16:creationId xmlns:a16="http://schemas.microsoft.com/office/drawing/2014/main" id="{58F7089F-8D5A-20DD-B56C-6D0C442BC1FC}"/>
                </a:ext>
              </a:extLst>
            </p:cNvPr>
            <p:cNvSpPr/>
            <p:nvPr/>
          </p:nvSpPr>
          <p:spPr>
            <a:xfrm>
              <a:off x="3192000" y="4428000"/>
              <a:ext cx="11800" cy="11175"/>
            </a:xfrm>
            <a:custGeom>
              <a:avLst/>
              <a:gdLst/>
              <a:ahLst/>
              <a:cxnLst/>
              <a:rect l="l" t="t" r="r" b="b"/>
              <a:pathLst>
                <a:path w="472" h="447" extrusionOk="0">
                  <a:moveTo>
                    <a:pt x="1" y="0"/>
                  </a:moveTo>
                  <a:lnTo>
                    <a:pt x="1" y="446"/>
                  </a:lnTo>
                  <a:lnTo>
                    <a:pt x="472" y="446"/>
                  </a:lnTo>
                  <a:lnTo>
                    <a:pt x="4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295;p50">
              <a:extLst>
                <a:ext uri="{FF2B5EF4-FFF2-40B4-BE49-F238E27FC236}">
                  <a16:creationId xmlns:a16="http://schemas.microsoft.com/office/drawing/2014/main" id="{6A57185B-0B82-27DB-54F0-D49B149CF937}"/>
                </a:ext>
              </a:extLst>
            </p:cNvPr>
            <p:cNvSpPr/>
            <p:nvPr/>
          </p:nvSpPr>
          <p:spPr>
            <a:xfrm>
              <a:off x="3279975" y="4428000"/>
              <a:ext cx="11800" cy="11175"/>
            </a:xfrm>
            <a:custGeom>
              <a:avLst/>
              <a:gdLst/>
              <a:ahLst/>
              <a:cxnLst/>
              <a:rect l="l" t="t" r="r" b="b"/>
              <a:pathLst>
                <a:path w="472" h="447" extrusionOk="0">
                  <a:moveTo>
                    <a:pt x="1" y="0"/>
                  </a:moveTo>
                  <a:lnTo>
                    <a:pt x="1" y="446"/>
                  </a:lnTo>
                  <a:lnTo>
                    <a:pt x="472" y="446"/>
                  </a:lnTo>
                  <a:lnTo>
                    <a:pt x="4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296;p50">
              <a:extLst>
                <a:ext uri="{FF2B5EF4-FFF2-40B4-BE49-F238E27FC236}">
                  <a16:creationId xmlns:a16="http://schemas.microsoft.com/office/drawing/2014/main" id="{1DE763FD-455A-9B3A-C988-87A7702E99EE}"/>
                </a:ext>
              </a:extLst>
            </p:cNvPr>
            <p:cNvSpPr/>
            <p:nvPr/>
          </p:nvSpPr>
          <p:spPr>
            <a:xfrm>
              <a:off x="3367950" y="4428000"/>
              <a:ext cx="11800" cy="11175"/>
            </a:xfrm>
            <a:custGeom>
              <a:avLst/>
              <a:gdLst/>
              <a:ahLst/>
              <a:cxnLst/>
              <a:rect l="l" t="t" r="r" b="b"/>
              <a:pathLst>
                <a:path w="472" h="447" extrusionOk="0">
                  <a:moveTo>
                    <a:pt x="1" y="0"/>
                  </a:moveTo>
                  <a:lnTo>
                    <a:pt x="1" y="446"/>
                  </a:lnTo>
                  <a:lnTo>
                    <a:pt x="472" y="446"/>
                  </a:lnTo>
                  <a:lnTo>
                    <a:pt x="4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297;p50">
              <a:extLst>
                <a:ext uri="{FF2B5EF4-FFF2-40B4-BE49-F238E27FC236}">
                  <a16:creationId xmlns:a16="http://schemas.microsoft.com/office/drawing/2014/main" id="{5E21205F-D98F-9741-474E-71171F456729}"/>
                </a:ext>
              </a:extLst>
            </p:cNvPr>
            <p:cNvSpPr/>
            <p:nvPr/>
          </p:nvSpPr>
          <p:spPr>
            <a:xfrm>
              <a:off x="3456550" y="4428000"/>
              <a:ext cx="11175" cy="11175"/>
            </a:xfrm>
            <a:custGeom>
              <a:avLst/>
              <a:gdLst/>
              <a:ahLst/>
              <a:cxnLst/>
              <a:rect l="l" t="t" r="r" b="b"/>
              <a:pathLst>
                <a:path w="447" h="447" extrusionOk="0">
                  <a:moveTo>
                    <a:pt x="0" y="0"/>
                  </a:moveTo>
                  <a:lnTo>
                    <a:pt x="0" y="446"/>
                  </a:lnTo>
                  <a:lnTo>
                    <a:pt x="446" y="446"/>
                  </a:lnTo>
                  <a:lnTo>
                    <a:pt x="44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298;p50">
              <a:extLst>
                <a:ext uri="{FF2B5EF4-FFF2-40B4-BE49-F238E27FC236}">
                  <a16:creationId xmlns:a16="http://schemas.microsoft.com/office/drawing/2014/main" id="{5E1EE03B-80A0-E04A-F62A-8FBD49A50200}"/>
                </a:ext>
              </a:extLst>
            </p:cNvPr>
            <p:cNvSpPr/>
            <p:nvPr/>
          </p:nvSpPr>
          <p:spPr>
            <a:xfrm>
              <a:off x="3544525" y="4428000"/>
              <a:ext cx="11175" cy="11175"/>
            </a:xfrm>
            <a:custGeom>
              <a:avLst/>
              <a:gdLst/>
              <a:ahLst/>
              <a:cxnLst/>
              <a:rect l="l" t="t" r="r" b="b"/>
              <a:pathLst>
                <a:path w="447" h="447" extrusionOk="0">
                  <a:moveTo>
                    <a:pt x="0" y="0"/>
                  </a:moveTo>
                  <a:lnTo>
                    <a:pt x="0" y="446"/>
                  </a:lnTo>
                  <a:lnTo>
                    <a:pt x="446" y="446"/>
                  </a:lnTo>
                  <a:lnTo>
                    <a:pt x="44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299;p50">
              <a:extLst>
                <a:ext uri="{FF2B5EF4-FFF2-40B4-BE49-F238E27FC236}">
                  <a16:creationId xmlns:a16="http://schemas.microsoft.com/office/drawing/2014/main" id="{0F222B99-2003-E2D8-9DA6-4D2230D3AAE4}"/>
                </a:ext>
              </a:extLst>
            </p:cNvPr>
            <p:cNvSpPr/>
            <p:nvPr/>
          </p:nvSpPr>
          <p:spPr>
            <a:xfrm>
              <a:off x="3104025" y="4491800"/>
              <a:ext cx="11800" cy="11800"/>
            </a:xfrm>
            <a:custGeom>
              <a:avLst/>
              <a:gdLst/>
              <a:ahLst/>
              <a:cxnLst/>
              <a:rect l="l" t="t" r="r" b="b"/>
              <a:pathLst>
                <a:path w="472" h="472" extrusionOk="0">
                  <a:moveTo>
                    <a:pt x="1" y="1"/>
                  </a:moveTo>
                  <a:lnTo>
                    <a:pt x="1" y="472"/>
                  </a:lnTo>
                  <a:lnTo>
                    <a:pt x="472" y="472"/>
                  </a:lnTo>
                  <a:lnTo>
                    <a:pt x="4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300;p50">
              <a:extLst>
                <a:ext uri="{FF2B5EF4-FFF2-40B4-BE49-F238E27FC236}">
                  <a16:creationId xmlns:a16="http://schemas.microsoft.com/office/drawing/2014/main" id="{C5A43B94-74FE-BFE1-4791-653C9858021C}"/>
                </a:ext>
              </a:extLst>
            </p:cNvPr>
            <p:cNvSpPr/>
            <p:nvPr/>
          </p:nvSpPr>
          <p:spPr>
            <a:xfrm>
              <a:off x="3192000" y="4491800"/>
              <a:ext cx="11800" cy="11800"/>
            </a:xfrm>
            <a:custGeom>
              <a:avLst/>
              <a:gdLst/>
              <a:ahLst/>
              <a:cxnLst/>
              <a:rect l="l" t="t" r="r" b="b"/>
              <a:pathLst>
                <a:path w="472" h="472" extrusionOk="0">
                  <a:moveTo>
                    <a:pt x="1" y="1"/>
                  </a:moveTo>
                  <a:lnTo>
                    <a:pt x="1" y="472"/>
                  </a:lnTo>
                  <a:lnTo>
                    <a:pt x="472" y="472"/>
                  </a:lnTo>
                  <a:lnTo>
                    <a:pt x="4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301;p50">
              <a:extLst>
                <a:ext uri="{FF2B5EF4-FFF2-40B4-BE49-F238E27FC236}">
                  <a16:creationId xmlns:a16="http://schemas.microsoft.com/office/drawing/2014/main" id="{3A8F2296-5B97-10FC-BD33-B6F1F7FE9A7E}"/>
                </a:ext>
              </a:extLst>
            </p:cNvPr>
            <p:cNvSpPr/>
            <p:nvPr/>
          </p:nvSpPr>
          <p:spPr>
            <a:xfrm>
              <a:off x="3279975" y="4491800"/>
              <a:ext cx="11800" cy="11800"/>
            </a:xfrm>
            <a:custGeom>
              <a:avLst/>
              <a:gdLst/>
              <a:ahLst/>
              <a:cxnLst/>
              <a:rect l="l" t="t" r="r" b="b"/>
              <a:pathLst>
                <a:path w="472" h="472" extrusionOk="0">
                  <a:moveTo>
                    <a:pt x="1" y="1"/>
                  </a:moveTo>
                  <a:lnTo>
                    <a:pt x="1" y="472"/>
                  </a:lnTo>
                  <a:lnTo>
                    <a:pt x="472" y="472"/>
                  </a:lnTo>
                  <a:lnTo>
                    <a:pt x="4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302;p50">
              <a:extLst>
                <a:ext uri="{FF2B5EF4-FFF2-40B4-BE49-F238E27FC236}">
                  <a16:creationId xmlns:a16="http://schemas.microsoft.com/office/drawing/2014/main" id="{A6C4BD94-4596-BE0D-8AE5-9A9E32E62B94}"/>
                </a:ext>
              </a:extLst>
            </p:cNvPr>
            <p:cNvSpPr/>
            <p:nvPr/>
          </p:nvSpPr>
          <p:spPr>
            <a:xfrm>
              <a:off x="3367950" y="4491800"/>
              <a:ext cx="11800" cy="11800"/>
            </a:xfrm>
            <a:custGeom>
              <a:avLst/>
              <a:gdLst/>
              <a:ahLst/>
              <a:cxnLst/>
              <a:rect l="l" t="t" r="r" b="b"/>
              <a:pathLst>
                <a:path w="472" h="472" extrusionOk="0">
                  <a:moveTo>
                    <a:pt x="1" y="1"/>
                  </a:moveTo>
                  <a:lnTo>
                    <a:pt x="1" y="472"/>
                  </a:lnTo>
                  <a:lnTo>
                    <a:pt x="472" y="472"/>
                  </a:lnTo>
                  <a:lnTo>
                    <a:pt x="4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303;p50">
              <a:extLst>
                <a:ext uri="{FF2B5EF4-FFF2-40B4-BE49-F238E27FC236}">
                  <a16:creationId xmlns:a16="http://schemas.microsoft.com/office/drawing/2014/main" id="{3C5C27EF-483D-2AF9-2EA6-A4111F889E29}"/>
                </a:ext>
              </a:extLst>
            </p:cNvPr>
            <p:cNvSpPr/>
            <p:nvPr/>
          </p:nvSpPr>
          <p:spPr>
            <a:xfrm>
              <a:off x="3456550" y="4491800"/>
              <a:ext cx="11175" cy="11800"/>
            </a:xfrm>
            <a:custGeom>
              <a:avLst/>
              <a:gdLst/>
              <a:ahLst/>
              <a:cxnLst/>
              <a:rect l="l" t="t" r="r" b="b"/>
              <a:pathLst>
                <a:path w="447" h="472" extrusionOk="0">
                  <a:moveTo>
                    <a:pt x="0" y="1"/>
                  </a:moveTo>
                  <a:lnTo>
                    <a:pt x="0" y="472"/>
                  </a:lnTo>
                  <a:lnTo>
                    <a:pt x="446" y="472"/>
                  </a:lnTo>
                  <a:lnTo>
                    <a:pt x="44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304;p50">
              <a:extLst>
                <a:ext uri="{FF2B5EF4-FFF2-40B4-BE49-F238E27FC236}">
                  <a16:creationId xmlns:a16="http://schemas.microsoft.com/office/drawing/2014/main" id="{F5A7962A-7B70-FD2C-1582-1AFEDC41F70C}"/>
                </a:ext>
              </a:extLst>
            </p:cNvPr>
            <p:cNvSpPr/>
            <p:nvPr/>
          </p:nvSpPr>
          <p:spPr>
            <a:xfrm>
              <a:off x="3544525" y="4491800"/>
              <a:ext cx="11175" cy="11800"/>
            </a:xfrm>
            <a:custGeom>
              <a:avLst/>
              <a:gdLst/>
              <a:ahLst/>
              <a:cxnLst/>
              <a:rect l="l" t="t" r="r" b="b"/>
              <a:pathLst>
                <a:path w="447" h="472" extrusionOk="0">
                  <a:moveTo>
                    <a:pt x="0" y="1"/>
                  </a:moveTo>
                  <a:lnTo>
                    <a:pt x="0" y="472"/>
                  </a:lnTo>
                  <a:lnTo>
                    <a:pt x="446" y="472"/>
                  </a:lnTo>
                  <a:lnTo>
                    <a:pt x="44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305;p50">
              <a:extLst>
                <a:ext uri="{FF2B5EF4-FFF2-40B4-BE49-F238E27FC236}">
                  <a16:creationId xmlns:a16="http://schemas.microsoft.com/office/drawing/2014/main" id="{3E2840E0-6AC6-36AA-025F-8FE349DBF9F6}"/>
                </a:ext>
              </a:extLst>
            </p:cNvPr>
            <p:cNvSpPr/>
            <p:nvPr/>
          </p:nvSpPr>
          <p:spPr>
            <a:xfrm>
              <a:off x="3104025" y="4556250"/>
              <a:ext cx="11800" cy="11175"/>
            </a:xfrm>
            <a:custGeom>
              <a:avLst/>
              <a:gdLst/>
              <a:ahLst/>
              <a:cxnLst/>
              <a:rect l="l" t="t" r="r" b="b"/>
              <a:pathLst>
                <a:path w="472" h="447" extrusionOk="0">
                  <a:moveTo>
                    <a:pt x="1" y="0"/>
                  </a:moveTo>
                  <a:lnTo>
                    <a:pt x="1" y="446"/>
                  </a:lnTo>
                  <a:lnTo>
                    <a:pt x="472" y="446"/>
                  </a:lnTo>
                  <a:lnTo>
                    <a:pt x="4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306;p50">
              <a:extLst>
                <a:ext uri="{FF2B5EF4-FFF2-40B4-BE49-F238E27FC236}">
                  <a16:creationId xmlns:a16="http://schemas.microsoft.com/office/drawing/2014/main" id="{CE545972-6832-B0EC-1C6A-BA61B25BC094}"/>
                </a:ext>
              </a:extLst>
            </p:cNvPr>
            <p:cNvSpPr/>
            <p:nvPr/>
          </p:nvSpPr>
          <p:spPr>
            <a:xfrm>
              <a:off x="3192000" y="4556250"/>
              <a:ext cx="11800" cy="11175"/>
            </a:xfrm>
            <a:custGeom>
              <a:avLst/>
              <a:gdLst/>
              <a:ahLst/>
              <a:cxnLst/>
              <a:rect l="l" t="t" r="r" b="b"/>
              <a:pathLst>
                <a:path w="472" h="447" extrusionOk="0">
                  <a:moveTo>
                    <a:pt x="1" y="0"/>
                  </a:moveTo>
                  <a:lnTo>
                    <a:pt x="1" y="446"/>
                  </a:lnTo>
                  <a:lnTo>
                    <a:pt x="472" y="446"/>
                  </a:lnTo>
                  <a:lnTo>
                    <a:pt x="4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07;p50">
              <a:extLst>
                <a:ext uri="{FF2B5EF4-FFF2-40B4-BE49-F238E27FC236}">
                  <a16:creationId xmlns:a16="http://schemas.microsoft.com/office/drawing/2014/main" id="{40DD7AD6-AFF7-3738-CF01-32BB6E19F987}"/>
                </a:ext>
              </a:extLst>
            </p:cNvPr>
            <p:cNvSpPr/>
            <p:nvPr/>
          </p:nvSpPr>
          <p:spPr>
            <a:xfrm>
              <a:off x="3279975" y="4556250"/>
              <a:ext cx="11800" cy="11175"/>
            </a:xfrm>
            <a:custGeom>
              <a:avLst/>
              <a:gdLst/>
              <a:ahLst/>
              <a:cxnLst/>
              <a:rect l="l" t="t" r="r" b="b"/>
              <a:pathLst>
                <a:path w="472" h="447" extrusionOk="0">
                  <a:moveTo>
                    <a:pt x="1" y="0"/>
                  </a:moveTo>
                  <a:lnTo>
                    <a:pt x="1" y="446"/>
                  </a:lnTo>
                  <a:lnTo>
                    <a:pt x="472" y="446"/>
                  </a:lnTo>
                  <a:lnTo>
                    <a:pt x="4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308;p50">
              <a:extLst>
                <a:ext uri="{FF2B5EF4-FFF2-40B4-BE49-F238E27FC236}">
                  <a16:creationId xmlns:a16="http://schemas.microsoft.com/office/drawing/2014/main" id="{87F11A44-D305-9C43-3A90-E5C37652FAA0}"/>
                </a:ext>
              </a:extLst>
            </p:cNvPr>
            <p:cNvSpPr/>
            <p:nvPr/>
          </p:nvSpPr>
          <p:spPr>
            <a:xfrm>
              <a:off x="3367950" y="4556250"/>
              <a:ext cx="11800" cy="11175"/>
            </a:xfrm>
            <a:custGeom>
              <a:avLst/>
              <a:gdLst/>
              <a:ahLst/>
              <a:cxnLst/>
              <a:rect l="l" t="t" r="r" b="b"/>
              <a:pathLst>
                <a:path w="472" h="447" extrusionOk="0">
                  <a:moveTo>
                    <a:pt x="1" y="0"/>
                  </a:moveTo>
                  <a:lnTo>
                    <a:pt x="1" y="446"/>
                  </a:lnTo>
                  <a:lnTo>
                    <a:pt x="472" y="446"/>
                  </a:lnTo>
                  <a:lnTo>
                    <a:pt x="4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309;p50">
              <a:extLst>
                <a:ext uri="{FF2B5EF4-FFF2-40B4-BE49-F238E27FC236}">
                  <a16:creationId xmlns:a16="http://schemas.microsoft.com/office/drawing/2014/main" id="{2AFBE1FB-4049-2446-6C15-83947418CC62}"/>
                </a:ext>
              </a:extLst>
            </p:cNvPr>
            <p:cNvSpPr/>
            <p:nvPr/>
          </p:nvSpPr>
          <p:spPr>
            <a:xfrm>
              <a:off x="3456550" y="4556250"/>
              <a:ext cx="11175" cy="11175"/>
            </a:xfrm>
            <a:custGeom>
              <a:avLst/>
              <a:gdLst/>
              <a:ahLst/>
              <a:cxnLst/>
              <a:rect l="l" t="t" r="r" b="b"/>
              <a:pathLst>
                <a:path w="447" h="447" extrusionOk="0">
                  <a:moveTo>
                    <a:pt x="0" y="0"/>
                  </a:moveTo>
                  <a:lnTo>
                    <a:pt x="0" y="446"/>
                  </a:lnTo>
                  <a:lnTo>
                    <a:pt x="446" y="446"/>
                  </a:lnTo>
                  <a:lnTo>
                    <a:pt x="44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310;p50">
              <a:extLst>
                <a:ext uri="{FF2B5EF4-FFF2-40B4-BE49-F238E27FC236}">
                  <a16:creationId xmlns:a16="http://schemas.microsoft.com/office/drawing/2014/main" id="{225121D5-FC15-ED92-F3D6-928E7CDBCBBB}"/>
                </a:ext>
              </a:extLst>
            </p:cNvPr>
            <p:cNvSpPr/>
            <p:nvPr/>
          </p:nvSpPr>
          <p:spPr>
            <a:xfrm>
              <a:off x="3544525" y="4556250"/>
              <a:ext cx="11175" cy="11175"/>
            </a:xfrm>
            <a:custGeom>
              <a:avLst/>
              <a:gdLst/>
              <a:ahLst/>
              <a:cxnLst/>
              <a:rect l="l" t="t" r="r" b="b"/>
              <a:pathLst>
                <a:path w="447" h="447" extrusionOk="0">
                  <a:moveTo>
                    <a:pt x="0" y="0"/>
                  </a:moveTo>
                  <a:lnTo>
                    <a:pt x="0" y="446"/>
                  </a:lnTo>
                  <a:lnTo>
                    <a:pt x="446" y="446"/>
                  </a:lnTo>
                  <a:lnTo>
                    <a:pt x="44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311;p50">
              <a:extLst>
                <a:ext uri="{FF2B5EF4-FFF2-40B4-BE49-F238E27FC236}">
                  <a16:creationId xmlns:a16="http://schemas.microsoft.com/office/drawing/2014/main" id="{90B83CD2-B4D8-7F62-EBD3-4A9BDB87FCBE}"/>
                </a:ext>
              </a:extLst>
            </p:cNvPr>
            <p:cNvSpPr/>
            <p:nvPr/>
          </p:nvSpPr>
          <p:spPr>
            <a:xfrm>
              <a:off x="3104025" y="4620050"/>
              <a:ext cx="11800" cy="11800"/>
            </a:xfrm>
            <a:custGeom>
              <a:avLst/>
              <a:gdLst/>
              <a:ahLst/>
              <a:cxnLst/>
              <a:rect l="l" t="t" r="r" b="b"/>
              <a:pathLst>
                <a:path w="472" h="472" extrusionOk="0">
                  <a:moveTo>
                    <a:pt x="1" y="1"/>
                  </a:moveTo>
                  <a:lnTo>
                    <a:pt x="1" y="471"/>
                  </a:lnTo>
                  <a:lnTo>
                    <a:pt x="472" y="471"/>
                  </a:lnTo>
                  <a:lnTo>
                    <a:pt x="4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312;p50">
              <a:extLst>
                <a:ext uri="{FF2B5EF4-FFF2-40B4-BE49-F238E27FC236}">
                  <a16:creationId xmlns:a16="http://schemas.microsoft.com/office/drawing/2014/main" id="{3E2118D5-C243-7BCC-C4C8-756B081E493C}"/>
                </a:ext>
              </a:extLst>
            </p:cNvPr>
            <p:cNvSpPr/>
            <p:nvPr/>
          </p:nvSpPr>
          <p:spPr>
            <a:xfrm>
              <a:off x="3192000" y="4620050"/>
              <a:ext cx="11800" cy="11800"/>
            </a:xfrm>
            <a:custGeom>
              <a:avLst/>
              <a:gdLst/>
              <a:ahLst/>
              <a:cxnLst/>
              <a:rect l="l" t="t" r="r" b="b"/>
              <a:pathLst>
                <a:path w="472" h="472" extrusionOk="0">
                  <a:moveTo>
                    <a:pt x="1" y="1"/>
                  </a:moveTo>
                  <a:lnTo>
                    <a:pt x="1" y="471"/>
                  </a:lnTo>
                  <a:lnTo>
                    <a:pt x="472" y="471"/>
                  </a:lnTo>
                  <a:lnTo>
                    <a:pt x="4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313;p50">
              <a:extLst>
                <a:ext uri="{FF2B5EF4-FFF2-40B4-BE49-F238E27FC236}">
                  <a16:creationId xmlns:a16="http://schemas.microsoft.com/office/drawing/2014/main" id="{B65DE8BA-E7F4-B233-7EBE-DEDAF111B54B}"/>
                </a:ext>
              </a:extLst>
            </p:cNvPr>
            <p:cNvSpPr/>
            <p:nvPr/>
          </p:nvSpPr>
          <p:spPr>
            <a:xfrm>
              <a:off x="3279975" y="4620050"/>
              <a:ext cx="11800" cy="11800"/>
            </a:xfrm>
            <a:custGeom>
              <a:avLst/>
              <a:gdLst/>
              <a:ahLst/>
              <a:cxnLst/>
              <a:rect l="l" t="t" r="r" b="b"/>
              <a:pathLst>
                <a:path w="472" h="472" extrusionOk="0">
                  <a:moveTo>
                    <a:pt x="1" y="1"/>
                  </a:moveTo>
                  <a:lnTo>
                    <a:pt x="1" y="471"/>
                  </a:lnTo>
                  <a:lnTo>
                    <a:pt x="472" y="471"/>
                  </a:lnTo>
                  <a:lnTo>
                    <a:pt x="4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314;p50">
              <a:extLst>
                <a:ext uri="{FF2B5EF4-FFF2-40B4-BE49-F238E27FC236}">
                  <a16:creationId xmlns:a16="http://schemas.microsoft.com/office/drawing/2014/main" id="{6AE41533-6415-E901-EE9D-8C3287A56DCF}"/>
                </a:ext>
              </a:extLst>
            </p:cNvPr>
            <p:cNvSpPr/>
            <p:nvPr/>
          </p:nvSpPr>
          <p:spPr>
            <a:xfrm>
              <a:off x="3367950" y="4620050"/>
              <a:ext cx="11800" cy="11800"/>
            </a:xfrm>
            <a:custGeom>
              <a:avLst/>
              <a:gdLst/>
              <a:ahLst/>
              <a:cxnLst/>
              <a:rect l="l" t="t" r="r" b="b"/>
              <a:pathLst>
                <a:path w="472" h="472" extrusionOk="0">
                  <a:moveTo>
                    <a:pt x="1" y="1"/>
                  </a:moveTo>
                  <a:lnTo>
                    <a:pt x="1" y="471"/>
                  </a:lnTo>
                  <a:lnTo>
                    <a:pt x="472" y="471"/>
                  </a:lnTo>
                  <a:lnTo>
                    <a:pt x="4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315;p50">
              <a:extLst>
                <a:ext uri="{FF2B5EF4-FFF2-40B4-BE49-F238E27FC236}">
                  <a16:creationId xmlns:a16="http://schemas.microsoft.com/office/drawing/2014/main" id="{23AF8B77-5237-4218-D658-37F9D3ACAA74}"/>
                </a:ext>
              </a:extLst>
            </p:cNvPr>
            <p:cNvSpPr/>
            <p:nvPr/>
          </p:nvSpPr>
          <p:spPr>
            <a:xfrm>
              <a:off x="3456550" y="4620050"/>
              <a:ext cx="11175" cy="11800"/>
            </a:xfrm>
            <a:custGeom>
              <a:avLst/>
              <a:gdLst/>
              <a:ahLst/>
              <a:cxnLst/>
              <a:rect l="l" t="t" r="r" b="b"/>
              <a:pathLst>
                <a:path w="447" h="472" extrusionOk="0">
                  <a:moveTo>
                    <a:pt x="0" y="1"/>
                  </a:moveTo>
                  <a:lnTo>
                    <a:pt x="0" y="471"/>
                  </a:lnTo>
                  <a:lnTo>
                    <a:pt x="446" y="471"/>
                  </a:lnTo>
                  <a:lnTo>
                    <a:pt x="44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316;p50">
              <a:extLst>
                <a:ext uri="{FF2B5EF4-FFF2-40B4-BE49-F238E27FC236}">
                  <a16:creationId xmlns:a16="http://schemas.microsoft.com/office/drawing/2014/main" id="{0460F2F8-4818-D505-15D6-DD0ADA3D95A1}"/>
                </a:ext>
              </a:extLst>
            </p:cNvPr>
            <p:cNvSpPr/>
            <p:nvPr/>
          </p:nvSpPr>
          <p:spPr>
            <a:xfrm>
              <a:off x="3544525" y="4620050"/>
              <a:ext cx="11175" cy="11800"/>
            </a:xfrm>
            <a:custGeom>
              <a:avLst/>
              <a:gdLst/>
              <a:ahLst/>
              <a:cxnLst/>
              <a:rect l="l" t="t" r="r" b="b"/>
              <a:pathLst>
                <a:path w="447" h="472" extrusionOk="0">
                  <a:moveTo>
                    <a:pt x="0" y="1"/>
                  </a:moveTo>
                  <a:lnTo>
                    <a:pt x="0" y="471"/>
                  </a:lnTo>
                  <a:lnTo>
                    <a:pt x="446" y="471"/>
                  </a:lnTo>
                  <a:lnTo>
                    <a:pt x="44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317;p50">
              <a:extLst>
                <a:ext uri="{FF2B5EF4-FFF2-40B4-BE49-F238E27FC236}">
                  <a16:creationId xmlns:a16="http://schemas.microsoft.com/office/drawing/2014/main" id="{F566BC02-8DE2-701E-AE2E-AE7514541A7C}"/>
                </a:ext>
              </a:extLst>
            </p:cNvPr>
            <p:cNvSpPr/>
            <p:nvPr/>
          </p:nvSpPr>
          <p:spPr>
            <a:xfrm>
              <a:off x="3104025" y="4684475"/>
              <a:ext cx="11800" cy="11800"/>
            </a:xfrm>
            <a:custGeom>
              <a:avLst/>
              <a:gdLst/>
              <a:ahLst/>
              <a:cxnLst/>
              <a:rect l="l" t="t" r="r" b="b"/>
              <a:pathLst>
                <a:path w="472" h="472" extrusionOk="0">
                  <a:moveTo>
                    <a:pt x="1" y="1"/>
                  </a:moveTo>
                  <a:lnTo>
                    <a:pt x="1" y="472"/>
                  </a:lnTo>
                  <a:lnTo>
                    <a:pt x="472" y="472"/>
                  </a:lnTo>
                  <a:lnTo>
                    <a:pt x="4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318;p50">
              <a:extLst>
                <a:ext uri="{FF2B5EF4-FFF2-40B4-BE49-F238E27FC236}">
                  <a16:creationId xmlns:a16="http://schemas.microsoft.com/office/drawing/2014/main" id="{80EB9084-C622-7F6D-C33F-3A0EB5E8DF14}"/>
                </a:ext>
              </a:extLst>
            </p:cNvPr>
            <p:cNvSpPr/>
            <p:nvPr/>
          </p:nvSpPr>
          <p:spPr>
            <a:xfrm>
              <a:off x="3192000" y="4684475"/>
              <a:ext cx="11800" cy="11800"/>
            </a:xfrm>
            <a:custGeom>
              <a:avLst/>
              <a:gdLst/>
              <a:ahLst/>
              <a:cxnLst/>
              <a:rect l="l" t="t" r="r" b="b"/>
              <a:pathLst>
                <a:path w="472" h="472" extrusionOk="0">
                  <a:moveTo>
                    <a:pt x="1" y="1"/>
                  </a:moveTo>
                  <a:lnTo>
                    <a:pt x="1" y="472"/>
                  </a:lnTo>
                  <a:lnTo>
                    <a:pt x="472" y="472"/>
                  </a:lnTo>
                  <a:lnTo>
                    <a:pt x="4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319;p50">
              <a:extLst>
                <a:ext uri="{FF2B5EF4-FFF2-40B4-BE49-F238E27FC236}">
                  <a16:creationId xmlns:a16="http://schemas.microsoft.com/office/drawing/2014/main" id="{ED10AA72-E2A2-DA36-6085-3CD118883199}"/>
                </a:ext>
              </a:extLst>
            </p:cNvPr>
            <p:cNvSpPr/>
            <p:nvPr/>
          </p:nvSpPr>
          <p:spPr>
            <a:xfrm>
              <a:off x="3279975" y="4684475"/>
              <a:ext cx="11800" cy="11800"/>
            </a:xfrm>
            <a:custGeom>
              <a:avLst/>
              <a:gdLst/>
              <a:ahLst/>
              <a:cxnLst/>
              <a:rect l="l" t="t" r="r" b="b"/>
              <a:pathLst>
                <a:path w="472" h="472" extrusionOk="0">
                  <a:moveTo>
                    <a:pt x="1" y="1"/>
                  </a:moveTo>
                  <a:lnTo>
                    <a:pt x="1" y="472"/>
                  </a:lnTo>
                  <a:lnTo>
                    <a:pt x="472" y="472"/>
                  </a:lnTo>
                  <a:lnTo>
                    <a:pt x="4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320;p50">
              <a:extLst>
                <a:ext uri="{FF2B5EF4-FFF2-40B4-BE49-F238E27FC236}">
                  <a16:creationId xmlns:a16="http://schemas.microsoft.com/office/drawing/2014/main" id="{C0BC6B58-E4B2-904F-F0FC-B789F1B092B3}"/>
                </a:ext>
              </a:extLst>
            </p:cNvPr>
            <p:cNvSpPr/>
            <p:nvPr/>
          </p:nvSpPr>
          <p:spPr>
            <a:xfrm>
              <a:off x="3367950" y="4684475"/>
              <a:ext cx="11800" cy="11800"/>
            </a:xfrm>
            <a:custGeom>
              <a:avLst/>
              <a:gdLst/>
              <a:ahLst/>
              <a:cxnLst/>
              <a:rect l="l" t="t" r="r" b="b"/>
              <a:pathLst>
                <a:path w="472" h="472" extrusionOk="0">
                  <a:moveTo>
                    <a:pt x="1" y="1"/>
                  </a:moveTo>
                  <a:lnTo>
                    <a:pt x="1" y="472"/>
                  </a:lnTo>
                  <a:lnTo>
                    <a:pt x="472" y="472"/>
                  </a:lnTo>
                  <a:lnTo>
                    <a:pt x="4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321;p50">
              <a:extLst>
                <a:ext uri="{FF2B5EF4-FFF2-40B4-BE49-F238E27FC236}">
                  <a16:creationId xmlns:a16="http://schemas.microsoft.com/office/drawing/2014/main" id="{333D08C5-3334-B540-F510-4359D4191B70}"/>
                </a:ext>
              </a:extLst>
            </p:cNvPr>
            <p:cNvSpPr/>
            <p:nvPr/>
          </p:nvSpPr>
          <p:spPr>
            <a:xfrm>
              <a:off x="3456550" y="4684475"/>
              <a:ext cx="11175" cy="11800"/>
            </a:xfrm>
            <a:custGeom>
              <a:avLst/>
              <a:gdLst/>
              <a:ahLst/>
              <a:cxnLst/>
              <a:rect l="l" t="t" r="r" b="b"/>
              <a:pathLst>
                <a:path w="447" h="472" extrusionOk="0">
                  <a:moveTo>
                    <a:pt x="0" y="1"/>
                  </a:moveTo>
                  <a:lnTo>
                    <a:pt x="0" y="472"/>
                  </a:lnTo>
                  <a:lnTo>
                    <a:pt x="446" y="472"/>
                  </a:lnTo>
                  <a:lnTo>
                    <a:pt x="44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322;p50">
              <a:extLst>
                <a:ext uri="{FF2B5EF4-FFF2-40B4-BE49-F238E27FC236}">
                  <a16:creationId xmlns:a16="http://schemas.microsoft.com/office/drawing/2014/main" id="{4C7BE052-90E5-3D77-FBEC-4BD57CFFC91B}"/>
                </a:ext>
              </a:extLst>
            </p:cNvPr>
            <p:cNvSpPr/>
            <p:nvPr/>
          </p:nvSpPr>
          <p:spPr>
            <a:xfrm>
              <a:off x="3544525" y="4684475"/>
              <a:ext cx="11175" cy="11800"/>
            </a:xfrm>
            <a:custGeom>
              <a:avLst/>
              <a:gdLst/>
              <a:ahLst/>
              <a:cxnLst/>
              <a:rect l="l" t="t" r="r" b="b"/>
              <a:pathLst>
                <a:path w="447" h="472" extrusionOk="0">
                  <a:moveTo>
                    <a:pt x="0" y="1"/>
                  </a:moveTo>
                  <a:lnTo>
                    <a:pt x="0" y="472"/>
                  </a:lnTo>
                  <a:lnTo>
                    <a:pt x="446" y="472"/>
                  </a:lnTo>
                  <a:lnTo>
                    <a:pt x="44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3" name="Google Shape;1357;p50">
            <a:extLst>
              <a:ext uri="{FF2B5EF4-FFF2-40B4-BE49-F238E27FC236}">
                <a16:creationId xmlns:a16="http://schemas.microsoft.com/office/drawing/2014/main" id="{07A61332-66DC-082D-64AB-5F30B830BE90}"/>
              </a:ext>
            </a:extLst>
          </p:cNvPr>
          <p:cNvGrpSpPr/>
          <p:nvPr/>
        </p:nvGrpSpPr>
        <p:grpSpPr>
          <a:xfrm>
            <a:off x="7498808" y="11486"/>
            <a:ext cx="1538733" cy="1540386"/>
            <a:chOff x="3837325" y="4542350"/>
            <a:chExt cx="884075" cy="885025"/>
          </a:xfrm>
        </p:grpSpPr>
        <p:sp>
          <p:nvSpPr>
            <p:cNvPr id="1224" name="Google Shape;1358;p50">
              <a:extLst>
                <a:ext uri="{FF2B5EF4-FFF2-40B4-BE49-F238E27FC236}">
                  <a16:creationId xmlns:a16="http://schemas.microsoft.com/office/drawing/2014/main" id="{AF1EC8EE-2982-14F8-2E07-ADB0D427D568}"/>
                </a:ext>
              </a:extLst>
            </p:cNvPr>
            <p:cNvSpPr/>
            <p:nvPr/>
          </p:nvSpPr>
          <p:spPr>
            <a:xfrm>
              <a:off x="3842275" y="4547600"/>
              <a:ext cx="555750" cy="555750"/>
            </a:xfrm>
            <a:custGeom>
              <a:avLst/>
              <a:gdLst/>
              <a:ahLst/>
              <a:cxnLst/>
              <a:rect l="l" t="t" r="r" b="b"/>
              <a:pathLst>
                <a:path w="22230" h="22230" extrusionOk="0">
                  <a:moveTo>
                    <a:pt x="20346" y="224"/>
                  </a:moveTo>
                  <a:cubicBezTo>
                    <a:pt x="20841" y="323"/>
                    <a:pt x="21337" y="422"/>
                    <a:pt x="21808" y="546"/>
                  </a:cubicBezTo>
                  <a:lnTo>
                    <a:pt x="546" y="21833"/>
                  </a:lnTo>
                  <a:cubicBezTo>
                    <a:pt x="422" y="21337"/>
                    <a:pt x="298" y="20867"/>
                    <a:pt x="223" y="20371"/>
                  </a:cubicBezTo>
                  <a:lnTo>
                    <a:pt x="20346" y="224"/>
                  </a:lnTo>
                  <a:close/>
                  <a:moveTo>
                    <a:pt x="20296" y="1"/>
                  </a:moveTo>
                  <a:lnTo>
                    <a:pt x="0" y="20272"/>
                  </a:lnTo>
                  <a:lnTo>
                    <a:pt x="0" y="20346"/>
                  </a:lnTo>
                  <a:cubicBezTo>
                    <a:pt x="100" y="20916"/>
                    <a:pt x="223" y="21486"/>
                    <a:pt x="372" y="22056"/>
                  </a:cubicBezTo>
                  <a:lnTo>
                    <a:pt x="422" y="22230"/>
                  </a:lnTo>
                  <a:lnTo>
                    <a:pt x="22229" y="422"/>
                  </a:lnTo>
                  <a:lnTo>
                    <a:pt x="22056" y="373"/>
                  </a:lnTo>
                  <a:cubicBezTo>
                    <a:pt x="21486" y="224"/>
                    <a:pt x="20916" y="100"/>
                    <a:pt x="20346" y="1"/>
                  </a:cubicBezTo>
                  <a:close/>
                </a:path>
              </a:pathLst>
            </a:custGeom>
            <a:gradFill>
              <a:gsLst>
                <a:gs pos="0">
                  <a:schemeClr val="lt2"/>
                </a:gs>
                <a:gs pos="100000">
                  <a:srgbClr val="2E2E8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359;p50">
              <a:extLst>
                <a:ext uri="{FF2B5EF4-FFF2-40B4-BE49-F238E27FC236}">
                  <a16:creationId xmlns:a16="http://schemas.microsoft.com/office/drawing/2014/main" id="{0163E0F7-3EFC-FC6A-C4CC-23249B5E9974}"/>
                </a:ext>
              </a:extLst>
            </p:cNvPr>
            <p:cNvSpPr/>
            <p:nvPr/>
          </p:nvSpPr>
          <p:spPr>
            <a:xfrm>
              <a:off x="3851575" y="4556900"/>
              <a:ext cx="584850" cy="585475"/>
            </a:xfrm>
            <a:custGeom>
              <a:avLst/>
              <a:gdLst/>
              <a:ahLst/>
              <a:cxnLst/>
              <a:rect l="l" t="t" r="r" b="b"/>
              <a:pathLst>
                <a:path w="23394" h="23419" extrusionOk="0">
                  <a:moveTo>
                    <a:pt x="21684" y="224"/>
                  </a:moveTo>
                  <a:cubicBezTo>
                    <a:pt x="22130" y="348"/>
                    <a:pt x="22601" y="496"/>
                    <a:pt x="23022" y="645"/>
                  </a:cubicBezTo>
                  <a:lnTo>
                    <a:pt x="644" y="23022"/>
                  </a:lnTo>
                  <a:cubicBezTo>
                    <a:pt x="496" y="22601"/>
                    <a:pt x="347" y="22130"/>
                    <a:pt x="223" y="21684"/>
                  </a:cubicBezTo>
                  <a:lnTo>
                    <a:pt x="21684" y="224"/>
                  </a:lnTo>
                  <a:close/>
                  <a:moveTo>
                    <a:pt x="21609" y="1"/>
                  </a:moveTo>
                  <a:lnTo>
                    <a:pt x="25" y="21560"/>
                  </a:lnTo>
                  <a:lnTo>
                    <a:pt x="0" y="21610"/>
                  </a:lnTo>
                  <a:lnTo>
                    <a:pt x="0" y="21684"/>
                  </a:lnTo>
                  <a:cubicBezTo>
                    <a:pt x="149" y="22229"/>
                    <a:pt x="322" y="22750"/>
                    <a:pt x="496" y="23245"/>
                  </a:cubicBezTo>
                  <a:lnTo>
                    <a:pt x="570" y="23419"/>
                  </a:lnTo>
                  <a:lnTo>
                    <a:pt x="23294" y="670"/>
                  </a:lnTo>
                  <a:lnTo>
                    <a:pt x="23394" y="546"/>
                  </a:lnTo>
                  <a:lnTo>
                    <a:pt x="23245" y="496"/>
                  </a:lnTo>
                  <a:cubicBezTo>
                    <a:pt x="22749" y="298"/>
                    <a:pt x="22204" y="149"/>
                    <a:pt x="21659" y="1"/>
                  </a:cubicBezTo>
                  <a:close/>
                </a:path>
              </a:pathLst>
            </a:custGeom>
            <a:gradFill>
              <a:gsLst>
                <a:gs pos="0">
                  <a:schemeClr val="lt2"/>
                </a:gs>
                <a:gs pos="100000">
                  <a:srgbClr val="2E2E8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360;p50">
              <a:extLst>
                <a:ext uri="{FF2B5EF4-FFF2-40B4-BE49-F238E27FC236}">
                  <a16:creationId xmlns:a16="http://schemas.microsoft.com/office/drawing/2014/main" id="{9860CBE9-341D-8F94-7CC7-3D3CC86A3738}"/>
                </a:ext>
              </a:extLst>
            </p:cNvPr>
            <p:cNvSpPr/>
            <p:nvPr/>
          </p:nvSpPr>
          <p:spPr>
            <a:xfrm>
              <a:off x="3938925" y="4644250"/>
              <a:ext cx="654250" cy="654250"/>
            </a:xfrm>
            <a:custGeom>
              <a:avLst/>
              <a:gdLst/>
              <a:ahLst/>
              <a:cxnLst/>
              <a:rect l="l" t="t" r="r" b="b"/>
              <a:pathLst>
                <a:path w="26170" h="26170" extrusionOk="0">
                  <a:moveTo>
                    <a:pt x="24955" y="273"/>
                  </a:moveTo>
                  <a:cubicBezTo>
                    <a:pt x="25277" y="571"/>
                    <a:pt x="25574" y="843"/>
                    <a:pt x="25872" y="1141"/>
                  </a:cubicBezTo>
                  <a:lnTo>
                    <a:pt x="1140" y="25872"/>
                  </a:lnTo>
                  <a:cubicBezTo>
                    <a:pt x="843" y="25550"/>
                    <a:pt x="570" y="25253"/>
                    <a:pt x="298" y="24931"/>
                  </a:cubicBezTo>
                  <a:lnTo>
                    <a:pt x="24955" y="273"/>
                  </a:lnTo>
                  <a:close/>
                  <a:moveTo>
                    <a:pt x="24930" y="1"/>
                  </a:moveTo>
                  <a:lnTo>
                    <a:pt x="0" y="24931"/>
                  </a:lnTo>
                  <a:lnTo>
                    <a:pt x="75" y="25005"/>
                  </a:lnTo>
                  <a:cubicBezTo>
                    <a:pt x="397" y="25377"/>
                    <a:pt x="719" y="25748"/>
                    <a:pt x="1066" y="26095"/>
                  </a:cubicBezTo>
                  <a:lnTo>
                    <a:pt x="1140" y="26170"/>
                  </a:lnTo>
                  <a:lnTo>
                    <a:pt x="26169" y="1141"/>
                  </a:lnTo>
                  <a:lnTo>
                    <a:pt x="26095" y="1066"/>
                  </a:lnTo>
                  <a:cubicBezTo>
                    <a:pt x="25773" y="719"/>
                    <a:pt x="25401" y="397"/>
                    <a:pt x="25004" y="75"/>
                  </a:cubicBezTo>
                  <a:lnTo>
                    <a:pt x="24930" y="1"/>
                  </a:lnTo>
                  <a:close/>
                </a:path>
              </a:pathLst>
            </a:custGeom>
            <a:gradFill>
              <a:gsLst>
                <a:gs pos="0">
                  <a:schemeClr val="lt2"/>
                </a:gs>
                <a:gs pos="100000">
                  <a:srgbClr val="2E2E8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361;p50">
              <a:extLst>
                <a:ext uri="{FF2B5EF4-FFF2-40B4-BE49-F238E27FC236}">
                  <a16:creationId xmlns:a16="http://schemas.microsoft.com/office/drawing/2014/main" id="{FDDF2395-D887-FE44-A6B2-416178A5BDAE}"/>
                </a:ext>
              </a:extLst>
            </p:cNvPr>
            <p:cNvSpPr/>
            <p:nvPr/>
          </p:nvSpPr>
          <p:spPr>
            <a:xfrm>
              <a:off x="3916625" y="4621950"/>
              <a:ext cx="649275" cy="649925"/>
            </a:xfrm>
            <a:custGeom>
              <a:avLst/>
              <a:gdLst/>
              <a:ahLst/>
              <a:cxnLst/>
              <a:rect l="l" t="t" r="r" b="b"/>
              <a:pathLst>
                <a:path w="25971" h="25997" extrusionOk="0">
                  <a:moveTo>
                    <a:pt x="24657" y="273"/>
                  </a:moveTo>
                  <a:cubicBezTo>
                    <a:pt x="25029" y="546"/>
                    <a:pt x="25351" y="794"/>
                    <a:pt x="25673" y="1066"/>
                  </a:cubicBezTo>
                  <a:lnTo>
                    <a:pt x="1041" y="25674"/>
                  </a:lnTo>
                  <a:cubicBezTo>
                    <a:pt x="793" y="25377"/>
                    <a:pt x="521" y="25030"/>
                    <a:pt x="273" y="24683"/>
                  </a:cubicBezTo>
                  <a:lnTo>
                    <a:pt x="24657" y="273"/>
                  </a:lnTo>
                  <a:close/>
                  <a:moveTo>
                    <a:pt x="24657" y="1"/>
                  </a:moveTo>
                  <a:lnTo>
                    <a:pt x="75" y="24608"/>
                  </a:lnTo>
                  <a:lnTo>
                    <a:pt x="0" y="24658"/>
                  </a:lnTo>
                  <a:lnTo>
                    <a:pt x="50" y="24732"/>
                  </a:lnTo>
                  <a:cubicBezTo>
                    <a:pt x="347" y="25154"/>
                    <a:pt x="644" y="25550"/>
                    <a:pt x="967" y="25897"/>
                  </a:cubicBezTo>
                  <a:lnTo>
                    <a:pt x="1041" y="25996"/>
                  </a:lnTo>
                  <a:lnTo>
                    <a:pt x="25971" y="1041"/>
                  </a:lnTo>
                  <a:lnTo>
                    <a:pt x="25896" y="967"/>
                  </a:lnTo>
                  <a:cubicBezTo>
                    <a:pt x="25525" y="670"/>
                    <a:pt x="25128" y="372"/>
                    <a:pt x="24707" y="75"/>
                  </a:cubicBezTo>
                  <a:lnTo>
                    <a:pt x="24657" y="1"/>
                  </a:lnTo>
                  <a:close/>
                </a:path>
              </a:pathLst>
            </a:custGeom>
            <a:gradFill>
              <a:gsLst>
                <a:gs pos="0">
                  <a:schemeClr val="lt2"/>
                </a:gs>
                <a:gs pos="100000">
                  <a:srgbClr val="2E2E8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362;p50">
              <a:extLst>
                <a:ext uri="{FF2B5EF4-FFF2-40B4-BE49-F238E27FC236}">
                  <a16:creationId xmlns:a16="http://schemas.microsoft.com/office/drawing/2014/main" id="{F544A3F4-E6EF-2EAF-8035-254A2B4393D3}"/>
                </a:ext>
              </a:extLst>
            </p:cNvPr>
            <p:cNvSpPr/>
            <p:nvPr/>
          </p:nvSpPr>
          <p:spPr>
            <a:xfrm>
              <a:off x="3878825" y="4584150"/>
              <a:ext cx="627600" cy="627625"/>
            </a:xfrm>
            <a:custGeom>
              <a:avLst/>
              <a:gdLst/>
              <a:ahLst/>
              <a:cxnLst/>
              <a:rect l="l" t="t" r="r" b="b"/>
              <a:pathLst>
                <a:path w="25104" h="25105" extrusionOk="0">
                  <a:moveTo>
                    <a:pt x="23617" y="249"/>
                  </a:moveTo>
                  <a:cubicBezTo>
                    <a:pt x="23989" y="447"/>
                    <a:pt x="24360" y="645"/>
                    <a:pt x="24757" y="868"/>
                  </a:cubicBezTo>
                  <a:lnTo>
                    <a:pt x="868" y="24757"/>
                  </a:lnTo>
                  <a:cubicBezTo>
                    <a:pt x="645" y="24386"/>
                    <a:pt x="447" y="23989"/>
                    <a:pt x="248" y="23617"/>
                  </a:cubicBezTo>
                  <a:lnTo>
                    <a:pt x="23617" y="249"/>
                  </a:lnTo>
                  <a:close/>
                  <a:moveTo>
                    <a:pt x="23543" y="1"/>
                  </a:moveTo>
                  <a:lnTo>
                    <a:pt x="50" y="23494"/>
                  </a:lnTo>
                  <a:lnTo>
                    <a:pt x="1" y="23568"/>
                  </a:lnTo>
                  <a:lnTo>
                    <a:pt x="25" y="23617"/>
                  </a:lnTo>
                  <a:cubicBezTo>
                    <a:pt x="248" y="24064"/>
                    <a:pt x="496" y="24534"/>
                    <a:pt x="744" y="24980"/>
                  </a:cubicBezTo>
                  <a:lnTo>
                    <a:pt x="818" y="25104"/>
                  </a:lnTo>
                  <a:lnTo>
                    <a:pt x="25104" y="819"/>
                  </a:lnTo>
                  <a:lnTo>
                    <a:pt x="24980" y="769"/>
                  </a:lnTo>
                  <a:cubicBezTo>
                    <a:pt x="24509" y="497"/>
                    <a:pt x="24063" y="249"/>
                    <a:pt x="23617" y="26"/>
                  </a:cubicBezTo>
                  <a:lnTo>
                    <a:pt x="23543" y="1"/>
                  </a:lnTo>
                  <a:close/>
                </a:path>
              </a:pathLst>
            </a:custGeom>
            <a:gradFill>
              <a:gsLst>
                <a:gs pos="0">
                  <a:schemeClr val="lt2"/>
                </a:gs>
                <a:gs pos="100000">
                  <a:srgbClr val="2E2E8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363;p50">
              <a:extLst>
                <a:ext uri="{FF2B5EF4-FFF2-40B4-BE49-F238E27FC236}">
                  <a16:creationId xmlns:a16="http://schemas.microsoft.com/office/drawing/2014/main" id="{E432D893-0925-2B38-1832-AADCE3A7FBC3}"/>
                </a:ext>
              </a:extLst>
            </p:cNvPr>
            <p:cNvSpPr/>
            <p:nvPr/>
          </p:nvSpPr>
          <p:spPr>
            <a:xfrm>
              <a:off x="3896800" y="4602125"/>
              <a:ext cx="640600" cy="640625"/>
            </a:xfrm>
            <a:custGeom>
              <a:avLst/>
              <a:gdLst/>
              <a:ahLst/>
              <a:cxnLst/>
              <a:rect l="l" t="t" r="r" b="b"/>
              <a:pathLst>
                <a:path w="25624" h="25625" extrusionOk="0">
                  <a:moveTo>
                    <a:pt x="24236" y="273"/>
                  </a:moveTo>
                  <a:cubicBezTo>
                    <a:pt x="24608" y="471"/>
                    <a:pt x="24955" y="719"/>
                    <a:pt x="25302" y="967"/>
                  </a:cubicBezTo>
                  <a:lnTo>
                    <a:pt x="967" y="25302"/>
                  </a:lnTo>
                  <a:cubicBezTo>
                    <a:pt x="719" y="24955"/>
                    <a:pt x="496" y="24584"/>
                    <a:pt x="273" y="24237"/>
                  </a:cubicBezTo>
                  <a:lnTo>
                    <a:pt x="24236" y="273"/>
                  </a:lnTo>
                  <a:close/>
                  <a:moveTo>
                    <a:pt x="24187" y="1"/>
                  </a:moveTo>
                  <a:lnTo>
                    <a:pt x="0" y="24187"/>
                  </a:lnTo>
                  <a:lnTo>
                    <a:pt x="25" y="24261"/>
                  </a:lnTo>
                  <a:cubicBezTo>
                    <a:pt x="298" y="24683"/>
                    <a:pt x="545" y="25104"/>
                    <a:pt x="843" y="25525"/>
                  </a:cubicBezTo>
                  <a:lnTo>
                    <a:pt x="917" y="25624"/>
                  </a:lnTo>
                  <a:lnTo>
                    <a:pt x="25525" y="1017"/>
                  </a:lnTo>
                  <a:lnTo>
                    <a:pt x="25624" y="918"/>
                  </a:lnTo>
                  <a:lnTo>
                    <a:pt x="25525" y="843"/>
                  </a:lnTo>
                  <a:cubicBezTo>
                    <a:pt x="25103" y="571"/>
                    <a:pt x="24682" y="298"/>
                    <a:pt x="24261" y="25"/>
                  </a:cubicBezTo>
                  <a:lnTo>
                    <a:pt x="24187" y="1"/>
                  </a:lnTo>
                  <a:close/>
                </a:path>
              </a:pathLst>
            </a:custGeom>
            <a:gradFill>
              <a:gsLst>
                <a:gs pos="0">
                  <a:schemeClr val="lt2"/>
                </a:gs>
                <a:gs pos="100000">
                  <a:srgbClr val="2E2E8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364;p50">
              <a:extLst>
                <a:ext uri="{FF2B5EF4-FFF2-40B4-BE49-F238E27FC236}">
                  <a16:creationId xmlns:a16="http://schemas.microsoft.com/office/drawing/2014/main" id="{9C9212C4-26EA-2EC4-CCF6-9D0E81E0C6CB}"/>
                </a:ext>
              </a:extLst>
            </p:cNvPr>
            <p:cNvSpPr/>
            <p:nvPr/>
          </p:nvSpPr>
          <p:spPr>
            <a:xfrm>
              <a:off x="3863350" y="4569300"/>
              <a:ext cx="609625" cy="609025"/>
            </a:xfrm>
            <a:custGeom>
              <a:avLst/>
              <a:gdLst/>
              <a:ahLst/>
              <a:cxnLst/>
              <a:rect l="l" t="t" r="r" b="b"/>
              <a:pathLst>
                <a:path w="24385" h="24361" extrusionOk="0">
                  <a:moveTo>
                    <a:pt x="22774" y="223"/>
                  </a:moveTo>
                  <a:cubicBezTo>
                    <a:pt x="23195" y="397"/>
                    <a:pt x="23592" y="570"/>
                    <a:pt x="24013" y="744"/>
                  </a:cubicBezTo>
                  <a:lnTo>
                    <a:pt x="768" y="23988"/>
                  </a:lnTo>
                  <a:cubicBezTo>
                    <a:pt x="595" y="23592"/>
                    <a:pt x="421" y="23171"/>
                    <a:pt x="248" y="22749"/>
                  </a:cubicBezTo>
                  <a:lnTo>
                    <a:pt x="22774" y="223"/>
                  </a:lnTo>
                  <a:close/>
                  <a:moveTo>
                    <a:pt x="22724" y="0"/>
                  </a:moveTo>
                  <a:lnTo>
                    <a:pt x="74" y="22650"/>
                  </a:lnTo>
                  <a:lnTo>
                    <a:pt x="0" y="22700"/>
                  </a:lnTo>
                  <a:lnTo>
                    <a:pt x="25" y="22749"/>
                  </a:lnTo>
                  <a:cubicBezTo>
                    <a:pt x="223" y="23245"/>
                    <a:pt x="421" y="23741"/>
                    <a:pt x="644" y="24211"/>
                  </a:cubicBezTo>
                  <a:lnTo>
                    <a:pt x="719" y="24360"/>
                  </a:lnTo>
                  <a:lnTo>
                    <a:pt x="24261" y="793"/>
                  </a:lnTo>
                  <a:lnTo>
                    <a:pt x="24385" y="694"/>
                  </a:lnTo>
                  <a:lnTo>
                    <a:pt x="24236" y="645"/>
                  </a:lnTo>
                  <a:cubicBezTo>
                    <a:pt x="23765" y="397"/>
                    <a:pt x="23269" y="198"/>
                    <a:pt x="22774" y="25"/>
                  </a:cubicBezTo>
                  <a:lnTo>
                    <a:pt x="22724" y="0"/>
                  </a:lnTo>
                  <a:close/>
                </a:path>
              </a:pathLst>
            </a:custGeom>
            <a:gradFill>
              <a:gsLst>
                <a:gs pos="0">
                  <a:schemeClr val="lt2"/>
                </a:gs>
                <a:gs pos="100000">
                  <a:srgbClr val="2E2E8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365;p50">
              <a:extLst>
                <a:ext uri="{FF2B5EF4-FFF2-40B4-BE49-F238E27FC236}">
                  <a16:creationId xmlns:a16="http://schemas.microsoft.com/office/drawing/2014/main" id="{97AF07FB-2B56-3C06-8344-046D85B1A49B}"/>
                </a:ext>
              </a:extLst>
            </p:cNvPr>
            <p:cNvSpPr/>
            <p:nvPr/>
          </p:nvSpPr>
          <p:spPr>
            <a:xfrm>
              <a:off x="3862725" y="4568050"/>
              <a:ext cx="267025" cy="267050"/>
            </a:xfrm>
            <a:custGeom>
              <a:avLst/>
              <a:gdLst/>
              <a:ahLst/>
              <a:cxnLst/>
              <a:rect l="l" t="t" r="r" b="b"/>
              <a:pathLst>
                <a:path w="10681" h="10682" extrusionOk="0">
                  <a:moveTo>
                    <a:pt x="9814" y="571"/>
                  </a:moveTo>
                  <a:lnTo>
                    <a:pt x="570" y="9814"/>
                  </a:lnTo>
                  <a:cubicBezTo>
                    <a:pt x="2354" y="5651"/>
                    <a:pt x="5650" y="2355"/>
                    <a:pt x="9814" y="571"/>
                  </a:cubicBezTo>
                  <a:close/>
                  <a:moveTo>
                    <a:pt x="10681" y="1"/>
                  </a:moveTo>
                  <a:lnTo>
                    <a:pt x="10210" y="174"/>
                  </a:lnTo>
                  <a:cubicBezTo>
                    <a:pt x="5626" y="1983"/>
                    <a:pt x="1983" y="5626"/>
                    <a:pt x="174" y="10211"/>
                  </a:cubicBezTo>
                  <a:lnTo>
                    <a:pt x="0" y="10681"/>
                  </a:lnTo>
                  <a:lnTo>
                    <a:pt x="10681" y="1"/>
                  </a:lnTo>
                  <a:close/>
                </a:path>
              </a:pathLst>
            </a:custGeom>
            <a:gradFill>
              <a:gsLst>
                <a:gs pos="0">
                  <a:schemeClr val="lt2"/>
                </a:gs>
                <a:gs pos="100000">
                  <a:srgbClr val="2E2E8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366;p50">
              <a:extLst>
                <a:ext uri="{FF2B5EF4-FFF2-40B4-BE49-F238E27FC236}">
                  <a16:creationId xmlns:a16="http://schemas.microsoft.com/office/drawing/2014/main" id="{DD0BEF78-2BE1-3241-0F58-1140A3509155}"/>
                </a:ext>
              </a:extLst>
            </p:cNvPr>
            <p:cNvSpPr/>
            <p:nvPr/>
          </p:nvSpPr>
          <p:spPr>
            <a:xfrm>
              <a:off x="3843525" y="4549475"/>
              <a:ext cx="356850" cy="356250"/>
            </a:xfrm>
            <a:custGeom>
              <a:avLst/>
              <a:gdLst/>
              <a:ahLst/>
              <a:cxnLst/>
              <a:rect l="l" t="t" r="r" b="b"/>
              <a:pathLst>
                <a:path w="14274" h="14250" extrusionOk="0">
                  <a:moveTo>
                    <a:pt x="13630" y="322"/>
                  </a:moveTo>
                  <a:lnTo>
                    <a:pt x="347" y="13605"/>
                  </a:lnTo>
                  <a:cubicBezTo>
                    <a:pt x="545" y="12738"/>
                    <a:pt x="818" y="11870"/>
                    <a:pt x="1140" y="11053"/>
                  </a:cubicBezTo>
                  <a:lnTo>
                    <a:pt x="11077" y="1115"/>
                  </a:lnTo>
                  <a:cubicBezTo>
                    <a:pt x="11895" y="793"/>
                    <a:pt x="12762" y="521"/>
                    <a:pt x="13630" y="322"/>
                  </a:cubicBezTo>
                  <a:close/>
                  <a:moveTo>
                    <a:pt x="14274" y="0"/>
                  </a:moveTo>
                  <a:lnTo>
                    <a:pt x="13927" y="75"/>
                  </a:lnTo>
                  <a:cubicBezTo>
                    <a:pt x="12936" y="273"/>
                    <a:pt x="11945" y="570"/>
                    <a:pt x="10978" y="942"/>
                  </a:cubicBezTo>
                  <a:lnTo>
                    <a:pt x="10953" y="942"/>
                  </a:lnTo>
                  <a:lnTo>
                    <a:pt x="966" y="10929"/>
                  </a:lnTo>
                  <a:lnTo>
                    <a:pt x="942" y="10954"/>
                  </a:lnTo>
                  <a:cubicBezTo>
                    <a:pt x="570" y="11920"/>
                    <a:pt x="273" y="12911"/>
                    <a:pt x="74" y="13902"/>
                  </a:cubicBezTo>
                  <a:lnTo>
                    <a:pt x="0" y="14249"/>
                  </a:lnTo>
                  <a:lnTo>
                    <a:pt x="0" y="14249"/>
                  </a:lnTo>
                  <a:lnTo>
                    <a:pt x="14274" y="0"/>
                  </a:lnTo>
                  <a:close/>
                </a:path>
              </a:pathLst>
            </a:custGeom>
            <a:gradFill>
              <a:gsLst>
                <a:gs pos="0">
                  <a:schemeClr val="lt2"/>
                </a:gs>
                <a:gs pos="100000">
                  <a:srgbClr val="2E2E8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367;p50">
              <a:extLst>
                <a:ext uri="{FF2B5EF4-FFF2-40B4-BE49-F238E27FC236}">
                  <a16:creationId xmlns:a16="http://schemas.microsoft.com/office/drawing/2014/main" id="{054AE33A-714A-E1BC-A544-261A12F04BBB}"/>
                </a:ext>
              </a:extLst>
            </p:cNvPr>
            <p:cNvSpPr/>
            <p:nvPr/>
          </p:nvSpPr>
          <p:spPr>
            <a:xfrm>
              <a:off x="3837325" y="4542650"/>
              <a:ext cx="518550" cy="518575"/>
            </a:xfrm>
            <a:custGeom>
              <a:avLst/>
              <a:gdLst/>
              <a:ahLst/>
              <a:cxnLst/>
              <a:rect l="l" t="t" r="r" b="b"/>
              <a:pathLst>
                <a:path w="20742" h="20743" extrusionOk="0">
                  <a:moveTo>
                    <a:pt x="18710" y="224"/>
                  </a:moveTo>
                  <a:cubicBezTo>
                    <a:pt x="19230" y="248"/>
                    <a:pt x="19776" y="298"/>
                    <a:pt x="20321" y="397"/>
                  </a:cubicBezTo>
                  <a:lnTo>
                    <a:pt x="372" y="20296"/>
                  </a:lnTo>
                  <a:cubicBezTo>
                    <a:pt x="298" y="19751"/>
                    <a:pt x="248" y="19231"/>
                    <a:pt x="223" y="18686"/>
                  </a:cubicBezTo>
                  <a:lnTo>
                    <a:pt x="18710" y="224"/>
                  </a:lnTo>
                  <a:close/>
                  <a:moveTo>
                    <a:pt x="18611" y="1"/>
                  </a:moveTo>
                  <a:lnTo>
                    <a:pt x="0" y="18611"/>
                  </a:lnTo>
                  <a:lnTo>
                    <a:pt x="0" y="18661"/>
                  </a:lnTo>
                  <a:cubicBezTo>
                    <a:pt x="50" y="19280"/>
                    <a:pt x="99" y="19900"/>
                    <a:pt x="223" y="20544"/>
                  </a:cubicBezTo>
                  <a:lnTo>
                    <a:pt x="248" y="20742"/>
                  </a:lnTo>
                  <a:lnTo>
                    <a:pt x="20593" y="397"/>
                  </a:lnTo>
                  <a:lnTo>
                    <a:pt x="20742" y="248"/>
                  </a:lnTo>
                  <a:lnTo>
                    <a:pt x="20544" y="224"/>
                  </a:lnTo>
                  <a:cubicBezTo>
                    <a:pt x="19899" y="100"/>
                    <a:pt x="19280" y="50"/>
                    <a:pt x="18660" y="1"/>
                  </a:cubicBezTo>
                  <a:close/>
                </a:path>
              </a:pathLst>
            </a:custGeom>
            <a:gradFill>
              <a:gsLst>
                <a:gs pos="0">
                  <a:schemeClr val="lt2"/>
                </a:gs>
                <a:gs pos="100000">
                  <a:srgbClr val="2E2E8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368;p50">
              <a:extLst>
                <a:ext uri="{FF2B5EF4-FFF2-40B4-BE49-F238E27FC236}">
                  <a16:creationId xmlns:a16="http://schemas.microsoft.com/office/drawing/2014/main" id="{C1EF1A47-D2C8-3C9C-FD5D-67B3BE41982C}"/>
                </a:ext>
              </a:extLst>
            </p:cNvPr>
            <p:cNvSpPr/>
            <p:nvPr/>
          </p:nvSpPr>
          <p:spPr>
            <a:xfrm>
              <a:off x="3837325" y="4542350"/>
              <a:ext cx="472725" cy="472400"/>
            </a:xfrm>
            <a:custGeom>
              <a:avLst/>
              <a:gdLst/>
              <a:ahLst/>
              <a:cxnLst/>
              <a:rect l="l" t="t" r="r" b="b"/>
              <a:pathLst>
                <a:path w="18909" h="18896" extrusionOk="0">
                  <a:moveTo>
                    <a:pt x="17865" y="201"/>
                  </a:moveTo>
                  <a:cubicBezTo>
                    <a:pt x="18039" y="201"/>
                    <a:pt x="18214" y="204"/>
                    <a:pt x="18388" y="211"/>
                  </a:cubicBezTo>
                  <a:lnTo>
                    <a:pt x="198" y="18425"/>
                  </a:lnTo>
                  <a:lnTo>
                    <a:pt x="198" y="17682"/>
                  </a:lnTo>
                  <a:cubicBezTo>
                    <a:pt x="198" y="17384"/>
                    <a:pt x="198" y="17037"/>
                    <a:pt x="223" y="16641"/>
                  </a:cubicBezTo>
                  <a:lnTo>
                    <a:pt x="16604" y="236"/>
                  </a:lnTo>
                  <a:cubicBezTo>
                    <a:pt x="17024" y="218"/>
                    <a:pt x="17445" y="201"/>
                    <a:pt x="17865" y="201"/>
                  </a:cubicBezTo>
                  <a:close/>
                  <a:moveTo>
                    <a:pt x="17620" y="0"/>
                  </a:moveTo>
                  <a:cubicBezTo>
                    <a:pt x="17273" y="0"/>
                    <a:pt x="16926" y="13"/>
                    <a:pt x="16579" y="37"/>
                  </a:cubicBezTo>
                  <a:lnTo>
                    <a:pt x="16529" y="37"/>
                  </a:lnTo>
                  <a:lnTo>
                    <a:pt x="50" y="16517"/>
                  </a:lnTo>
                  <a:lnTo>
                    <a:pt x="25" y="16542"/>
                  </a:lnTo>
                  <a:lnTo>
                    <a:pt x="25" y="16566"/>
                  </a:lnTo>
                  <a:cubicBezTo>
                    <a:pt x="0" y="16988"/>
                    <a:pt x="0" y="17384"/>
                    <a:pt x="0" y="17706"/>
                  </a:cubicBezTo>
                  <a:cubicBezTo>
                    <a:pt x="0" y="18004"/>
                    <a:pt x="0" y="18326"/>
                    <a:pt x="25" y="18673"/>
                  </a:cubicBezTo>
                  <a:lnTo>
                    <a:pt x="25" y="18896"/>
                  </a:lnTo>
                  <a:lnTo>
                    <a:pt x="18735" y="186"/>
                  </a:lnTo>
                  <a:lnTo>
                    <a:pt x="18908" y="37"/>
                  </a:lnTo>
                  <a:lnTo>
                    <a:pt x="18660" y="37"/>
                  </a:lnTo>
                  <a:cubicBezTo>
                    <a:pt x="18313" y="13"/>
                    <a:pt x="17967" y="0"/>
                    <a:pt x="17620" y="0"/>
                  </a:cubicBezTo>
                  <a:close/>
                </a:path>
              </a:pathLst>
            </a:custGeom>
            <a:gradFill>
              <a:gsLst>
                <a:gs pos="0">
                  <a:schemeClr val="lt2"/>
                </a:gs>
                <a:gs pos="100000">
                  <a:srgbClr val="2E2E8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369;p50">
              <a:extLst>
                <a:ext uri="{FF2B5EF4-FFF2-40B4-BE49-F238E27FC236}">
                  <a16:creationId xmlns:a16="http://schemas.microsoft.com/office/drawing/2014/main" id="{0E1CAA13-38A8-B8A9-12DC-C4B8481C03FF}"/>
                </a:ext>
              </a:extLst>
            </p:cNvPr>
            <p:cNvSpPr/>
            <p:nvPr/>
          </p:nvSpPr>
          <p:spPr>
            <a:xfrm>
              <a:off x="3837325" y="4543275"/>
              <a:ext cx="421300" cy="420675"/>
            </a:xfrm>
            <a:custGeom>
              <a:avLst/>
              <a:gdLst/>
              <a:ahLst/>
              <a:cxnLst/>
              <a:rect l="l" t="t" r="r" b="b"/>
              <a:pathLst>
                <a:path w="16852" h="16827" extrusionOk="0">
                  <a:moveTo>
                    <a:pt x="16306" y="223"/>
                  </a:moveTo>
                  <a:lnTo>
                    <a:pt x="248" y="16282"/>
                  </a:lnTo>
                  <a:cubicBezTo>
                    <a:pt x="298" y="15588"/>
                    <a:pt x="397" y="14894"/>
                    <a:pt x="521" y="14225"/>
                  </a:cubicBezTo>
                  <a:lnTo>
                    <a:pt x="14249" y="496"/>
                  </a:lnTo>
                  <a:cubicBezTo>
                    <a:pt x="14918" y="372"/>
                    <a:pt x="15612" y="273"/>
                    <a:pt x="16306" y="223"/>
                  </a:cubicBezTo>
                  <a:close/>
                  <a:moveTo>
                    <a:pt x="16554" y="0"/>
                  </a:moveTo>
                  <a:cubicBezTo>
                    <a:pt x="15761" y="50"/>
                    <a:pt x="14968" y="149"/>
                    <a:pt x="14175" y="298"/>
                  </a:cubicBezTo>
                  <a:lnTo>
                    <a:pt x="14150" y="298"/>
                  </a:lnTo>
                  <a:lnTo>
                    <a:pt x="322" y="14126"/>
                  </a:lnTo>
                  <a:lnTo>
                    <a:pt x="322" y="14150"/>
                  </a:lnTo>
                  <a:cubicBezTo>
                    <a:pt x="174" y="14943"/>
                    <a:pt x="75" y="15736"/>
                    <a:pt x="25" y="16529"/>
                  </a:cubicBezTo>
                  <a:lnTo>
                    <a:pt x="0" y="16827"/>
                  </a:lnTo>
                  <a:lnTo>
                    <a:pt x="16851" y="0"/>
                  </a:lnTo>
                  <a:close/>
                </a:path>
              </a:pathLst>
            </a:custGeom>
            <a:gradFill>
              <a:gsLst>
                <a:gs pos="0">
                  <a:schemeClr val="lt2"/>
                </a:gs>
                <a:gs pos="100000">
                  <a:srgbClr val="2E2E8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370;p50">
              <a:extLst>
                <a:ext uri="{FF2B5EF4-FFF2-40B4-BE49-F238E27FC236}">
                  <a16:creationId xmlns:a16="http://schemas.microsoft.com/office/drawing/2014/main" id="{AF552E62-1BAF-2E58-8DDA-FFC9F72F483F}"/>
                </a:ext>
              </a:extLst>
            </p:cNvPr>
            <p:cNvSpPr/>
            <p:nvPr/>
          </p:nvSpPr>
          <p:spPr>
            <a:xfrm>
              <a:off x="4200350" y="4905075"/>
              <a:ext cx="520450" cy="521050"/>
            </a:xfrm>
            <a:custGeom>
              <a:avLst/>
              <a:gdLst/>
              <a:ahLst/>
              <a:cxnLst/>
              <a:rect l="l" t="t" r="r" b="b"/>
              <a:pathLst>
                <a:path w="20818" h="20842" extrusionOk="0">
                  <a:moveTo>
                    <a:pt x="20421" y="471"/>
                  </a:moveTo>
                  <a:cubicBezTo>
                    <a:pt x="20495" y="992"/>
                    <a:pt x="20569" y="1537"/>
                    <a:pt x="20594" y="2057"/>
                  </a:cubicBezTo>
                  <a:lnTo>
                    <a:pt x="2008" y="20643"/>
                  </a:lnTo>
                  <a:cubicBezTo>
                    <a:pt x="1488" y="20594"/>
                    <a:pt x="943" y="20544"/>
                    <a:pt x="422" y="20470"/>
                  </a:cubicBezTo>
                  <a:lnTo>
                    <a:pt x="20421" y="471"/>
                  </a:lnTo>
                  <a:close/>
                  <a:moveTo>
                    <a:pt x="20569" y="1"/>
                  </a:moveTo>
                  <a:lnTo>
                    <a:pt x="125" y="20445"/>
                  </a:lnTo>
                  <a:lnTo>
                    <a:pt x="1" y="20594"/>
                  </a:lnTo>
                  <a:lnTo>
                    <a:pt x="199" y="20643"/>
                  </a:lnTo>
                  <a:cubicBezTo>
                    <a:pt x="794" y="20743"/>
                    <a:pt x="1413" y="20817"/>
                    <a:pt x="2058" y="20842"/>
                  </a:cubicBezTo>
                  <a:lnTo>
                    <a:pt x="2107" y="20842"/>
                  </a:lnTo>
                  <a:lnTo>
                    <a:pt x="20817" y="2107"/>
                  </a:lnTo>
                  <a:lnTo>
                    <a:pt x="20817" y="2082"/>
                  </a:lnTo>
                  <a:cubicBezTo>
                    <a:pt x="20792" y="1438"/>
                    <a:pt x="20718" y="818"/>
                    <a:pt x="20619" y="224"/>
                  </a:cubicBezTo>
                  <a:lnTo>
                    <a:pt x="20569" y="1"/>
                  </a:lnTo>
                  <a:close/>
                </a:path>
              </a:pathLst>
            </a:custGeom>
            <a:gradFill>
              <a:gsLst>
                <a:gs pos="0">
                  <a:schemeClr val="lt2"/>
                </a:gs>
                <a:gs pos="100000">
                  <a:srgbClr val="2E2E8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371;p50">
              <a:extLst>
                <a:ext uri="{FF2B5EF4-FFF2-40B4-BE49-F238E27FC236}">
                  <a16:creationId xmlns:a16="http://schemas.microsoft.com/office/drawing/2014/main" id="{8789DECE-FCB9-46E6-7917-C9B1F1C826E9}"/>
                </a:ext>
              </a:extLst>
            </p:cNvPr>
            <p:cNvSpPr/>
            <p:nvPr/>
          </p:nvSpPr>
          <p:spPr>
            <a:xfrm>
              <a:off x="4245575" y="4951550"/>
              <a:ext cx="475825" cy="475825"/>
            </a:xfrm>
            <a:custGeom>
              <a:avLst/>
              <a:gdLst/>
              <a:ahLst/>
              <a:cxnLst/>
              <a:rect l="l" t="t" r="r" b="b"/>
              <a:pathLst>
                <a:path w="19033" h="19033" extrusionOk="0">
                  <a:moveTo>
                    <a:pt x="18810" y="471"/>
                  </a:moveTo>
                  <a:cubicBezTo>
                    <a:pt x="18835" y="768"/>
                    <a:pt x="18835" y="1041"/>
                    <a:pt x="18835" y="1338"/>
                  </a:cubicBezTo>
                  <a:cubicBezTo>
                    <a:pt x="18835" y="1611"/>
                    <a:pt x="18835" y="1908"/>
                    <a:pt x="18810" y="2231"/>
                  </a:cubicBezTo>
                  <a:lnTo>
                    <a:pt x="2256" y="18784"/>
                  </a:lnTo>
                  <a:cubicBezTo>
                    <a:pt x="1959" y="18809"/>
                    <a:pt x="1661" y="18822"/>
                    <a:pt x="1367" y="18822"/>
                  </a:cubicBezTo>
                  <a:cubicBezTo>
                    <a:pt x="1073" y="18822"/>
                    <a:pt x="782" y="18809"/>
                    <a:pt x="497" y="18784"/>
                  </a:cubicBezTo>
                  <a:lnTo>
                    <a:pt x="18810" y="471"/>
                  </a:lnTo>
                  <a:close/>
                  <a:moveTo>
                    <a:pt x="19008" y="0"/>
                  </a:moveTo>
                  <a:lnTo>
                    <a:pt x="174" y="18834"/>
                  </a:lnTo>
                  <a:lnTo>
                    <a:pt x="1" y="18983"/>
                  </a:lnTo>
                  <a:lnTo>
                    <a:pt x="249" y="18983"/>
                  </a:lnTo>
                  <a:cubicBezTo>
                    <a:pt x="670" y="19032"/>
                    <a:pt x="1017" y="19032"/>
                    <a:pt x="1339" y="19032"/>
                  </a:cubicBezTo>
                  <a:cubicBezTo>
                    <a:pt x="1661" y="19032"/>
                    <a:pt x="1959" y="19032"/>
                    <a:pt x="2306" y="19007"/>
                  </a:cubicBezTo>
                  <a:lnTo>
                    <a:pt x="2330" y="19007"/>
                  </a:lnTo>
                  <a:lnTo>
                    <a:pt x="18983" y="2354"/>
                  </a:lnTo>
                  <a:lnTo>
                    <a:pt x="19008" y="2330"/>
                  </a:lnTo>
                  <a:lnTo>
                    <a:pt x="19008" y="2305"/>
                  </a:lnTo>
                  <a:cubicBezTo>
                    <a:pt x="19033" y="1958"/>
                    <a:pt x="19033" y="1685"/>
                    <a:pt x="19033" y="1338"/>
                  </a:cubicBezTo>
                  <a:cubicBezTo>
                    <a:pt x="19033" y="1016"/>
                    <a:pt x="19033" y="645"/>
                    <a:pt x="19008" y="223"/>
                  </a:cubicBezTo>
                  <a:lnTo>
                    <a:pt x="19008" y="0"/>
                  </a:lnTo>
                  <a:close/>
                </a:path>
              </a:pathLst>
            </a:custGeom>
            <a:gradFill>
              <a:gsLst>
                <a:gs pos="0">
                  <a:schemeClr val="lt2"/>
                </a:gs>
                <a:gs pos="100000">
                  <a:srgbClr val="2E2E8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372;p50">
              <a:extLst>
                <a:ext uri="{FF2B5EF4-FFF2-40B4-BE49-F238E27FC236}">
                  <a16:creationId xmlns:a16="http://schemas.microsoft.com/office/drawing/2014/main" id="{ED916AEF-8FA1-14B6-A26B-FBC0E79A36C4}"/>
                </a:ext>
              </a:extLst>
            </p:cNvPr>
            <p:cNvSpPr/>
            <p:nvPr/>
          </p:nvSpPr>
          <p:spPr>
            <a:xfrm>
              <a:off x="4296400" y="5001725"/>
              <a:ext cx="425000" cy="425025"/>
            </a:xfrm>
            <a:custGeom>
              <a:avLst/>
              <a:gdLst/>
              <a:ahLst/>
              <a:cxnLst/>
              <a:rect l="l" t="t" r="r" b="b"/>
              <a:pathLst>
                <a:path w="17000" h="17001" extrusionOk="0">
                  <a:moveTo>
                    <a:pt x="16777" y="546"/>
                  </a:moveTo>
                  <a:cubicBezTo>
                    <a:pt x="16727" y="1215"/>
                    <a:pt x="16628" y="1884"/>
                    <a:pt x="16504" y="2578"/>
                  </a:cubicBezTo>
                  <a:lnTo>
                    <a:pt x="2577" y="16505"/>
                  </a:lnTo>
                  <a:cubicBezTo>
                    <a:pt x="1883" y="16629"/>
                    <a:pt x="1214" y="16728"/>
                    <a:pt x="545" y="16777"/>
                  </a:cubicBezTo>
                  <a:lnTo>
                    <a:pt x="16777" y="546"/>
                  </a:lnTo>
                  <a:close/>
                  <a:moveTo>
                    <a:pt x="17000" y="0"/>
                  </a:moveTo>
                  <a:lnTo>
                    <a:pt x="0" y="17000"/>
                  </a:lnTo>
                  <a:lnTo>
                    <a:pt x="273" y="17000"/>
                  </a:lnTo>
                  <a:cubicBezTo>
                    <a:pt x="1066" y="16951"/>
                    <a:pt x="1859" y="16852"/>
                    <a:pt x="2652" y="16703"/>
                  </a:cubicBezTo>
                  <a:lnTo>
                    <a:pt x="2676" y="16703"/>
                  </a:lnTo>
                  <a:lnTo>
                    <a:pt x="16678" y="2702"/>
                  </a:lnTo>
                  <a:lnTo>
                    <a:pt x="16702" y="2677"/>
                  </a:lnTo>
                  <a:lnTo>
                    <a:pt x="16702" y="2652"/>
                  </a:lnTo>
                  <a:cubicBezTo>
                    <a:pt x="16851" y="1859"/>
                    <a:pt x="16950" y="1066"/>
                    <a:pt x="17000" y="273"/>
                  </a:cubicBezTo>
                  <a:lnTo>
                    <a:pt x="17000" y="0"/>
                  </a:lnTo>
                  <a:close/>
                </a:path>
              </a:pathLst>
            </a:custGeom>
            <a:gradFill>
              <a:gsLst>
                <a:gs pos="0">
                  <a:schemeClr val="lt2"/>
                </a:gs>
                <a:gs pos="100000">
                  <a:srgbClr val="2E2E8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373;p50">
              <a:extLst>
                <a:ext uri="{FF2B5EF4-FFF2-40B4-BE49-F238E27FC236}">
                  <a16:creationId xmlns:a16="http://schemas.microsoft.com/office/drawing/2014/main" id="{C3040C7E-F7C3-D356-8358-3C23768D3473}"/>
                </a:ext>
              </a:extLst>
            </p:cNvPr>
            <p:cNvSpPr/>
            <p:nvPr/>
          </p:nvSpPr>
          <p:spPr>
            <a:xfrm>
              <a:off x="4354000" y="5059350"/>
              <a:ext cx="361225" cy="361825"/>
            </a:xfrm>
            <a:custGeom>
              <a:avLst/>
              <a:gdLst/>
              <a:ahLst/>
              <a:cxnLst/>
              <a:rect l="l" t="t" r="r" b="b"/>
              <a:pathLst>
                <a:path w="14449" h="14473" extrusionOk="0">
                  <a:moveTo>
                    <a:pt x="14126" y="644"/>
                  </a:moveTo>
                  <a:lnTo>
                    <a:pt x="14126" y="644"/>
                  </a:lnTo>
                  <a:cubicBezTo>
                    <a:pt x="13952" y="1487"/>
                    <a:pt x="13705" y="2305"/>
                    <a:pt x="13382" y="3123"/>
                  </a:cubicBezTo>
                  <a:lnTo>
                    <a:pt x="3123" y="13407"/>
                  </a:lnTo>
                  <a:cubicBezTo>
                    <a:pt x="2305" y="13704"/>
                    <a:pt x="1488" y="13952"/>
                    <a:pt x="645" y="14125"/>
                  </a:cubicBezTo>
                  <a:lnTo>
                    <a:pt x="14126" y="644"/>
                  </a:lnTo>
                  <a:close/>
                  <a:moveTo>
                    <a:pt x="14448" y="0"/>
                  </a:moveTo>
                  <a:lnTo>
                    <a:pt x="1" y="14472"/>
                  </a:lnTo>
                  <a:lnTo>
                    <a:pt x="1" y="14472"/>
                  </a:lnTo>
                  <a:lnTo>
                    <a:pt x="348" y="14373"/>
                  </a:lnTo>
                  <a:cubicBezTo>
                    <a:pt x="1314" y="14200"/>
                    <a:pt x="2281" y="13927"/>
                    <a:pt x="3222" y="13580"/>
                  </a:cubicBezTo>
                  <a:lnTo>
                    <a:pt x="3247" y="13580"/>
                  </a:lnTo>
                  <a:lnTo>
                    <a:pt x="13556" y="3246"/>
                  </a:lnTo>
                  <a:lnTo>
                    <a:pt x="13581" y="3222"/>
                  </a:lnTo>
                  <a:cubicBezTo>
                    <a:pt x="13952" y="2280"/>
                    <a:pt x="14200" y="1314"/>
                    <a:pt x="14398" y="347"/>
                  </a:cubicBezTo>
                  <a:lnTo>
                    <a:pt x="14448" y="0"/>
                  </a:lnTo>
                  <a:close/>
                </a:path>
              </a:pathLst>
            </a:custGeom>
            <a:gradFill>
              <a:gsLst>
                <a:gs pos="0">
                  <a:schemeClr val="lt2"/>
                </a:gs>
                <a:gs pos="100000">
                  <a:srgbClr val="2E2E8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374;p50">
              <a:extLst>
                <a:ext uri="{FF2B5EF4-FFF2-40B4-BE49-F238E27FC236}">
                  <a16:creationId xmlns:a16="http://schemas.microsoft.com/office/drawing/2014/main" id="{EC7FF37D-3624-E0CF-8399-BBD2AAD969F3}"/>
                </a:ext>
              </a:extLst>
            </p:cNvPr>
            <p:cNvSpPr/>
            <p:nvPr/>
          </p:nvSpPr>
          <p:spPr>
            <a:xfrm>
              <a:off x="4423400" y="5128725"/>
              <a:ext cx="274475" cy="274475"/>
            </a:xfrm>
            <a:custGeom>
              <a:avLst/>
              <a:gdLst/>
              <a:ahLst/>
              <a:cxnLst/>
              <a:rect l="l" t="t" r="r" b="b"/>
              <a:pathLst>
                <a:path w="10979" h="10979" extrusionOk="0">
                  <a:moveTo>
                    <a:pt x="10433" y="843"/>
                  </a:moveTo>
                  <a:lnTo>
                    <a:pt x="10433" y="843"/>
                  </a:lnTo>
                  <a:cubicBezTo>
                    <a:pt x="8674" y="5205"/>
                    <a:pt x="5204" y="8649"/>
                    <a:pt x="843" y="10434"/>
                  </a:cubicBezTo>
                  <a:lnTo>
                    <a:pt x="10433" y="843"/>
                  </a:lnTo>
                  <a:close/>
                  <a:moveTo>
                    <a:pt x="10978" y="1"/>
                  </a:moveTo>
                  <a:lnTo>
                    <a:pt x="0" y="10979"/>
                  </a:lnTo>
                  <a:lnTo>
                    <a:pt x="446" y="10830"/>
                  </a:lnTo>
                  <a:cubicBezTo>
                    <a:pt x="5229" y="9021"/>
                    <a:pt x="9020" y="5229"/>
                    <a:pt x="10805" y="447"/>
                  </a:cubicBezTo>
                  <a:lnTo>
                    <a:pt x="10978" y="1"/>
                  </a:lnTo>
                  <a:close/>
                </a:path>
              </a:pathLst>
            </a:custGeom>
            <a:gradFill>
              <a:gsLst>
                <a:gs pos="0">
                  <a:schemeClr val="lt2"/>
                </a:gs>
                <a:gs pos="100000">
                  <a:srgbClr val="2E2E8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375;p50">
              <a:extLst>
                <a:ext uri="{FF2B5EF4-FFF2-40B4-BE49-F238E27FC236}">
                  <a16:creationId xmlns:a16="http://schemas.microsoft.com/office/drawing/2014/main" id="{51539137-C454-A306-22FF-4F46CCB2E49E}"/>
                </a:ext>
              </a:extLst>
            </p:cNvPr>
            <p:cNvSpPr/>
            <p:nvPr/>
          </p:nvSpPr>
          <p:spPr>
            <a:xfrm>
              <a:off x="4158225" y="4863575"/>
              <a:ext cx="557600" cy="557600"/>
            </a:xfrm>
            <a:custGeom>
              <a:avLst/>
              <a:gdLst/>
              <a:ahLst/>
              <a:cxnLst/>
              <a:rect l="l" t="t" r="r" b="b"/>
              <a:pathLst>
                <a:path w="22304" h="22304" extrusionOk="0">
                  <a:moveTo>
                    <a:pt x="21759" y="397"/>
                  </a:moveTo>
                  <a:cubicBezTo>
                    <a:pt x="21883" y="868"/>
                    <a:pt x="21982" y="1363"/>
                    <a:pt x="22081" y="1859"/>
                  </a:cubicBezTo>
                  <a:lnTo>
                    <a:pt x="1859" y="22080"/>
                  </a:lnTo>
                  <a:cubicBezTo>
                    <a:pt x="1364" y="22006"/>
                    <a:pt x="868" y="21882"/>
                    <a:pt x="397" y="21758"/>
                  </a:cubicBezTo>
                  <a:lnTo>
                    <a:pt x="21759" y="397"/>
                  </a:lnTo>
                  <a:close/>
                  <a:moveTo>
                    <a:pt x="21858" y="0"/>
                  </a:moveTo>
                  <a:lnTo>
                    <a:pt x="125" y="21758"/>
                  </a:lnTo>
                  <a:lnTo>
                    <a:pt x="1" y="21882"/>
                  </a:lnTo>
                  <a:lnTo>
                    <a:pt x="174" y="21932"/>
                  </a:lnTo>
                  <a:cubicBezTo>
                    <a:pt x="719" y="22080"/>
                    <a:pt x="1289" y="22204"/>
                    <a:pt x="1859" y="22303"/>
                  </a:cubicBezTo>
                  <a:lnTo>
                    <a:pt x="1934" y="22303"/>
                  </a:lnTo>
                  <a:lnTo>
                    <a:pt x="22304" y="1933"/>
                  </a:lnTo>
                  <a:lnTo>
                    <a:pt x="22304" y="1884"/>
                  </a:lnTo>
                  <a:cubicBezTo>
                    <a:pt x="22205" y="1314"/>
                    <a:pt x="22081" y="719"/>
                    <a:pt x="21907" y="174"/>
                  </a:cubicBezTo>
                  <a:lnTo>
                    <a:pt x="21858" y="0"/>
                  </a:lnTo>
                  <a:close/>
                </a:path>
              </a:pathLst>
            </a:custGeom>
            <a:gradFill>
              <a:gsLst>
                <a:gs pos="0">
                  <a:schemeClr val="lt2"/>
                </a:gs>
                <a:gs pos="100000">
                  <a:srgbClr val="2E2E8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376;p50">
              <a:extLst>
                <a:ext uri="{FF2B5EF4-FFF2-40B4-BE49-F238E27FC236}">
                  <a16:creationId xmlns:a16="http://schemas.microsoft.com/office/drawing/2014/main" id="{8E44D79F-39A0-A9DF-B6F6-1622A7625CFB}"/>
                </a:ext>
              </a:extLst>
            </p:cNvPr>
            <p:cNvSpPr/>
            <p:nvPr/>
          </p:nvSpPr>
          <p:spPr>
            <a:xfrm>
              <a:off x="4019450" y="4724800"/>
              <a:ext cx="641250" cy="641225"/>
            </a:xfrm>
            <a:custGeom>
              <a:avLst/>
              <a:gdLst/>
              <a:ahLst/>
              <a:cxnLst/>
              <a:rect l="l" t="t" r="r" b="b"/>
              <a:pathLst>
                <a:path w="25650" h="25649" extrusionOk="0">
                  <a:moveTo>
                    <a:pt x="24708" y="322"/>
                  </a:moveTo>
                  <a:cubicBezTo>
                    <a:pt x="24955" y="669"/>
                    <a:pt x="25178" y="1041"/>
                    <a:pt x="25402" y="1388"/>
                  </a:cubicBezTo>
                  <a:lnTo>
                    <a:pt x="1389" y="25376"/>
                  </a:lnTo>
                  <a:cubicBezTo>
                    <a:pt x="1042" y="25178"/>
                    <a:pt x="670" y="24930"/>
                    <a:pt x="323" y="24682"/>
                  </a:cubicBezTo>
                  <a:lnTo>
                    <a:pt x="24708" y="322"/>
                  </a:lnTo>
                  <a:close/>
                  <a:moveTo>
                    <a:pt x="24732" y="0"/>
                  </a:moveTo>
                  <a:lnTo>
                    <a:pt x="100" y="24633"/>
                  </a:lnTo>
                  <a:lnTo>
                    <a:pt x="1" y="24707"/>
                  </a:lnTo>
                  <a:lnTo>
                    <a:pt x="100" y="24782"/>
                  </a:lnTo>
                  <a:cubicBezTo>
                    <a:pt x="496" y="25079"/>
                    <a:pt x="918" y="25351"/>
                    <a:pt x="1339" y="25599"/>
                  </a:cubicBezTo>
                  <a:lnTo>
                    <a:pt x="1413" y="25649"/>
                  </a:lnTo>
                  <a:lnTo>
                    <a:pt x="25600" y="1462"/>
                  </a:lnTo>
                  <a:lnTo>
                    <a:pt x="25649" y="1413"/>
                  </a:lnTo>
                  <a:lnTo>
                    <a:pt x="25625" y="1338"/>
                  </a:lnTo>
                  <a:cubicBezTo>
                    <a:pt x="25377" y="942"/>
                    <a:pt x="25104" y="521"/>
                    <a:pt x="24807" y="99"/>
                  </a:cubicBezTo>
                  <a:lnTo>
                    <a:pt x="24732" y="0"/>
                  </a:lnTo>
                  <a:close/>
                </a:path>
              </a:pathLst>
            </a:custGeom>
            <a:gradFill>
              <a:gsLst>
                <a:gs pos="0">
                  <a:schemeClr val="lt2"/>
                </a:gs>
                <a:gs pos="100000">
                  <a:srgbClr val="2E2E8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3" name="Google Shape;1377;p50">
              <a:extLst>
                <a:ext uri="{FF2B5EF4-FFF2-40B4-BE49-F238E27FC236}">
                  <a16:creationId xmlns:a16="http://schemas.microsoft.com/office/drawing/2014/main" id="{481B5E20-442A-61C4-27F8-DE2A5CB9B918}"/>
                </a:ext>
              </a:extLst>
            </p:cNvPr>
            <p:cNvSpPr/>
            <p:nvPr/>
          </p:nvSpPr>
          <p:spPr>
            <a:xfrm>
              <a:off x="3990350" y="4695675"/>
              <a:ext cx="649900" cy="649925"/>
            </a:xfrm>
            <a:custGeom>
              <a:avLst/>
              <a:gdLst/>
              <a:ahLst/>
              <a:cxnLst/>
              <a:rect l="l" t="t" r="r" b="b"/>
              <a:pathLst>
                <a:path w="25996" h="25997" extrusionOk="0">
                  <a:moveTo>
                    <a:pt x="24955" y="323"/>
                  </a:moveTo>
                  <a:cubicBezTo>
                    <a:pt x="25227" y="645"/>
                    <a:pt x="25475" y="967"/>
                    <a:pt x="25723" y="1314"/>
                  </a:cubicBezTo>
                  <a:lnTo>
                    <a:pt x="1314" y="25723"/>
                  </a:lnTo>
                  <a:cubicBezTo>
                    <a:pt x="967" y="25476"/>
                    <a:pt x="620" y="25228"/>
                    <a:pt x="322" y="24955"/>
                  </a:cubicBezTo>
                  <a:lnTo>
                    <a:pt x="24955" y="323"/>
                  </a:lnTo>
                  <a:close/>
                  <a:moveTo>
                    <a:pt x="24955" y="1"/>
                  </a:moveTo>
                  <a:lnTo>
                    <a:pt x="74" y="24881"/>
                  </a:lnTo>
                  <a:lnTo>
                    <a:pt x="0" y="24955"/>
                  </a:lnTo>
                  <a:lnTo>
                    <a:pt x="99" y="25030"/>
                  </a:lnTo>
                  <a:cubicBezTo>
                    <a:pt x="471" y="25352"/>
                    <a:pt x="843" y="25674"/>
                    <a:pt x="1264" y="25947"/>
                  </a:cubicBezTo>
                  <a:lnTo>
                    <a:pt x="1338" y="25996"/>
                  </a:lnTo>
                  <a:lnTo>
                    <a:pt x="25946" y="1388"/>
                  </a:lnTo>
                  <a:lnTo>
                    <a:pt x="25996" y="1314"/>
                  </a:lnTo>
                  <a:lnTo>
                    <a:pt x="25946" y="1240"/>
                  </a:lnTo>
                  <a:cubicBezTo>
                    <a:pt x="25649" y="843"/>
                    <a:pt x="25351" y="447"/>
                    <a:pt x="25029" y="75"/>
                  </a:cubicBezTo>
                  <a:lnTo>
                    <a:pt x="24955" y="1"/>
                  </a:lnTo>
                  <a:close/>
                </a:path>
              </a:pathLst>
            </a:custGeom>
            <a:gradFill>
              <a:gsLst>
                <a:gs pos="0">
                  <a:schemeClr val="lt2"/>
                </a:gs>
                <a:gs pos="100000">
                  <a:srgbClr val="2E2E8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378;p50">
              <a:extLst>
                <a:ext uri="{FF2B5EF4-FFF2-40B4-BE49-F238E27FC236}">
                  <a16:creationId xmlns:a16="http://schemas.microsoft.com/office/drawing/2014/main" id="{C666425C-FFEF-DA0B-DB91-305C582F5E0F}"/>
                </a:ext>
              </a:extLst>
            </p:cNvPr>
            <p:cNvSpPr/>
            <p:nvPr/>
          </p:nvSpPr>
          <p:spPr>
            <a:xfrm>
              <a:off x="4119200" y="4825150"/>
              <a:ext cx="587350" cy="586725"/>
            </a:xfrm>
            <a:custGeom>
              <a:avLst/>
              <a:gdLst/>
              <a:ahLst/>
              <a:cxnLst/>
              <a:rect l="l" t="t" r="r" b="b"/>
              <a:pathLst>
                <a:path w="23494" h="23469" extrusionOk="0">
                  <a:moveTo>
                    <a:pt x="22824" y="348"/>
                  </a:moveTo>
                  <a:cubicBezTo>
                    <a:pt x="22997" y="794"/>
                    <a:pt x="23121" y="1240"/>
                    <a:pt x="23245" y="1711"/>
                  </a:cubicBezTo>
                  <a:lnTo>
                    <a:pt x="1711" y="23246"/>
                  </a:lnTo>
                  <a:cubicBezTo>
                    <a:pt x="1264" y="23122"/>
                    <a:pt x="818" y="22973"/>
                    <a:pt x="397" y="22800"/>
                  </a:cubicBezTo>
                  <a:lnTo>
                    <a:pt x="22824" y="348"/>
                  </a:lnTo>
                  <a:close/>
                  <a:moveTo>
                    <a:pt x="22898" y="1"/>
                  </a:moveTo>
                  <a:lnTo>
                    <a:pt x="125" y="22800"/>
                  </a:lnTo>
                  <a:lnTo>
                    <a:pt x="1" y="22899"/>
                  </a:lnTo>
                  <a:lnTo>
                    <a:pt x="149" y="22973"/>
                  </a:lnTo>
                  <a:cubicBezTo>
                    <a:pt x="670" y="23171"/>
                    <a:pt x="1190" y="23320"/>
                    <a:pt x="1735" y="23469"/>
                  </a:cubicBezTo>
                  <a:lnTo>
                    <a:pt x="1785" y="23469"/>
                  </a:lnTo>
                  <a:lnTo>
                    <a:pt x="23493" y="1785"/>
                  </a:lnTo>
                  <a:lnTo>
                    <a:pt x="23468" y="1711"/>
                  </a:lnTo>
                  <a:cubicBezTo>
                    <a:pt x="23320" y="1190"/>
                    <a:pt x="23146" y="670"/>
                    <a:pt x="22973" y="150"/>
                  </a:cubicBezTo>
                  <a:lnTo>
                    <a:pt x="22898" y="1"/>
                  </a:lnTo>
                  <a:close/>
                </a:path>
              </a:pathLst>
            </a:custGeom>
            <a:gradFill>
              <a:gsLst>
                <a:gs pos="0">
                  <a:schemeClr val="lt2"/>
                </a:gs>
                <a:gs pos="100000">
                  <a:srgbClr val="2E2E8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379;p50">
              <a:extLst>
                <a:ext uri="{FF2B5EF4-FFF2-40B4-BE49-F238E27FC236}">
                  <a16:creationId xmlns:a16="http://schemas.microsoft.com/office/drawing/2014/main" id="{43E9E23E-7159-F0F6-1EA4-5101222E9D9B}"/>
                </a:ext>
              </a:extLst>
            </p:cNvPr>
            <p:cNvSpPr/>
            <p:nvPr/>
          </p:nvSpPr>
          <p:spPr>
            <a:xfrm>
              <a:off x="3963700" y="4669025"/>
              <a:ext cx="654250" cy="654250"/>
            </a:xfrm>
            <a:custGeom>
              <a:avLst/>
              <a:gdLst/>
              <a:ahLst/>
              <a:cxnLst/>
              <a:rect l="l" t="t" r="r" b="b"/>
              <a:pathLst>
                <a:path w="26170" h="26170" extrusionOk="0">
                  <a:moveTo>
                    <a:pt x="25054" y="298"/>
                  </a:moveTo>
                  <a:cubicBezTo>
                    <a:pt x="25327" y="571"/>
                    <a:pt x="25599" y="893"/>
                    <a:pt x="25897" y="1215"/>
                  </a:cubicBezTo>
                  <a:lnTo>
                    <a:pt x="1240" y="25873"/>
                  </a:lnTo>
                  <a:cubicBezTo>
                    <a:pt x="893" y="25600"/>
                    <a:pt x="571" y="25327"/>
                    <a:pt x="298" y="25030"/>
                  </a:cubicBezTo>
                  <a:lnTo>
                    <a:pt x="25054" y="298"/>
                  </a:lnTo>
                  <a:close/>
                  <a:moveTo>
                    <a:pt x="25029" y="1"/>
                  </a:moveTo>
                  <a:lnTo>
                    <a:pt x="75" y="24956"/>
                  </a:lnTo>
                  <a:lnTo>
                    <a:pt x="1" y="25030"/>
                  </a:lnTo>
                  <a:lnTo>
                    <a:pt x="75" y="25104"/>
                  </a:lnTo>
                  <a:cubicBezTo>
                    <a:pt x="397" y="25451"/>
                    <a:pt x="769" y="25773"/>
                    <a:pt x="1165" y="26096"/>
                  </a:cubicBezTo>
                  <a:lnTo>
                    <a:pt x="1240" y="26170"/>
                  </a:lnTo>
                  <a:lnTo>
                    <a:pt x="26095" y="1314"/>
                  </a:lnTo>
                  <a:lnTo>
                    <a:pt x="26169" y="1240"/>
                  </a:lnTo>
                  <a:lnTo>
                    <a:pt x="26095" y="1166"/>
                  </a:lnTo>
                  <a:cubicBezTo>
                    <a:pt x="25748" y="769"/>
                    <a:pt x="25426" y="397"/>
                    <a:pt x="25104" y="75"/>
                  </a:cubicBezTo>
                  <a:lnTo>
                    <a:pt x="25029" y="1"/>
                  </a:lnTo>
                  <a:close/>
                </a:path>
              </a:pathLst>
            </a:custGeom>
            <a:gradFill>
              <a:gsLst>
                <a:gs pos="0">
                  <a:schemeClr val="lt2"/>
                </a:gs>
                <a:gs pos="100000">
                  <a:srgbClr val="2E2E8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380;p50">
              <a:extLst>
                <a:ext uri="{FF2B5EF4-FFF2-40B4-BE49-F238E27FC236}">
                  <a16:creationId xmlns:a16="http://schemas.microsoft.com/office/drawing/2014/main" id="{E5B00A66-6E5F-5848-1826-EE2C52F36709}"/>
                </a:ext>
              </a:extLst>
            </p:cNvPr>
            <p:cNvSpPr/>
            <p:nvPr/>
          </p:nvSpPr>
          <p:spPr>
            <a:xfrm>
              <a:off x="4083275" y="4788600"/>
              <a:ext cx="610875" cy="610900"/>
            </a:xfrm>
            <a:custGeom>
              <a:avLst/>
              <a:gdLst/>
              <a:ahLst/>
              <a:cxnLst/>
              <a:rect l="l" t="t" r="r" b="b"/>
              <a:pathLst>
                <a:path w="24435" h="24436" extrusionOk="0">
                  <a:moveTo>
                    <a:pt x="23666" y="372"/>
                  </a:moveTo>
                  <a:cubicBezTo>
                    <a:pt x="23840" y="769"/>
                    <a:pt x="24013" y="1165"/>
                    <a:pt x="24187" y="1612"/>
                  </a:cubicBezTo>
                  <a:lnTo>
                    <a:pt x="1611" y="24187"/>
                  </a:lnTo>
                  <a:cubicBezTo>
                    <a:pt x="1165" y="24014"/>
                    <a:pt x="769" y="23840"/>
                    <a:pt x="372" y="23667"/>
                  </a:cubicBezTo>
                  <a:lnTo>
                    <a:pt x="23666" y="372"/>
                  </a:lnTo>
                  <a:close/>
                  <a:moveTo>
                    <a:pt x="23716" y="1"/>
                  </a:moveTo>
                  <a:lnTo>
                    <a:pt x="124" y="23617"/>
                  </a:lnTo>
                  <a:lnTo>
                    <a:pt x="0" y="23716"/>
                  </a:lnTo>
                  <a:lnTo>
                    <a:pt x="149" y="23791"/>
                  </a:lnTo>
                  <a:cubicBezTo>
                    <a:pt x="595" y="24014"/>
                    <a:pt x="1091" y="24212"/>
                    <a:pt x="1586" y="24410"/>
                  </a:cubicBezTo>
                  <a:lnTo>
                    <a:pt x="1661" y="24435"/>
                  </a:lnTo>
                  <a:lnTo>
                    <a:pt x="24385" y="1711"/>
                  </a:lnTo>
                  <a:lnTo>
                    <a:pt x="24434" y="1661"/>
                  </a:lnTo>
                  <a:lnTo>
                    <a:pt x="24410" y="1612"/>
                  </a:lnTo>
                  <a:cubicBezTo>
                    <a:pt x="24211" y="1091"/>
                    <a:pt x="24013" y="596"/>
                    <a:pt x="23790" y="149"/>
                  </a:cubicBezTo>
                  <a:lnTo>
                    <a:pt x="23716" y="1"/>
                  </a:lnTo>
                  <a:close/>
                </a:path>
              </a:pathLst>
            </a:custGeom>
            <a:gradFill>
              <a:gsLst>
                <a:gs pos="0">
                  <a:schemeClr val="lt2"/>
                </a:gs>
                <a:gs pos="100000">
                  <a:srgbClr val="2E2E8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381;p50">
              <a:extLst>
                <a:ext uri="{FF2B5EF4-FFF2-40B4-BE49-F238E27FC236}">
                  <a16:creationId xmlns:a16="http://schemas.microsoft.com/office/drawing/2014/main" id="{C564180D-B6A2-F91B-86D2-685BE04B7402}"/>
                </a:ext>
              </a:extLst>
            </p:cNvPr>
            <p:cNvSpPr/>
            <p:nvPr/>
          </p:nvSpPr>
          <p:spPr>
            <a:xfrm>
              <a:off x="4050425" y="4755775"/>
              <a:ext cx="628225" cy="628225"/>
            </a:xfrm>
            <a:custGeom>
              <a:avLst/>
              <a:gdLst/>
              <a:ahLst/>
              <a:cxnLst/>
              <a:rect l="l" t="t" r="r" b="b"/>
              <a:pathLst>
                <a:path w="25129" h="25129" extrusionOk="0">
                  <a:moveTo>
                    <a:pt x="24262" y="323"/>
                  </a:moveTo>
                  <a:cubicBezTo>
                    <a:pt x="24485" y="719"/>
                    <a:pt x="24683" y="1091"/>
                    <a:pt x="24881" y="1487"/>
                  </a:cubicBezTo>
                  <a:lnTo>
                    <a:pt x="1488" y="24881"/>
                  </a:lnTo>
                  <a:cubicBezTo>
                    <a:pt x="1091" y="24682"/>
                    <a:pt x="720" y="24484"/>
                    <a:pt x="323" y="24261"/>
                  </a:cubicBezTo>
                  <a:lnTo>
                    <a:pt x="24262" y="323"/>
                  </a:lnTo>
                  <a:close/>
                  <a:moveTo>
                    <a:pt x="24286" y="0"/>
                  </a:moveTo>
                  <a:lnTo>
                    <a:pt x="75" y="24212"/>
                  </a:lnTo>
                  <a:lnTo>
                    <a:pt x="1" y="24311"/>
                  </a:lnTo>
                  <a:lnTo>
                    <a:pt x="100" y="24360"/>
                  </a:lnTo>
                  <a:cubicBezTo>
                    <a:pt x="546" y="24633"/>
                    <a:pt x="1017" y="24881"/>
                    <a:pt x="1463" y="25104"/>
                  </a:cubicBezTo>
                  <a:lnTo>
                    <a:pt x="1513" y="25129"/>
                  </a:lnTo>
                  <a:lnTo>
                    <a:pt x="25079" y="1586"/>
                  </a:lnTo>
                  <a:lnTo>
                    <a:pt x="25129" y="1512"/>
                  </a:lnTo>
                  <a:lnTo>
                    <a:pt x="25104" y="1462"/>
                  </a:lnTo>
                  <a:cubicBezTo>
                    <a:pt x="24881" y="1016"/>
                    <a:pt x="24633" y="570"/>
                    <a:pt x="24361" y="99"/>
                  </a:cubicBezTo>
                  <a:lnTo>
                    <a:pt x="24286" y="0"/>
                  </a:lnTo>
                  <a:close/>
                </a:path>
              </a:pathLst>
            </a:custGeom>
            <a:gradFill>
              <a:gsLst>
                <a:gs pos="0">
                  <a:schemeClr val="lt2"/>
                </a:gs>
                <a:gs pos="100000">
                  <a:srgbClr val="2E2E8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theme/theme1.xml><?xml version="1.0" encoding="utf-8"?>
<a:theme xmlns:a="http://schemas.openxmlformats.org/drawingml/2006/main" name="Artificial Neural Networks Conference by Slidesgo">
  <a:themeElements>
    <a:clrScheme name="Simple Light">
      <a:dk1>
        <a:srgbClr val="8F2E8B"/>
      </a:dk1>
      <a:lt1>
        <a:srgbClr val="2E2E8F"/>
      </a:lt1>
      <a:dk2>
        <a:srgbClr val="55A4FF"/>
      </a:dk2>
      <a:lt2>
        <a:srgbClr val="AAFD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618</Words>
  <Application>Microsoft Office PowerPoint</Application>
  <PresentationFormat>On-screen Show (16:9)</PresentationFormat>
  <Paragraphs>46</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Nunito Light</vt:lpstr>
      <vt:lpstr>Krona One</vt:lpstr>
      <vt:lpstr>Arial</vt:lpstr>
      <vt:lpstr>Anaheim</vt:lpstr>
      <vt:lpstr>PT Sans</vt:lpstr>
      <vt:lpstr>Bebas Neue</vt:lpstr>
      <vt:lpstr>Artificial Neural Networks Conference by Slidesgo</vt:lpstr>
      <vt:lpstr>PowerPoint Presentation</vt:lpstr>
      <vt:lpstr>Şəbəkə Protokolları</vt:lpstr>
      <vt:lpstr>Şəbəkə protokolları başlıqları</vt:lpstr>
      <vt:lpstr>Əvvəlcə, şəbəkə protokolları şəbəkədə məlumatların ötürülməsinə və paylaşılmasına imkan verən qaydalardır. Məqsədləri, məlumatların sürətli, effektiv və məsuliyyətli ötürülməsini təmin etməkdir. Protokollar, şəbəkədə quruluş və qaydaların standartlaşdırılmasına da kömək edir. Əsas məqsədlərindən biri də, məlumatların güvənli və mümkün qədər dəqiqliklə ötürülməsini təmin etməkdir. Şəbəkə protokolları, fərqli cihazlar arasında məlumatların standartlaşdırılmış şəkildə ötürülməsinə imkan verir. Bu protokolların digər bir məqsədi, fərqli şəbəkələrin bir-biri ilə əlaqə qurmaq və birlikdə işləməsinə imkan verən standartlar təyin etməkdir. </vt:lpstr>
      <vt:lpstr>Şəbəkə protokollarının tərifləri və məqsədləri:</vt:lpstr>
      <vt:lpstr>Şəbəkə protokollarının  növləri:</vt:lpstr>
      <vt:lpstr>Protokolların növləri : </vt:lpstr>
      <vt:lpstr>PowerPoint Presentation</vt:lpstr>
      <vt:lpstr>PowerPoint Presentation</vt:lpstr>
      <vt:lpstr>OSI (Open Systems Interconnection) </vt:lpstr>
      <vt:lpstr>Dinlədiyiniz üçün təşəkkürlər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Zakir Aliyev</dc:creator>
  <cp:lastModifiedBy>Zakir Aliyev Agamehdi</cp:lastModifiedBy>
  <cp:revision>2</cp:revision>
  <dcterms:modified xsi:type="dcterms:W3CDTF">2023-04-02T21:58:27Z</dcterms:modified>
</cp:coreProperties>
</file>