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2" r:id="rId3"/>
    <p:sldId id="268" r:id="rId4"/>
    <p:sldId id="269" r:id="rId5"/>
    <p:sldId id="281" r:id="rId6"/>
    <p:sldId id="271" r:id="rId7"/>
    <p:sldId id="261" r:id="rId8"/>
    <p:sldId id="273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74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1/21/2021</a:t>
            </a:fld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1/21/2021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uluu75.github.io/Cocktails-Cuisine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uluu75.github.io/Cocktails-Cuisines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luuluu75/Cocktails-Cuisin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Cocktails &amp; Cuisines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11701" y="5517232"/>
            <a:ext cx="91440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Presented to you by </a:t>
            </a:r>
            <a:r>
              <a:rPr lang="en-US" sz="3600" dirty="0">
                <a:latin typeface="CabinSketch" panose="020B0803050202020004" pitchFamily="34" charset="0"/>
              </a:rPr>
              <a:t>Foodie Friends</a:t>
            </a:r>
            <a:endParaRPr lang="en-US" sz="1800" dirty="0">
              <a:latin typeface="CabinSketch" panose="020B0803050202020004" pitchFamily="34" charset="0"/>
            </a:endParaRPr>
          </a:p>
          <a:p>
            <a:r>
              <a:rPr lang="en-US" sz="1400" i="1" dirty="0"/>
              <a:t>Thu Van </a:t>
            </a:r>
            <a:r>
              <a:rPr lang="en-US" sz="1400" i="1" dirty="0" err="1"/>
              <a:t>Luu</a:t>
            </a:r>
            <a:r>
              <a:rPr lang="en-US" sz="1400" i="1" dirty="0"/>
              <a:t>  </a:t>
            </a:r>
            <a:r>
              <a:rPr lang="en-US" sz="1400" dirty="0"/>
              <a:t>| </a:t>
            </a:r>
            <a:r>
              <a:rPr lang="en-US" sz="1400" i="1" dirty="0"/>
              <a:t> Jessie Ng  </a:t>
            </a:r>
            <a:r>
              <a:rPr lang="en-US" sz="1400" dirty="0"/>
              <a:t>|  </a:t>
            </a:r>
            <a:r>
              <a:rPr lang="en-US" sz="1400" i="1" dirty="0"/>
              <a:t>Fraser Clarke  </a:t>
            </a:r>
            <a:r>
              <a:rPr lang="en-US" sz="1400" dirty="0"/>
              <a:t>|  </a:t>
            </a:r>
            <a:r>
              <a:rPr lang="en-US" sz="1400" i="1" dirty="0" err="1"/>
              <a:t>Aks</a:t>
            </a:r>
            <a:r>
              <a:rPr lang="en-US" sz="1400" i="1" dirty="0"/>
              <a:t> </a:t>
            </a:r>
            <a:r>
              <a:rPr lang="en-US" sz="1400" i="1" dirty="0" err="1"/>
              <a:t>Sreenivasan</a:t>
            </a:r>
            <a:endParaRPr lang="en-US" i="1" dirty="0"/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pic>
        <p:nvPicPr>
          <p:cNvPr id="5" name="Picture Placeholder 4" descr="Slice of apple pie on plat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 rot="348537">
            <a:off x="745586" y="609600"/>
            <a:ext cx="5914664" cy="5562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“We’ve created an app which allows users to search for meal &amp; cocktail recipes by name, presenting each result in an eye-catching and interactive accordion list.”</a:t>
            </a:r>
          </a:p>
        </p:txBody>
      </p:sp>
    </p:spTree>
    <p:extLst>
      <p:ext uri="{BB962C8B-B14F-4D97-AF65-F5344CB8AC3E}">
        <p14:creationId xmlns:p14="http://schemas.microsoft.com/office/powerpoint/2010/main" val="38964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185855" y="3588678"/>
            <a:ext cx="4480560" cy="25835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100" dirty="0"/>
              <a:t>MOTIVATION FOR DEVELOPMENT</a:t>
            </a:r>
          </a:p>
          <a:p>
            <a:r>
              <a:rPr lang="en-US" sz="1800" dirty="0"/>
              <a:t>Since foodies &amp; drinkies are inclusive of people from all walks of life, our primary motivation was to build an app which would act as a ‘digital cookbook &amp; </a:t>
            </a:r>
            <a:r>
              <a:rPr lang="en-US" sz="1800" dirty="0" err="1"/>
              <a:t>drinkbook</a:t>
            </a:r>
            <a:r>
              <a:rPr lang="en-US" sz="1800" dirty="0"/>
              <a:t>’ for our targeted audience.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96CE2-F283-48DF-A4B2-823F720B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1" y="1572455"/>
            <a:ext cx="9144000" cy="20232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DESCRIPTION</a:t>
            </a:r>
            <a:endParaRPr lang="en-AU" sz="1800" dirty="0"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AU" sz="1800" dirty="0">
                <a:cs typeface="Times New Roman" panose="02020603050405020304" pitchFamily="18" charset="0"/>
              </a:rPr>
              <a:t>	An app that caters to the foodie and drinkie in all of us, we bring you a cookbook &amp; mixer manual in digital form, allowing you to ‘thumb’ through and search an arsenal of recipes easily.</a:t>
            </a:r>
            <a:br>
              <a:rPr lang="en-AU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AU" dirty="0"/>
            </a:br>
            <a:r>
              <a:rPr lang="en-AU" dirty="0"/>
              <a:t>⋘ ────────────────────── ∗ ⋅◈⋅ ∗ ────────────────────── ⋙</a:t>
            </a:r>
            <a:endParaRPr lang="en-US" b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297853C-8E70-4134-A967-68DB2210063B}"/>
              </a:ext>
            </a:extLst>
          </p:cNvPr>
          <p:cNvSpPr txBox="1">
            <a:spLocks/>
          </p:cNvSpPr>
          <p:nvPr/>
        </p:nvSpPr>
        <p:spPr>
          <a:xfrm>
            <a:off x="1522411" y="3588678"/>
            <a:ext cx="4480560" cy="258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1900" dirty="0"/>
              <a:t>USER STORY</a:t>
            </a:r>
          </a:p>
          <a:p>
            <a:r>
              <a:rPr lang="en-AU" sz="1700" dirty="0">
                <a:ea typeface="Calibri" panose="020F0502020204030204" pitchFamily="34" charset="0"/>
                <a:cs typeface="Times New Roman" panose="02020603050405020304" pitchFamily="18" charset="0"/>
              </a:rPr>
              <a:t>AS A foodie / drinkie</a:t>
            </a:r>
            <a:br>
              <a:rPr lang="en-AU" sz="17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7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AU" sz="17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700" dirty="0"/>
              <a:t>restaurateurs, chefs, bloggers)</a:t>
            </a:r>
            <a:endParaRPr lang="en-AU" sz="17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700" dirty="0">
                <a:ea typeface="Calibri" panose="020F0502020204030204" pitchFamily="34" charset="0"/>
                <a:cs typeface="Times New Roman" panose="02020603050405020304" pitchFamily="18" charset="0"/>
              </a:rPr>
              <a:t>I WANT to be able to search a meal or cocktail by name</a:t>
            </a:r>
          </a:p>
          <a:p>
            <a:r>
              <a:rPr lang="en-AU" sz="1700" dirty="0">
                <a:ea typeface="Calibri" panose="020F0502020204030204" pitchFamily="34" charset="0"/>
                <a:cs typeface="Times New Roman" panose="02020603050405020304" pitchFamily="18" charset="0"/>
              </a:rPr>
              <a:t>SO THAT I can find recipes relating to the category I choose</a:t>
            </a:r>
          </a:p>
          <a:p>
            <a:endParaRPr lang="en-A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5214937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Technologies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GitHub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Local &amp; Server-side APIs (x2) –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MealDB</a:t>
            </a:r>
            <a:r>
              <a:rPr lang="en-US" dirty="0"/>
              <a:t> &amp; </a:t>
            </a:r>
            <a:r>
              <a:rPr lang="en-US" dirty="0" err="1"/>
              <a:t>CocktailsDB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Foundation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HTML, CSS, </a:t>
            </a:r>
            <a:r>
              <a:rPr lang="en-US" dirty="0" err="1"/>
              <a:t>Javascript</a:t>
            </a:r>
            <a:r>
              <a:rPr lang="en-US" dirty="0"/>
              <a:t> w/jQuery</a:t>
            </a:r>
          </a:p>
          <a:p>
            <a:pPr marL="502920" indent="-457200">
              <a:buFont typeface="+mj-lt"/>
              <a:buAutoNum type="arabicPeriod" startAt="2"/>
            </a:pPr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Foundation accordions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Utilising</a:t>
            </a:r>
            <a:r>
              <a:rPr lang="en-US" dirty="0"/>
              <a:t> unfamiliar CSS framework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Navigating GitHub pulls, merges, etc.</a:t>
            </a:r>
          </a:p>
          <a:p>
            <a:pPr marL="502920" indent="-457200">
              <a:buFont typeface="+mj-lt"/>
              <a:buAutoNum type="arabicPeriod" startAt="2"/>
            </a:pPr>
            <a:r>
              <a:rPr lang="en-US" dirty="0"/>
              <a:t>Successes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Teamwork &amp;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Implement working accordion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Project implementation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086729-6BA8-4362-BF1D-9EF30139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5214937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4"/>
            </a:pPr>
            <a:r>
              <a:rPr lang="en-US" dirty="0"/>
              <a:t>Breakdown of tasks and roles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THU: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Project Manager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GitHub Setup &amp;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HTML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Implementation of Foundation  </a:t>
            </a:r>
            <a:br>
              <a:rPr lang="en-US" dirty="0"/>
            </a:br>
            <a:r>
              <a:rPr lang="en-US" dirty="0"/>
              <a:t> Framework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JESSIE: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Presentation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README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Wireframe Design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CSS Styling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FRASER: </a:t>
            </a:r>
            <a:r>
              <a:rPr lang="en-US" dirty="0" err="1"/>
              <a:t>Javascript</a:t>
            </a:r>
            <a:r>
              <a:rPr lang="en-US" dirty="0"/>
              <a:t> for </a:t>
            </a:r>
            <a:r>
              <a:rPr lang="en-US" i="1" dirty="0"/>
              <a:t>Meals</a:t>
            </a:r>
            <a:br>
              <a:rPr lang="en-US" i="1" dirty="0"/>
            </a:b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AKS: </a:t>
            </a:r>
            <a:r>
              <a:rPr lang="en-US" dirty="0" err="1"/>
              <a:t>Javascript</a:t>
            </a:r>
            <a:r>
              <a:rPr lang="en-US" dirty="0"/>
              <a:t> for </a:t>
            </a:r>
            <a:r>
              <a:rPr lang="en-US" i="1" dirty="0"/>
              <a:t>Cocktails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741371-86E0-4F69-9A1C-96286B97B941}"/>
              </a:ext>
            </a:extLst>
          </p:cNvPr>
          <p:cNvGrpSpPr/>
          <p:nvPr/>
        </p:nvGrpSpPr>
        <p:grpSpPr>
          <a:xfrm>
            <a:off x="9694812" y="3356992"/>
            <a:ext cx="2191837" cy="3348889"/>
            <a:chOff x="9369796" y="3092311"/>
            <a:chExt cx="2516853" cy="3613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F31851-CEB5-49F7-8B42-4473CF9D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8247">
              <a:off x="9369796" y="3092311"/>
              <a:ext cx="1815178" cy="30689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A8FF2C-7486-4D2B-B579-108AEEF34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112">
              <a:off x="10137468" y="3529591"/>
              <a:ext cx="1749181" cy="3176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1FB56FC-3884-4518-9260-1949AE561D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4961"/>
          <a:stretch/>
        </p:blipFill>
        <p:spPr>
          <a:xfrm rot="21289818">
            <a:off x="745586" y="609600"/>
            <a:ext cx="5914664" cy="5562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2245447"/>
          </a:xfrm>
        </p:spPr>
        <p:txBody>
          <a:bodyPr>
            <a:normAutofit/>
          </a:bodyPr>
          <a:lstStyle/>
          <a:p>
            <a:r>
              <a:rPr lang="en-US" dirty="0"/>
              <a:t>Enjoy this </a:t>
            </a:r>
            <a:r>
              <a:rPr lang="en-US" dirty="0">
                <a:hlinkClick r:id="rId3"/>
              </a:rPr>
              <a:t>first-look</a:t>
            </a:r>
            <a:r>
              <a:rPr lang="en-US" dirty="0"/>
              <a:t> at the ‘</a:t>
            </a:r>
            <a:r>
              <a:rPr lang="en-US" i="1" dirty="0"/>
              <a:t>fruits</a:t>
            </a:r>
            <a:r>
              <a:rPr lang="en-US" dirty="0"/>
              <a:t>’ of our labor! 👀</a:t>
            </a:r>
          </a:p>
        </p:txBody>
      </p:sp>
    </p:spTree>
    <p:extLst>
      <p:ext uri="{BB962C8B-B14F-4D97-AF65-F5344CB8AC3E}">
        <p14:creationId xmlns:p14="http://schemas.microsoft.com/office/powerpoint/2010/main" val="25030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 interactive photo carousel above footer to display recipe suggestions</a:t>
            </a:r>
          </a:p>
          <a:p>
            <a:r>
              <a:rPr lang="en-US" dirty="0"/>
              <a:t>Add embedded video suggestion to home page</a:t>
            </a:r>
          </a:p>
          <a:p>
            <a:r>
              <a:rPr lang="en-US" dirty="0"/>
              <a:t>Turn instructions text into ordered list</a:t>
            </a:r>
          </a:p>
          <a:p>
            <a:r>
              <a:rPr lang="en-US" dirty="0"/>
              <a:t>Add ingredient &amp; meal type (dinner, dessert, </a:t>
            </a:r>
            <a:r>
              <a:rPr lang="en-US" dirty="0" err="1"/>
              <a:t>etc</a:t>
            </a:r>
            <a:r>
              <a:rPr lang="en-US" dirty="0"/>
              <a:t>) search functionality as opposed to only searching by name</a:t>
            </a:r>
          </a:p>
          <a:p>
            <a:r>
              <a:rPr lang="en-US" dirty="0"/>
              <a:t>Incorporate modal when search bar or category is empty &amp; user attempts search</a:t>
            </a:r>
          </a:p>
          <a:p>
            <a:r>
              <a:rPr lang="en-US" dirty="0"/>
              <a:t>Retain user’s last search results upon refresh using </a:t>
            </a:r>
            <a:r>
              <a:rPr lang="en-US"/>
              <a:t>local storage</a:t>
            </a:r>
            <a:endParaRPr lang="en-US" dirty="0"/>
          </a:p>
        </p:txBody>
      </p:sp>
      <p:pic>
        <p:nvPicPr>
          <p:cNvPr id="5" name="Picture Placeholder 7" descr="Close-up of cinnamon sticks and apples beside stack of plates and forks on table">
            <a:extLst>
              <a:ext uri="{FF2B5EF4-FFF2-40B4-BE49-F238E27FC236}">
                <a16:creationId xmlns:a16="http://schemas.microsoft.com/office/drawing/2014/main" id="{1C215A09-C959-41F1-828F-B551E9C2B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0476" y="1628472"/>
            <a:ext cx="3570474" cy="45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/>
              <a:t>Deployed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https://luuluu75.github.io//Cocktails-Cuisines/</a:t>
            </a: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GitHub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https://github.com/luuluu75/Cocktails-Cuisines/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rom a guest! - Canberra Park">
            <a:extLst>
              <a:ext uri="{FF2B5EF4-FFF2-40B4-BE49-F238E27FC236}">
                <a16:creationId xmlns:a16="http://schemas.microsoft.com/office/drawing/2014/main" id="{35B6DF5B-6A51-4016-B41D-55F2608A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29" y="878731"/>
            <a:ext cx="6344366" cy="356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5013176"/>
            <a:ext cx="9144000" cy="1440160"/>
          </a:xfrm>
        </p:spPr>
        <p:txBody>
          <a:bodyPr>
            <a:normAutofit/>
          </a:bodyPr>
          <a:lstStyle/>
          <a:p>
            <a:r>
              <a:rPr lang="en-US" sz="1900" dirty="0"/>
              <a:t>from</a:t>
            </a:r>
            <a:r>
              <a:rPr lang="en-US" dirty="0"/>
              <a:t> </a:t>
            </a:r>
            <a:r>
              <a:rPr lang="en-AU" sz="4000" b="1" i="0" dirty="0">
                <a:solidFill>
                  <a:srgbClr val="75081A"/>
                </a:solidFill>
                <a:effectLst/>
                <a:latin typeface="CabinSketch" panose="020B0803050202020004" pitchFamily="34" charset="0"/>
              </a:rPr>
              <a:t>Foodie Friends</a:t>
            </a:r>
            <a:br>
              <a:rPr lang="en-AU" sz="1000" b="0" i="0" dirty="0">
                <a:solidFill>
                  <a:srgbClr val="75081A"/>
                </a:solidFill>
                <a:effectLst/>
              </a:rPr>
            </a:br>
            <a:endParaRPr lang="en-AU" sz="1800" b="0" i="0" dirty="0">
              <a:solidFill>
                <a:srgbClr val="75081A"/>
              </a:solidFill>
              <a:effectLst/>
            </a:endParaRPr>
          </a:p>
          <a:p>
            <a:pPr algn="ctr"/>
            <a:r>
              <a:rPr lang="en-AU" sz="1800" b="0" i="0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Luuluu75</a:t>
            </a:r>
            <a:r>
              <a:rPr lang="en-AU" sz="1800" strike="noStrik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</a:t>
            </a:r>
            <a:r>
              <a:rPr lang="en-AU" sz="1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 </a:t>
            </a:r>
            <a:r>
              <a:rPr lang="en-AU" sz="1800" b="0" i="0" strike="noStrike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MissNG</a:t>
            </a:r>
            <a:r>
              <a:rPr lang="en-AU" sz="1800" b="0" i="0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-Git</a:t>
            </a:r>
            <a:r>
              <a:rPr lang="en-AU" sz="1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 | </a:t>
            </a:r>
            <a:r>
              <a:rPr lang="en-AU" sz="1800" b="0" i="0" strike="noStrike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FraserClarke</a:t>
            </a:r>
            <a:r>
              <a:rPr lang="en-AU" sz="18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 | </a:t>
            </a:r>
            <a:r>
              <a:rPr lang="en-AU" sz="1800" dirty="0" err="1">
                <a:solidFill>
                  <a:schemeClr val="accent5">
                    <a:lumMod val="60000"/>
                    <a:lumOff val="40000"/>
                  </a:schemeClr>
                </a:solidFill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aksCo</a:t>
            </a:r>
            <a:endParaRPr lang="en-AU" sz="18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5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31.potx" id="{8F8E9E25-2C38-4717-A833-0DAE028C25C2}" vid="{14501FF6-4632-48E1-9292-473BD8D8197B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567</TotalTime>
  <Words>456</Words>
  <Application>Microsoft Office PowerPoint</Application>
  <PresentationFormat>Custom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CabinSketch</vt:lpstr>
      <vt:lpstr>Calibri</vt:lpstr>
      <vt:lpstr>Cambria</vt:lpstr>
      <vt:lpstr>Wingdings</vt:lpstr>
      <vt:lpstr>Food Gourmet 16x9</vt:lpstr>
      <vt:lpstr>Cocktails &amp; Cuisines</vt:lpstr>
      <vt:lpstr>Elevator Pitch</vt:lpstr>
      <vt:lpstr>Concept</vt:lpstr>
      <vt:lpstr>Process</vt:lpstr>
      <vt:lpstr>DEMO</vt:lpstr>
      <vt:lpstr>Directions for Future Development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Cocktails &amp; Cuisines</dc:title>
  <dc:creator>Jessie Ng</dc:creator>
  <cp:lastModifiedBy>Jessie Ng</cp:lastModifiedBy>
  <cp:revision>81</cp:revision>
  <dcterms:created xsi:type="dcterms:W3CDTF">2021-01-18T11:03:14Z</dcterms:created>
  <dcterms:modified xsi:type="dcterms:W3CDTF">2021-01-21T10:07:56Z</dcterms:modified>
</cp:coreProperties>
</file>