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3"/>
    <p:restoredTop sz="87740"/>
  </p:normalViewPr>
  <p:slideViewPr>
    <p:cSldViewPr snapToGrid="0" snapToObjects="1">
      <p:cViewPr varScale="1">
        <p:scale>
          <a:sx n="102" d="100"/>
          <a:sy n="102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27B38-BC7B-0F42-9939-18E2CF59109A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6D0C-1D89-BF45-8B1A-0D3C57F30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www.un.org</a:t>
            </a:r>
            <a:r>
              <a:rPr lang="en-US" dirty="0" smtClean="0"/>
              <a:t>/apps/news/</a:t>
            </a:r>
            <a:r>
              <a:rPr lang="en-US" dirty="0" err="1" smtClean="0"/>
              <a:t>story.asp?NewsID</a:t>
            </a:r>
            <a:r>
              <a:rPr lang="en-US" dirty="0" smtClean="0"/>
              <a:t>=23283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C6D0C-1D89-BF45-8B1A-0D3C57F306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9DE-A79E-DE4B-BBC3-ADFF44ED1DF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039DE-A79E-DE4B-BBC3-ADFF44ED1DFE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5D2CB-4475-5B4C-8081-D8553886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21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6" b="10180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 err="1" smtClean="0">
                <a:solidFill>
                  <a:srgbClr val="FFFFFF"/>
                </a:solidFill>
              </a:rPr>
              <a:t>HashiCorp</a:t>
            </a:r>
            <a:r>
              <a:rPr lang="en-US" dirty="0" smtClean="0">
                <a:solidFill>
                  <a:srgbClr val="FFFFFF"/>
                </a:solidFill>
              </a:rPr>
              <a:t> Solutions Suite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3328132" cy="1264588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 smtClean="0">
                <a:solidFill>
                  <a:srgbClr val="FFFFFF"/>
                </a:solidFill>
              </a:rPr>
              <a:t>Fraser Pollock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99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"/>
          <a:stretch/>
        </p:blipFill>
        <p:spPr>
          <a:xfrm>
            <a:off x="6608749" y="1169233"/>
            <a:ext cx="4943588" cy="5048686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Who Am I?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8930" y="1993692"/>
            <a:ext cx="5407096" cy="42301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Chef Software Inc. Solutions Architect </a:t>
            </a:r>
            <a:r>
              <a:rPr lang="mr-IN" dirty="0" smtClean="0"/>
              <a:t>–</a:t>
            </a:r>
            <a:r>
              <a:rPr lang="en-US" dirty="0" smtClean="0"/>
              <a:t> 2 years</a:t>
            </a:r>
          </a:p>
          <a:p>
            <a:r>
              <a:rPr lang="en-US" dirty="0" smtClean="0"/>
              <a:t>Open Text </a:t>
            </a:r>
            <a:r>
              <a:rPr lang="mr-IN" dirty="0" smtClean="0"/>
              <a:t>–</a:t>
            </a:r>
            <a:r>
              <a:rPr lang="en-US" dirty="0" smtClean="0"/>
              <a:t> 1 year</a:t>
            </a:r>
          </a:p>
          <a:p>
            <a:r>
              <a:rPr lang="en-US" dirty="0" smtClean="0"/>
              <a:t>Blackberry Inc. (previously Research in Motion) </a:t>
            </a:r>
            <a:r>
              <a:rPr lang="mr-IN" dirty="0" smtClean="0"/>
              <a:t>–</a:t>
            </a:r>
            <a:r>
              <a:rPr lang="en-US" dirty="0" smtClean="0"/>
              <a:t> 5 years</a:t>
            </a:r>
          </a:p>
          <a:p>
            <a:endParaRPr lang="en-US" dirty="0" smtClean="0"/>
          </a:p>
          <a:p>
            <a:r>
              <a:rPr lang="en-US" dirty="0" smtClean="0"/>
              <a:t>My goal is to make it easy to do your job</a:t>
            </a:r>
          </a:p>
          <a:p>
            <a:r>
              <a:rPr lang="en-US" dirty="0" smtClean="0"/>
              <a:t>Striving to reduce the technology gap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0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" r="-1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297961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1598783"/>
            <a:ext cx="6586489" cy="44888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Introduce</a:t>
            </a:r>
          </a:p>
          <a:p>
            <a:pPr lvl="1"/>
            <a:r>
              <a:rPr lang="en-US" dirty="0" smtClean="0"/>
              <a:t>Dev Ops</a:t>
            </a:r>
          </a:p>
          <a:p>
            <a:pPr lvl="1"/>
            <a:r>
              <a:rPr lang="en-US" dirty="0" smtClean="0"/>
              <a:t>Infrastructure </a:t>
            </a:r>
            <a:r>
              <a:rPr lang="en-US" dirty="0"/>
              <a:t>as Code</a:t>
            </a:r>
          </a:p>
          <a:p>
            <a:r>
              <a:rPr lang="en-US" dirty="0" smtClean="0"/>
              <a:t>DevOps Defined</a:t>
            </a:r>
          </a:p>
          <a:p>
            <a:pPr lvl="1"/>
            <a:r>
              <a:rPr lang="en-US" dirty="0" smtClean="0"/>
              <a:t>Build/Test</a:t>
            </a:r>
          </a:p>
          <a:p>
            <a:pPr lvl="1"/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Provision</a:t>
            </a:r>
          </a:p>
          <a:p>
            <a:pPr lvl="1"/>
            <a:r>
              <a:rPr lang="en-US" dirty="0" smtClean="0"/>
              <a:t>Secure</a:t>
            </a:r>
          </a:p>
          <a:p>
            <a:pPr lvl="1"/>
            <a:r>
              <a:rPr lang="en-US" dirty="0" smtClean="0"/>
              <a:t>Deploy</a:t>
            </a:r>
          </a:p>
          <a:p>
            <a:pPr lvl="1"/>
            <a:r>
              <a:rPr lang="en-US" dirty="0" smtClean="0"/>
              <a:t>Monitor</a:t>
            </a:r>
          </a:p>
          <a:p>
            <a:r>
              <a:rPr lang="en-US" dirty="0" smtClean="0"/>
              <a:t>Questions</a:t>
            </a:r>
          </a:p>
          <a:p>
            <a:r>
              <a:rPr lang="en-US" dirty="0" smtClean="0"/>
              <a:t>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3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shi Exampl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461E8"/>
      </a:accent1>
      <a:accent2>
        <a:srgbClr val="1E6261"/>
      </a:accent2>
      <a:accent3>
        <a:srgbClr val="504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73</Words>
  <Application>Microsoft Macintosh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HashiCorp Solutions Suite</vt:lpstr>
      <vt:lpstr>Who Am I?</vt:lpstr>
      <vt:lpstr>Agenda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Fraser Pollock</dc:creator>
  <cp:lastModifiedBy>Fraser Pollock</cp:lastModifiedBy>
  <cp:revision>4</cp:revision>
  <dcterms:created xsi:type="dcterms:W3CDTF">2017-07-25T20:17:21Z</dcterms:created>
  <dcterms:modified xsi:type="dcterms:W3CDTF">2017-07-25T21:35:32Z</dcterms:modified>
</cp:coreProperties>
</file>