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580E4-C53A-43E1-961A-B7A3CF931888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6EE4F24B-80D6-45A3-93F8-52E8D7DCFEBF}">
      <dgm:prSet phldrT="[Texto]"/>
      <dgm:spPr/>
      <dgm:t>
        <a:bodyPr/>
        <a:lstStyle/>
        <a:p>
          <a:r>
            <a:rPr lang="es-CR" noProof="0" dirty="0"/>
            <a:t>Definir el objetivo</a:t>
          </a:r>
        </a:p>
      </dgm:t>
    </dgm:pt>
    <dgm:pt modelId="{95063038-8815-4CBA-B778-47E4F24AAC3F}" type="parTrans" cxnId="{E0DB4E23-D8F1-470F-B138-5CE06F5FCBA9}">
      <dgm:prSet/>
      <dgm:spPr/>
      <dgm:t>
        <a:bodyPr/>
        <a:lstStyle/>
        <a:p>
          <a:endParaRPr lang="es-CR"/>
        </a:p>
      </dgm:t>
    </dgm:pt>
    <dgm:pt modelId="{25A9DB56-D6D7-4532-A2A1-D50D52DFFA30}" type="sibTrans" cxnId="{E0DB4E23-D8F1-470F-B138-5CE06F5FCBA9}">
      <dgm:prSet/>
      <dgm:spPr/>
      <dgm:t>
        <a:bodyPr/>
        <a:lstStyle/>
        <a:p>
          <a:endParaRPr lang="es-CR" dirty="0"/>
        </a:p>
      </dgm:t>
    </dgm:pt>
    <dgm:pt modelId="{E22AB57B-3CE7-4DA7-8EAF-650B5F7542F8}">
      <dgm:prSet phldrT="[Texto]"/>
      <dgm:spPr/>
      <dgm:t>
        <a:bodyPr/>
        <a:lstStyle/>
        <a:p>
          <a:r>
            <a:rPr lang="es-CR" noProof="0" dirty="0"/>
            <a:t>Recolectar y preparar los datos</a:t>
          </a:r>
        </a:p>
      </dgm:t>
    </dgm:pt>
    <dgm:pt modelId="{6B373C12-9F8A-46EC-9AB8-C229F4E5D848}" type="parTrans" cxnId="{0670F420-0AEA-494A-B243-E9551EDC64BF}">
      <dgm:prSet/>
      <dgm:spPr/>
      <dgm:t>
        <a:bodyPr/>
        <a:lstStyle/>
        <a:p>
          <a:endParaRPr lang="es-CR"/>
        </a:p>
      </dgm:t>
    </dgm:pt>
    <dgm:pt modelId="{BB421B66-DD61-4D34-8E38-77A6E4322DB6}" type="sibTrans" cxnId="{0670F420-0AEA-494A-B243-E9551EDC64BF}">
      <dgm:prSet/>
      <dgm:spPr/>
      <dgm:t>
        <a:bodyPr/>
        <a:lstStyle/>
        <a:p>
          <a:endParaRPr lang="es-CR" dirty="0"/>
        </a:p>
      </dgm:t>
    </dgm:pt>
    <dgm:pt modelId="{9EDEBAB7-9D9D-4ECC-B7EF-26E7A47A8DED}">
      <dgm:prSet phldrT="[Texto]"/>
      <dgm:spPr/>
      <dgm:t>
        <a:bodyPr/>
        <a:lstStyle/>
        <a:p>
          <a:r>
            <a:rPr lang="es-CR" noProof="0" dirty="0"/>
            <a:t>Construir el modelo</a:t>
          </a:r>
        </a:p>
      </dgm:t>
    </dgm:pt>
    <dgm:pt modelId="{6FFFD80F-098B-4B3B-A958-BD41EA959974}" type="parTrans" cxnId="{0FB49AC7-2CEA-49D7-A225-961D89D01918}">
      <dgm:prSet/>
      <dgm:spPr/>
      <dgm:t>
        <a:bodyPr/>
        <a:lstStyle/>
        <a:p>
          <a:endParaRPr lang="es-CR"/>
        </a:p>
      </dgm:t>
    </dgm:pt>
    <dgm:pt modelId="{FFD8BD69-498C-49E3-B66F-E9B8000E1854}" type="sibTrans" cxnId="{0FB49AC7-2CEA-49D7-A225-961D89D01918}">
      <dgm:prSet/>
      <dgm:spPr/>
      <dgm:t>
        <a:bodyPr/>
        <a:lstStyle/>
        <a:p>
          <a:endParaRPr lang="es-CR" dirty="0"/>
        </a:p>
      </dgm:t>
    </dgm:pt>
    <dgm:pt modelId="{7CB012CF-59B4-488D-BB31-0FBE7159B335}">
      <dgm:prSet phldrT="[Texto]"/>
      <dgm:spPr/>
      <dgm:t>
        <a:bodyPr/>
        <a:lstStyle/>
        <a:p>
          <a:r>
            <a:rPr lang="es-CR" noProof="0" dirty="0"/>
            <a:t>Evaluar el modelo</a:t>
          </a:r>
        </a:p>
      </dgm:t>
    </dgm:pt>
    <dgm:pt modelId="{A49ACA95-EA38-4B50-AEF2-17EC7556006F}" type="parTrans" cxnId="{B62EE73E-1D1D-4B9D-B1D4-A320C62BF09C}">
      <dgm:prSet/>
      <dgm:spPr/>
      <dgm:t>
        <a:bodyPr/>
        <a:lstStyle/>
        <a:p>
          <a:endParaRPr lang="es-CR"/>
        </a:p>
      </dgm:t>
    </dgm:pt>
    <dgm:pt modelId="{E07EF70C-F594-43BB-9966-3FEE6AED6CF0}" type="sibTrans" cxnId="{B62EE73E-1D1D-4B9D-B1D4-A320C62BF09C}">
      <dgm:prSet/>
      <dgm:spPr/>
      <dgm:t>
        <a:bodyPr/>
        <a:lstStyle/>
        <a:p>
          <a:endParaRPr lang="es-CR" dirty="0"/>
        </a:p>
      </dgm:t>
    </dgm:pt>
    <dgm:pt modelId="{A0822FCF-3727-4CF6-B904-236B31D1E947}">
      <dgm:prSet phldrT="[Texto]"/>
      <dgm:spPr/>
      <dgm:t>
        <a:bodyPr/>
        <a:lstStyle/>
        <a:p>
          <a:r>
            <a:rPr lang="es-CR" noProof="0" dirty="0"/>
            <a:t>Documentar y presentar los resultados</a:t>
          </a:r>
        </a:p>
      </dgm:t>
    </dgm:pt>
    <dgm:pt modelId="{E97B1429-F140-4986-97F8-CA09DEAF1880}" type="parTrans" cxnId="{9EEFFDD0-1B63-4DB0-97E2-64273F3FE7F7}">
      <dgm:prSet/>
      <dgm:spPr/>
      <dgm:t>
        <a:bodyPr/>
        <a:lstStyle/>
        <a:p>
          <a:endParaRPr lang="es-CR"/>
        </a:p>
      </dgm:t>
    </dgm:pt>
    <dgm:pt modelId="{E8CCFD63-0924-418E-831C-F67689A8E25B}" type="sibTrans" cxnId="{9EEFFDD0-1B63-4DB0-97E2-64273F3FE7F7}">
      <dgm:prSet/>
      <dgm:spPr/>
      <dgm:t>
        <a:bodyPr/>
        <a:lstStyle/>
        <a:p>
          <a:endParaRPr lang="es-CR" dirty="0"/>
        </a:p>
      </dgm:t>
    </dgm:pt>
    <dgm:pt modelId="{FB08154D-D00D-4601-9AEE-6BA72DA1C94E}">
      <dgm:prSet phldrT="[Texto]"/>
      <dgm:spPr/>
      <dgm:t>
        <a:bodyPr/>
        <a:lstStyle/>
        <a:p>
          <a:r>
            <a:rPr lang="es-CR" noProof="0" dirty="0"/>
            <a:t>Despliegue y mantenimiento del modelo</a:t>
          </a:r>
        </a:p>
      </dgm:t>
    </dgm:pt>
    <dgm:pt modelId="{EAB0253B-9F65-4C07-9E61-B29D64917E07}" type="parTrans" cxnId="{81430AD7-E4D8-47DD-BABA-B7818C8D0688}">
      <dgm:prSet/>
      <dgm:spPr/>
      <dgm:t>
        <a:bodyPr/>
        <a:lstStyle/>
        <a:p>
          <a:endParaRPr lang="es-CR"/>
        </a:p>
      </dgm:t>
    </dgm:pt>
    <dgm:pt modelId="{0AE4137A-9CCC-462B-AEF7-006EEDFB38D8}" type="sibTrans" cxnId="{81430AD7-E4D8-47DD-BABA-B7818C8D0688}">
      <dgm:prSet/>
      <dgm:spPr/>
      <dgm:t>
        <a:bodyPr/>
        <a:lstStyle/>
        <a:p>
          <a:endParaRPr lang="es-CR"/>
        </a:p>
      </dgm:t>
    </dgm:pt>
    <dgm:pt modelId="{230FF6F4-99AE-46B4-BE0D-59F81C51C97E}" type="pres">
      <dgm:prSet presAssocID="{BE8580E4-C53A-43E1-961A-B7A3CF931888}" presName="Name0" presStyleCnt="0">
        <dgm:presLayoutVars>
          <dgm:dir/>
          <dgm:resizeHandles val="exact"/>
        </dgm:presLayoutVars>
      </dgm:prSet>
      <dgm:spPr/>
    </dgm:pt>
    <dgm:pt modelId="{89CFC988-6E3E-4743-A317-AFD4D0829246}" type="pres">
      <dgm:prSet presAssocID="{6EE4F24B-80D6-45A3-93F8-52E8D7DCFEBF}" presName="node" presStyleLbl="node1" presStyleIdx="0" presStyleCnt="6">
        <dgm:presLayoutVars>
          <dgm:bulletEnabled val="1"/>
        </dgm:presLayoutVars>
      </dgm:prSet>
      <dgm:spPr/>
    </dgm:pt>
    <dgm:pt modelId="{A054CE66-F7EB-41F7-A56B-D8982431AE28}" type="pres">
      <dgm:prSet presAssocID="{25A9DB56-D6D7-4532-A2A1-D50D52DFFA30}" presName="sibTrans" presStyleLbl="sibTrans2D1" presStyleIdx="0" presStyleCnt="5"/>
      <dgm:spPr/>
    </dgm:pt>
    <dgm:pt modelId="{5CE2132F-2202-4D35-B76F-EA8478FAFB91}" type="pres">
      <dgm:prSet presAssocID="{25A9DB56-D6D7-4532-A2A1-D50D52DFFA30}" presName="connectorText" presStyleLbl="sibTrans2D1" presStyleIdx="0" presStyleCnt="5"/>
      <dgm:spPr/>
    </dgm:pt>
    <dgm:pt modelId="{8DF2BFD5-3535-408C-B18C-1E86BEEDB6FC}" type="pres">
      <dgm:prSet presAssocID="{E22AB57B-3CE7-4DA7-8EAF-650B5F7542F8}" presName="node" presStyleLbl="node1" presStyleIdx="1" presStyleCnt="6">
        <dgm:presLayoutVars>
          <dgm:bulletEnabled val="1"/>
        </dgm:presLayoutVars>
      </dgm:prSet>
      <dgm:spPr/>
    </dgm:pt>
    <dgm:pt modelId="{D66DBF5B-E4C4-4772-92A8-062CA1574FAC}" type="pres">
      <dgm:prSet presAssocID="{BB421B66-DD61-4D34-8E38-77A6E4322DB6}" presName="sibTrans" presStyleLbl="sibTrans2D1" presStyleIdx="1" presStyleCnt="5"/>
      <dgm:spPr/>
    </dgm:pt>
    <dgm:pt modelId="{25462EEC-3459-4010-931A-CBA2C847CA43}" type="pres">
      <dgm:prSet presAssocID="{BB421B66-DD61-4D34-8E38-77A6E4322DB6}" presName="connectorText" presStyleLbl="sibTrans2D1" presStyleIdx="1" presStyleCnt="5"/>
      <dgm:spPr/>
    </dgm:pt>
    <dgm:pt modelId="{1B90787F-3DF1-4E64-98BE-1D6B48714AFC}" type="pres">
      <dgm:prSet presAssocID="{9EDEBAB7-9D9D-4ECC-B7EF-26E7A47A8DED}" presName="node" presStyleLbl="node1" presStyleIdx="2" presStyleCnt="6">
        <dgm:presLayoutVars>
          <dgm:bulletEnabled val="1"/>
        </dgm:presLayoutVars>
      </dgm:prSet>
      <dgm:spPr/>
    </dgm:pt>
    <dgm:pt modelId="{C0E3F812-633F-4C14-83D5-F08D5C95AD48}" type="pres">
      <dgm:prSet presAssocID="{FFD8BD69-498C-49E3-B66F-E9B8000E1854}" presName="sibTrans" presStyleLbl="sibTrans2D1" presStyleIdx="2" presStyleCnt="5"/>
      <dgm:spPr/>
    </dgm:pt>
    <dgm:pt modelId="{471F7A6E-0C6C-440C-B02E-D3484D99571D}" type="pres">
      <dgm:prSet presAssocID="{FFD8BD69-498C-49E3-B66F-E9B8000E1854}" presName="connectorText" presStyleLbl="sibTrans2D1" presStyleIdx="2" presStyleCnt="5"/>
      <dgm:spPr/>
    </dgm:pt>
    <dgm:pt modelId="{AE349980-F5F8-485C-AA43-40D472C022A1}" type="pres">
      <dgm:prSet presAssocID="{7CB012CF-59B4-488D-BB31-0FBE7159B335}" presName="node" presStyleLbl="node1" presStyleIdx="3" presStyleCnt="6">
        <dgm:presLayoutVars>
          <dgm:bulletEnabled val="1"/>
        </dgm:presLayoutVars>
      </dgm:prSet>
      <dgm:spPr/>
    </dgm:pt>
    <dgm:pt modelId="{43F1639A-D47A-416F-9CB0-52AC044D6D84}" type="pres">
      <dgm:prSet presAssocID="{E07EF70C-F594-43BB-9966-3FEE6AED6CF0}" presName="sibTrans" presStyleLbl="sibTrans2D1" presStyleIdx="3" presStyleCnt="5"/>
      <dgm:spPr/>
    </dgm:pt>
    <dgm:pt modelId="{411F0CBC-9025-401D-ABA2-ECADCE2BA571}" type="pres">
      <dgm:prSet presAssocID="{E07EF70C-F594-43BB-9966-3FEE6AED6CF0}" presName="connectorText" presStyleLbl="sibTrans2D1" presStyleIdx="3" presStyleCnt="5"/>
      <dgm:spPr/>
    </dgm:pt>
    <dgm:pt modelId="{A2ED2913-0713-49DB-8059-8B86FAB02842}" type="pres">
      <dgm:prSet presAssocID="{A0822FCF-3727-4CF6-B904-236B31D1E947}" presName="node" presStyleLbl="node1" presStyleIdx="4" presStyleCnt="6">
        <dgm:presLayoutVars>
          <dgm:bulletEnabled val="1"/>
        </dgm:presLayoutVars>
      </dgm:prSet>
      <dgm:spPr/>
    </dgm:pt>
    <dgm:pt modelId="{75907431-5239-4C2E-8CF1-DE715782FF41}" type="pres">
      <dgm:prSet presAssocID="{E8CCFD63-0924-418E-831C-F67689A8E25B}" presName="sibTrans" presStyleLbl="sibTrans2D1" presStyleIdx="4" presStyleCnt="5"/>
      <dgm:spPr/>
    </dgm:pt>
    <dgm:pt modelId="{7F495540-5648-49CA-92C1-C8859D309545}" type="pres">
      <dgm:prSet presAssocID="{E8CCFD63-0924-418E-831C-F67689A8E25B}" presName="connectorText" presStyleLbl="sibTrans2D1" presStyleIdx="4" presStyleCnt="5"/>
      <dgm:spPr/>
    </dgm:pt>
    <dgm:pt modelId="{CD646DD3-4C42-41F0-9DE9-83F1572C7B91}" type="pres">
      <dgm:prSet presAssocID="{FB08154D-D00D-4601-9AEE-6BA72DA1C94E}" presName="node" presStyleLbl="node1" presStyleIdx="5" presStyleCnt="6">
        <dgm:presLayoutVars>
          <dgm:bulletEnabled val="1"/>
        </dgm:presLayoutVars>
      </dgm:prSet>
      <dgm:spPr/>
    </dgm:pt>
  </dgm:ptLst>
  <dgm:cxnLst>
    <dgm:cxn modelId="{53C4A301-EB47-4C03-AC20-FDDA41CF5F63}" type="presOf" srcId="{E07EF70C-F594-43BB-9966-3FEE6AED6CF0}" destId="{43F1639A-D47A-416F-9CB0-52AC044D6D84}" srcOrd="0" destOrd="0" presId="urn:microsoft.com/office/officeart/2005/8/layout/process1"/>
    <dgm:cxn modelId="{0D103210-1B6B-475C-B556-DE26D510685F}" type="presOf" srcId="{FB08154D-D00D-4601-9AEE-6BA72DA1C94E}" destId="{CD646DD3-4C42-41F0-9DE9-83F1572C7B91}" srcOrd="0" destOrd="0" presId="urn:microsoft.com/office/officeart/2005/8/layout/process1"/>
    <dgm:cxn modelId="{E68CB316-6EFC-4F11-818D-EBE63F8B8E02}" type="presOf" srcId="{BE8580E4-C53A-43E1-961A-B7A3CF931888}" destId="{230FF6F4-99AE-46B4-BE0D-59F81C51C97E}" srcOrd="0" destOrd="0" presId="urn:microsoft.com/office/officeart/2005/8/layout/process1"/>
    <dgm:cxn modelId="{0670F420-0AEA-494A-B243-E9551EDC64BF}" srcId="{BE8580E4-C53A-43E1-961A-B7A3CF931888}" destId="{E22AB57B-3CE7-4DA7-8EAF-650B5F7542F8}" srcOrd="1" destOrd="0" parTransId="{6B373C12-9F8A-46EC-9AB8-C229F4E5D848}" sibTransId="{BB421B66-DD61-4D34-8E38-77A6E4322DB6}"/>
    <dgm:cxn modelId="{84DB6A23-1E08-46EE-9DEB-5C18A6FD05F9}" type="presOf" srcId="{9EDEBAB7-9D9D-4ECC-B7EF-26E7A47A8DED}" destId="{1B90787F-3DF1-4E64-98BE-1D6B48714AFC}" srcOrd="0" destOrd="0" presId="urn:microsoft.com/office/officeart/2005/8/layout/process1"/>
    <dgm:cxn modelId="{E0DB4E23-D8F1-470F-B138-5CE06F5FCBA9}" srcId="{BE8580E4-C53A-43E1-961A-B7A3CF931888}" destId="{6EE4F24B-80D6-45A3-93F8-52E8D7DCFEBF}" srcOrd="0" destOrd="0" parTransId="{95063038-8815-4CBA-B778-47E4F24AAC3F}" sibTransId="{25A9DB56-D6D7-4532-A2A1-D50D52DFFA30}"/>
    <dgm:cxn modelId="{0DF5562B-47F5-443E-9568-1E40AEEE3C90}" type="presOf" srcId="{FFD8BD69-498C-49E3-B66F-E9B8000E1854}" destId="{C0E3F812-633F-4C14-83D5-F08D5C95AD48}" srcOrd="0" destOrd="0" presId="urn:microsoft.com/office/officeart/2005/8/layout/process1"/>
    <dgm:cxn modelId="{518AA438-4005-4B41-8AAD-0F398D276883}" type="presOf" srcId="{7CB012CF-59B4-488D-BB31-0FBE7159B335}" destId="{AE349980-F5F8-485C-AA43-40D472C022A1}" srcOrd="0" destOrd="0" presId="urn:microsoft.com/office/officeart/2005/8/layout/process1"/>
    <dgm:cxn modelId="{B62EE73E-1D1D-4B9D-B1D4-A320C62BF09C}" srcId="{BE8580E4-C53A-43E1-961A-B7A3CF931888}" destId="{7CB012CF-59B4-488D-BB31-0FBE7159B335}" srcOrd="3" destOrd="0" parTransId="{A49ACA95-EA38-4B50-AEF2-17EC7556006F}" sibTransId="{E07EF70C-F594-43BB-9966-3FEE6AED6CF0}"/>
    <dgm:cxn modelId="{9AAF8963-3711-432E-A785-8048A6DAC091}" type="presOf" srcId="{E8CCFD63-0924-418E-831C-F67689A8E25B}" destId="{75907431-5239-4C2E-8CF1-DE715782FF41}" srcOrd="0" destOrd="0" presId="urn:microsoft.com/office/officeart/2005/8/layout/process1"/>
    <dgm:cxn modelId="{513A5051-913F-42D2-B58C-59EE57272556}" type="presOf" srcId="{E8CCFD63-0924-418E-831C-F67689A8E25B}" destId="{7F495540-5648-49CA-92C1-C8859D309545}" srcOrd="1" destOrd="0" presId="urn:microsoft.com/office/officeart/2005/8/layout/process1"/>
    <dgm:cxn modelId="{65866F72-C6CD-45C1-A0B6-66D9D339227D}" type="presOf" srcId="{E07EF70C-F594-43BB-9966-3FEE6AED6CF0}" destId="{411F0CBC-9025-401D-ABA2-ECADCE2BA571}" srcOrd="1" destOrd="0" presId="urn:microsoft.com/office/officeart/2005/8/layout/process1"/>
    <dgm:cxn modelId="{47F81E77-2C97-4EC5-81C6-6391A67FD6D7}" type="presOf" srcId="{FFD8BD69-498C-49E3-B66F-E9B8000E1854}" destId="{471F7A6E-0C6C-440C-B02E-D3484D99571D}" srcOrd="1" destOrd="0" presId="urn:microsoft.com/office/officeart/2005/8/layout/process1"/>
    <dgm:cxn modelId="{D4D7E993-1B27-4E52-9A66-D05C767DE514}" type="presOf" srcId="{E22AB57B-3CE7-4DA7-8EAF-650B5F7542F8}" destId="{8DF2BFD5-3535-408C-B18C-1E86BEEDB6FC}" srcOrd="0" destOrd="0" presId="urn:microsoft.com/office/officeart/2005/8/layout/process1"/>
    <dgm:cxn modelId="{D1B8A5A9-DEEA-4BFE-B777-2FEA9571C4E4}" type="presOf" srcId="{BB421B66-DD61-4D34-8E38-77A6E4322DB6}" destId="{25462EEC-3459-4010-931A-CBA2C847CA43}" srcOrd="1" destOrd="0" presId="urn:microsoft.com/office/officeart/2005/8/layout/process1"/>
    <dgm:cxn modelId="{C69F92AD-DD40-44A7-B8F9-D761BC41734B}" type="presOf" srcId="{BB421B66-DD61-4D34-8E38-77A6E4322DB6}" destId="{D66DBF5B-E4C4-4772-92A8-062CA1574FAC}" srcOrd="0" destOrd="0" presId="urn:microsoft.com/office/officeart/2005/8/layout/process1"/>
    <dgm:cxn modelId="{476EE2BE-62A4-47AF-9531-1AF9E48E4201}" type="presOf" srcId="{25A9DB56-D6D7-4532-A2A1-D50D52DFFA30}" destId="{A054CE66-F7EB-41F7-A56B-D8982431AE28}" srcOrd="0" destOrd="0" presId="urn:microsoft.com/office/officeart/2005/8/layout/process1"/>
    <dgm:cxn modelId="{4D22B6C6-E1DF-4488-ABA5-BDE11B0D7F8A}" type="presOf" srcId="{A0822FCF-3727-4CF6-B904-236B31D1E947}" destId="{A2ED2913-0713-49DB-8059-8B86FAB02842}" srcOrd="0" destOrd="0" presId="urn:microsoft.com/office/officeart/2005/8/layout/process1"/>
    <dgm:cxn modelId="{0FB49AC7-2CEA-49D7-A225-961D89D01918}" srcId="{BE8580E4-C53A-43E1-961A-B7A3CF931888}" destId="{9EDEBAB7-9D9D-4ECC-B7EF-26E7A47A8DED}" srcOrd="2" destOrd="0" parTransId="{6FFFD80F-098B-4B3B-A958-BD41EA959974}" sibTransId="{FFD8BD69-498C-49E3-B66F-E9B8000E1854}"/>
    <dgm:cxn modelId="{9EEFFDD0-1B63-4DB0-97E2-64273F3FE7F7}" srcId="{BE8580E4-C53A-43E1-961A-B7A3CF931888}" destId="{A0822FCF-3727-4CF6-B904-236B31D1E947}" srcOrd="4" destOrd="0" parTransId="{E97B1429-F140-4986-97F8-CA09DEAF1880}" sibTransId="{E8CCFD63-0924-418E-831C-F67689A8E25B}"/>
    <dgm:cxn modelId="{51E894D3-27D1-4801-BC6E-81A88E89D450}" type="presOf" srcId="{25A9DB56-D6D7-4532-A2A1-D50D52DFFA30}" destId="{5CE2132F-2202-4D35-B76F-EA8478FAFB91}" srcOrd="1" destOrd="0" presId="urn:microsoft.com/office/officeart/2005/8/layout/process1"/>
    <dgm:cxn modelId="{81430AD7-E4D8-47DD-BABA-B7818C8D0688}" srcId="{BE8580E4-C53A-43E1-961A-B7A3CF931888}" destId="{FB08154D-D00D-4601-9AEE-6BA72DA1C94E}" srcOrd="5" destOrd="0" parTransId="{EAB0253B-9F65-4C07-9E61-B29D64917E07}" sibTransId="{0AE4137A-9CCC-462B-AEF7-006EEDFB38D8}"/>
    <dgm:cxn modelId="{B993A4EE-C439-4857-9F4F-7DC358AD75C2}" type="presOf" srcId="{6EE4F24B-80D6-45A3-93F8-52E8D7DCFEBF}" destId="{89CFC988-6E3E-4743-A317-AFD4D0829246}" srcOrd="0" destOrd="0" presId="urn:microsoft.com/office/officeart/2005/8/layout/process1"/>
    <dgm:cxn modelId="{14E6CCA0-391A-4101-8CF1-F4979C3330A1}" type="presParOf" srcId="{230FF6F4-99AE-46B4-BE0D-59F81C51C97E}" destId="{89CFC988-6E3E-4743-A317-AFD4D0829246}" srcOrd="0" destOrd="0" presId="urn:microsoft.com/office/officeart/2005/8/layout/process1"/>
    <dgm:cxn modelId="{99418CD8-F7A3-413F-BB88-DD8431C64635}" type="presParOf" srcId="{230FF6F4-99AE-46B4-BE0D-59F81C51C97E}" destId="{A054CE66-F7EB-41F7-A56B-D8982431AE28}" srcOrd="1" destOrd="0" presId="urn:microsoft.com/office/officeart/2005/8/layout/process1"/>
    <dgm:cxn modelId="{2C6B4354-F24C-46E5-84D8-DC5A31C99336}" type="presParOf" srcId="{A054CE66-F7EB-41F7-A56B-D8982431AE28}" destId="{5CE2132F-2202-4D35-B76F-EA8478FAFB91}" srcOrd="0" destOrd="0" presId="urn:microsoft.com/office/officeart/2005/8/layout/process1"/>
    <dgm:cxn modelId="{897C4870-7216-4571-BFE8-13FE01DA8207}" type="presParOf" srcId="{230FF6F4-99AE-46B4-BE0D-59F81C51C97E}" destId="{8DF2BFD5-3535-408C-B18C-1E86BEEDB6FC}" srcOrd="2" destOrd="0" presId="urn:microsoft.com/office/officeart/2005/8/layout/process1"/>
    <dgm:cxn modelId="{A4411BB7-EE5D-4B84-8ACE-666B922E31E3}" type="presParOf" srcId="{230FF6F4-99AE-46B4-BE0D-59F81C51C97E}" destId="{D66DBF5B-E4C4-4772-92A8-062CA1574FAC}" srcOrd="3" destOrd="0" presId="urn:microsoft.com/office/officeart/2005/8/layout/process1"/>
    <dgm:cxn modelId="{C6A68CB8-7631-4A1B-8702-5489CF505AD9}" type="presParOf" srcId="{D66DBF5B-E4C4-4772-92A8-062CA1574FAC}" destId="{25462EEC-3459-4010-931A-CBA2C847CA43}" srcOrd="0" destOrd="0" presId="urn:microsoft.com/office/officeart/2005/8/layout/process1"/>
    <dgm:cxn modelId="{831BAC26-6B4B-4B87-A6E6-72285C7D1123}" type="presParOf" srcId="{230FF6F4-99AE-46B4-BE0D-59F81C51C97E}" destId="{1B90787F-3DF1-4E64-98BE-1D6B48714AFC}" srcOrd="4" destOrd="0" presId="urn:microsoft.com/office/officeart/2005/8/layout/process1"/>
    <dgm:cxn modelId="{FE54A8E2-64D5-424B-858A-C188391C4609}" type="presParOf" srcId="{230FF6F4-99AE-46B4-BE0D-59F81C51C97E}" destId="{C0E3F812-633F-4C14-83D5-F08D5C95AD48}" srcOrd="5" destOrd="0" presId="urn:microsoft.com/office/officeart/2005/8/layout/process1"/>
    <dgm:cxn modelId="{A11917B9-8B83-4784-9F80-0CEF183B7C25}" type="presParOf" srcId="{C0E3F812-633F-4C14-83D5-F08D5C95AD48}" destId="{471F7A6E-0C6C-440C-B02E-D3484D99571D}" srcOrd="0" destOrd="0" presId="urn:microsoft.com/office/officeart/2005/8/layout/process1"/>
    <dgm:cxn modelId="{A32C5DF9-2BA5-447C-B8AA-A0AFDA1ED80F}" type="presParOf" srcId="{230FF6F4-99AE-46B4-BE0D-59F81C51C97E}" destId="{AE349980-F5F8-485C-AA43-40D472C022A1}" srcOrd="6" destOrd="0" presId="urn:microsoft.com/office/officeart/2005/8/layout/process1"/>
    <dgm:cxn modelId="{71DACE2F-61DD-43D3-BE6D-1654A58801E9}" type="presParOf" srcId="{230FF6F4-99AE-46B4-BE0D-59F81C51C97E}" destId="{43F1639A-D47A-416F-9CB0-52AC044D6D84}" srcOrd="7" destOrd="0" presId="urn:microsoft.com/office/officeart/2005/8/layout/process1"/>
    <dgm:cxn modelId="{67275BC3-5DC1-49CC-A05B-FB4D41ED104D}" type="presParOf" srcId="{43F1639A-D47A-416F-9CB0-52AC044D6D84}" destId="{411F0CBC-9025-401D-ABA2-ECADCE2BA571}" srcOrd="0" destOrd="0" presId="urn:microsoft.com/office/officeart/2005/8/layout/process1"/>
    <dgm:cxn modelId="{36B8FE0D-ADF4-4EBC-94F7-DBCDE6963F62}" type="presParOf" srcId="{230FF6F4-99AE-46B4-BE0D-59F81C51C97E}" destId="{A2ED2913-0713-49DB-8059-8B86FAB02842}" srcOrd="8" destOrd="0" presId="urn:microsoft.com/office/officeart/2005/8/layout/process1"/>
    <dgm:cxn modelId="{A51F134B-0A49-45D7-86F2-A8FCD3FF1A16}" type="presParOf" srcId="{230FF6F4-99AE-46B4-BE0D-59F81C51C97E}" destId="{75907431-5239-4C2E-8CF1-DE715782FF41}" srcOrd="9" destOrd="0" presId="urn:microsoft.com/office/officeart/2005/8/layout/process1"/>
    <dgm:cxn modelId="{EBACBC78-61A7-49DB-A022-C21E5E8F0F8C}" type="presParOf" srcId="{75907431-5239-4C2E-8CF1-DE715782FF41}" destId="{7F495540-5648-49CA-92C1-C8859D309545}" srcOrd="0" destOrd="0" presId="urn:microsoft.com/office/officeart/2005/8/layout/process1"/>
    <dgm:cxn modelId="{F030F593-D261-4C05-9F2A-631FB31891F1}" type="presParOf" srcId="{230FF6F4-99AE-46B4-BE0D-59F81C51C97E}" destId="{CD646DD3-4C42-41F0-9DE9-83F1572C7B9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15E2C-24CF-4E6B-A716-710E38B58AA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R"/>
        </a:p>
      </dgm:t>
    </dgm:pt>
    <dgm:pt modelId="{37646316-D30C-4B1E-8A55-429BD1BE5B04}">
      <dgm:prSet phldrT="[Texto]"/>
      <dgm:spPr/>
      <dgm:t>
        <a:bodyPr/>
        <a:lstStyle/>
        <a:p>
          <a:r>
            <a:rPr lang="es-ES" dirty="0"/>
            <a:t>Exploración de los datos</a:t>
          </a:r>
          <a:endParaRPr lang="es-CR" dirty="0"/>
        </a:p>
      </dgm:t>
    </dgm:pt>
    <dgm:pt modelId="{2F660966-114B-4289-9C56-8EA412FD9F47}" type="parTrans" cxnId="{EB1893CF-89F0-4B2B-B443-D91B78C3A763}">
      <dgm:prSet/>
      <dgm:spPr/>
      <dgm:t>
        <a:bodyPr/>
        <a:lstStyle/>
        <a:p>
          <a:endParaRPr lang="es-CR"/>
        </a:p>
      </dgm:t>
    </dgm:pt>
    <dgm:pt modelId="{8682BBC5-DE8C-420A-B281-CA5AFAE28E85}" type="sibTrans" cxnId="{EB1893CF-89F0-4B2B-B443-D91B78C3A763}">
      <dgm:prSet/>
      <dgm:spPr/>
      <dgm:t>
        <a:bodyPr/>
        <a:lstStyle/>
        <a:p>
          <a:endParaRPr lang="es-CR"/>
        </a:p>
      </dgm:t>
    </dgm:pt>
    <dgm:pt modelId="{AEFB6CB6-3F50-426D-98AE-D85E95F0F446}">
      <dgm:prSet phldrT="[Texto]"/>
      <dgm:spPr/>
      <dgm:t>
        <a:bodyPr/>
        <a:lstStyle/>
        <a:p>
          <a:r>
            <a:rPr lang="es-ES" dirty="0"/>
            <a:t>Estadísticos básicos, Nas, Tipos de datos.</a:t>
          </a:r>
          <a:endParaRPr lang="es-CR" dirty="0"/>
        </a:p>
      </dgm:t>
    </dgm:pt>
    <dgm:pt modelId="{0473E828-161F-452D-B548-58DB5BD4E4ED}" type="parTrans" cxnId="{CF98EB8A-38DA-46B8-ACE1-5C42A07DB98F}">
      <dgm:prSet/>
      <dgm:spPr/>
      <dgm:t>
        <a:bodyPr/>
        <a:lstStyle/>
        <a:p>
          <a:endParaRPr lang="es-CR"/>
        </a:p>
      </dgm:t>
    </dgm:pt>
    <dgm:pt modelId="{AB4CC673-244E-431B-A7F6-12AD91477213}" type="sibTrans" cxnId="{CF98EB8A-38DA-46B8-ACE1-5C42A07DB98F}">
      <dgm:prSet/>
      <dgm:spPr/>
      <dgm:t>
        <a:bodyPr/>
        <a:lstStyle/>
        <a:p>
          <a:endParaRPr lang="es-CR"/>
        </a:p>
      </dgm:t>
    </dgm:pt>
    <dgm:pt modelId="{8A2CAF6A-2F72-4022-BA0D-04251C9E0004}">
      <dgm:prSet phldrT="[Texto]"/>
      <dgm:spPr/>
      <dgm:t>
        <a:bodyPr/>
        <a:lstStyle/>
        <a:p>
          <a:r>
            <a:rPr lang="es-ES" dirty="0"/>
            <a:t>Preparación de los datos</a:t>
          </a:r>
          <a:endParaRPr lang="es-CR" dirty="0"/>
        </a:p>
      </dgm:t>
    </dgm:pt>
    <dgm:pt modelId="{A69D553C-CD29-45C2-92D4-C7201CDB9E39}" type="parTrans" cxnId="{78F7C9DB-B8FF-4C00-919F-E2BF20967A6A}">
      <dgm:prSet/>
      <dgm:spPr/>
      <dgm:t>
        <a:bodyPr/>
        <a:lstStyle/>
        <a:p>
          <a:endParaRPr lang="es-CR"/>
        </a:p>
      </dgm:t>
    </dgm:pt>
    <dgm:pt modelId="{BB322816-CB16-4AFD-8A81-4C30AEDCC04B}" type="sibTrans" cxnId="{78F7C9DB-B8FF-4C00-919F-E2BF20967A6A}">
      <dgm:prSet/>
      <dgm:spPr/>
      <dgm:t>
        <a:bodyPr/>
        <a:lstStyle/>
        <a:p>
          <a:endParaRPr lang="es-CR"/>
        </a:p>
      </dgm:t>
    </dgm:pt>
    <dgm:pt modelId="{503E4C03-0C7C-408E-AB4E-B1104EA97A7B}">
      <dgm:prSet phldrT="[Texto]"/>
      <dgm:spPr/>
      <dgm:t>
        <a:bodyPr/>
        <a:lstStyle/>
        <a:p>
          <a:r>
            <a:rPr lang="es-ES" dirty="0"/>
            <a:t>Limpieza, eliminación y adecuación de los datos erróneos.</a:t>
          </a:r>
          <a:endParaRPr lang="es-CR" dirty="0"/>
        </a:p>
      </dgm:t>
    </dgm:pt>
    <dgm:pt modelId="{D09EC4A4-CC20-4766-8A89-E0835B7780B2}" type="parTrans" cxnId="{9D080213-3E81-44C7-84E9-7B265C8843D7}">
      <dgm:prSet/>
      <dgm:spPr/>
      <dgm:t>
        <a:bodyPr/>
        <a:lstStyle/>
        <a:p>
          <a:endParaRPr lang="es-CR"/>
        </a:p>
      </dgm:t>
    </dgm:pt>
    <dgm:pt modelId="{A0BBAFF9-2734-47A3-BC34-66ECC961841F}" type="sibTrans" cxnId="{9D080213-3E81-44C7-84E9-7B265C8843D7}">
      <dgm:prSet/>
      <dgm:spPr/>
      <dgm:t>
        <a:bodyPr/>
        <a:lstStyle/>
        <a:p>
          <a:endParaRPr lang="es-CR"/>
        </a:p>
      </dgm:t>
    </dgm:pt>
    <dgm:pt modelId="{ADE7F3BD-84C0-44BB-AFC8-14B300C60612}">
      <dgm:prSet phldrT="[Texto]"/>
      <dgm:spPr/>
      <dgm:t>
        <a:bodyPr/>
        <a:lstStyle/>
        <a:p>
          <a:r>
            <a:rPr lang="es-ES" dirty="0"/>
            <a:t>Desarrollo del modelo</a:t>
          </a:r>
          <a:endParaRPr lang="es-CR" dirty="0"/>
        </a:p>
      </dgm:t>
    </dgm:pt>
    <dgm:pt modelId="{5964AFF9-D7E9-49E0-8A39-25649F72A2C1}" type="parTrans" cxnId="{D5CF7A40-8EA0-4A08-9032-2497E3E2FC14}">
      <dgm:prSet/>
      <dgm:spPr/>
      <dgm:t>
        <a:bodyPr/>
        <a:lstStyle/>
        <a:p>
          <a:endParaRPr lang="es-CR"/>
        </a:p>
      </dgm:t>
    </dgm:pt>
    <dgm:pt modelId="{EF8915FC-F8EC-43EF-8848-BD505826D57D}" type="sibTrans" cxnId="{D5CF7A40-8EA0-4A08-9032-2497E3E2FC14}">
      <dgm:prSet/>
      <dgm:spPr/>
      <dgm:t>
        <a:bodyPr/>
        <a:lstStyle/>
        <a:p>
          <a:endParaRPr lang="es-CR"/>
        </a:p>
      </dgm:t>
    </dgm:pt>
    <dgm:pt modelId="{D0D82A84-AC16-4BDB-A5AD-699DC39ADDC8}">
      <dgm:prSet phldrT="[Texto]"/>
      <dgm:spPr/>
      <dgm:t>
        <a:bodyPr/>
        <a:lstStyle/>
        <a:p>
          <a:r>
            <a:rPr lang="es-ES" dirty="0"/>
            <a:t>Partición de los datos, Ejecución de los modelos, análisis de exactitud.</a:t>
          </a:r>
          <a:endParaRPr lang="es-CR" dirty="0"/>
        </a:p>
      </dgm:t>
    </dgm:pt>
    <dgm:pt modelId="{A460DC11-164E-43B5-9A1B-3B310E81C64A}" type="parTrans" cxnId="{907165B0-EAD1-425C-85D0-C8480F40ED51}">
      <dgm:prSet/>
      <dgm:spPr/>
      <dgm:t>
        <a:bodyPr/>
        <a:lstStyle/>
        <a:p>
          <a:endParaRPr lang="es-CR"/>
        </a:p>
      </dgm:t>
    </dgm:pt>
    <dgm:pt modelId="{E9C13AAF-AC3E-4267-BA05-89C8E40AC39E}" type="sibTrans" cxnId="{907165B0-EAD1-425C-85D0-C8480F40ED51}">
      <dgm:prSet/>
      <dgm:spPr/>
      <dgm:t>
        <a:bodyPr/>
        <a:lstStyle/>
        <a:p>
          <a:endParaRPr lang="es-CR"/>
        </a:p>
      </dgm:t>
    </dgm:pt>
    <dgm:pt modelId="{DB7017A4-32CD-4C74-9549-FEEE40521A8E}">
      <dgm:prSet phldrT="[Texto]"/>
      <dgm:spPr/>
      <dgm:t>
        <a:bodyPr/>
        <a:lstStyle/>
        <a:p>
          <a:r>
            <a:rPr lang="es-ES" dirty="0"/>
            <a:t>Prueba del modelo</a:t>
          </a:r>
          <a:endParaRPr lang="es-CR" dirty="0"/>
        </a:p>
      </dgm:t>
    </dgm:pt>
    <dgm:pt modelId="{CC159DEA-1929-4766-A52E-132CA897D8D2}" type="parTrans" cxnId="{9682EE23-EF13-4B11-AE14-250A36F0AAA1}">
      <dgm:prSet/>
      <dgm:spPr/>
      <dgm:t>
        <a:bodyPr/>
        <a:lstStyle/>
        <a:p>
          <a:endParaRPr lang="es-CR"/>
        </a:p>
      </dgm:t>
    </dgm:pt>
    <dgm:pt modelId="{7B192B93-D780-4068-B055-35F781C5FDFB}" type="sibTrans" cxnId="{9682EE23-EF13-4B11-AE14-250A36F0AAA1}">
      <dgm:prSet/>
      <dgm:spPr/>
      <dgm:t>
        <a:bodyPr/>
        <a:lstStyle/>
        <a:p>
          <a:endParaRPr lang="es-CR"/>
        </a:p>
      </dgm:t>
    </dgm:pt>
    <dgm:pt modelId="{4E8CCAF7-B65D-4149-B456-5E84135006A9}">
      <dgm:prSet phldrT="[Texto]"/>
      <dgm:spPr/>
      <dgm:t>
        <a:bodyPr/>
        <a:lstStyle/>
        <a:p>
          <a:r>
            <a:rPr lang="es-ES" dirty="0"/>
            <a:t>Corrida del modelo en el data set de testing y matriz de confusión.</a:t>
          </a:r>
          <a:endParaRPr lang="es-CR" dirty="0"/>
        </a:p>
      </dgm:t>
    </dgm:pt>
    <dgm:pt modelId="{4A2F2BD9-96F9-4F48-AD58-02B2E01AB9F4}" type="parTrans" cxnId="{5B5BE6F0-BD6D-471C-85DE-02B687E23672}">
      <dgm:prSet/>
      <dgm:spPr/>
      <dgm:t>
        <a:bodyPr/>
        <a:lstStyle/>
        <a:p>
          <a:endParaRPr lang="es-CR"/>
        </a:p>
      </dgm:t>
    </dgm:pt>
    <dgm:pt modelId="{724C22BE-2614-4D0E-B28E-12B47D154690}" type="sibTrans" cxnId="{5B5BE6F0-BD6D-471C-85DE-02B687E23672}">
      <dgm:prSet/>
      <dgm:spPr/>
      <dgm:t>
        <a:bodyPr/>
        <a:lstStyle/>
        <a:p>
          <a:endParaRPr lang="es-CR"/>
        </a:p>
      </dgm:t>
    </dgm:pt>
    <dgm:pt modelId="{B2FE948F-6C47-4FDA-98BA-2CBD98BADDD9}">
      <dgm:prSet phldrT="[Texto]"/>
      <dgm:spPr/>
      <dgm:t>
        <a:bodyPr/>
        <a:lstStyle/>
        <a:p>
          <a:r>
            <a:rPr lang="es-ES" dirty="0"/>
            <a:t>Análisis de resultados</a:t>
          </a:r>
          <a:endParaRPr lang="es-CR" dirty="0"/>
        </a:p>
      </dgm:t>
    </dgm:pt>
    <dgm:pt modelId="{763321B4-0315-4A49-90DE-89D3DFA540FE}" type="parTrans" cxnId="{553A4593-D40A-4202-8404-1BD512451F0A}">
      <dgm:prSet/>
      <dgm:spPr/>
      <dgm:t>
        <a:bodyPr/>
        <a:lstStyle/>
        <a:p>
          <a:endParaRPr lang="es-CR"/>
        </a:p>
      </dgm:t>
    </dgm:pt>
    <dgm:pt modelId="{5E08BDB5-9BC6-4021-90A1-08FDA4F5E3B8}" type="sibTrans" cxnId="{553A4593-D40A-4202-8404-1BD512451F0A}">
      <dgm:prSet/>
      <dgm:spPr/>
      <dgm:t>
        <a:bodyPr/>
        <a:lstStyle/>
        <a:p>
          <a:endParaRPr lang="es-CR"/>
        </a:p>
      </dgm:t>
    </dgm:pt>
    <dgm:pt modelId="{6E74E33D-F239-428B-ADD0-871BF9D78DA5}">
      <dgm:prSet phldrT="[Texto]"/>
      <dgm:spPr/>
      <dgm:t>
        <a:bodyPr/>
        <a:lstStyle/>
        <a:p>
          <a:r>
            <a:rPr lang="es-ES" dirty="0"/>
            <a:t>Desarrollo de conclusiones y recomendaciones de acuerdo a los resultados.</a:t>
          </a:r>
          <a:endParaRPr lang="es-CR" dirty="0"/>
        </a:p>
      </dgm:t>
    </dgm:pt>
    <dgm:pt modelId="{B6404221-DFAE-4F18-BB83-8ED5900F945D}" type="parTrans" cxnId="{87FE5379-3A67-4103-895E-8C539E07AD4F}">
      <dgm:prSet/>
      <dgm:spPr/>
      <dgm:t>
        <a:bodyPr/>
        <a:lstStyle/>
        <a:p>
          <a:endParaRPr lang="es-CR"/>
        </a:p>
      </dgm:t>
    </dgm:pt>
    <dgm:pt modelId="{925892E6-9C48-4A06-A7CF-20A3A054C22C}" type="sibTrans" cxnId="{87FE5379-3A67-4103-895E-8C539E07AD4F}">
      <dgm:prSet/>
      <dgm:spPr/>
      <dgm:t>
        <a:bodyPr/>
        <a:lstStyle/>
        <a:p>
          <a:endParaRPr lang="es-CR"/>
        </a:p>
      </dgm:t>
    </dgm:pt>
    <dgm:pt modelId="{918ADFE9-F09F-47B1-AA4C-AED900F47A2D}" type="pres">
      <dgm:prSet presAssocID="{54715E2C-24CF-4E6B-A716-710E38B58AA7}" presName="Name0" presStyleCnt="0">
        <dgm:presLayoutVars>
          <dgm:dir/>
          <dgm:animLvl val="lvl"/>
          <dgm:resizeHandles val="exact"/>
        </dgm:presLayoutVars>
      </dgm:prSet>
      <dgm:spPr/>
    </dgm:pt>
    <dgm:pt modelId="{80192117-A038-4F25-B6D2-C63873669A63}" type="pres">
      <dgm:prSet presAssocID="{B2FE948F-6C47-4FDA-98BA-2CBD98BADDD9}" presName="boxAndChildren" presStyleCnt="0"/>
      <dgm:spPr/>
    </dgm:pt>
    <dgm:pt modelId="{E4260A65-F3B0-4A14-B676-338914701F0D}" type="pres">
      <dgm:prSet presAssocID="{B2FE948F-6C47-4FDA-98BA-2CBD98BADDD9}" presName="parentTextBox" presStyleLbl="alignNode1" presStyleIdx="0" presStyleCnt="5"/>
      <dgm:spPr/>
    </dgm:pt>
    <dgm:pt modelId="{FFD831BE-B84F-455C-87D0-E7CB12D83AEC}" type="pres">
      <dgm:prSet presAssocID="{B2FE948F-6C47-4FDA-98BA-2CBD98BADDD9}" presName="descendantBox" presStyleLbl="bgAccFollowNode1" presStyleIdx="0" presStyleCnt="5"/>
      <dgm:spPr/>
    </dgm:pt>
    <dgm:pt modelId="{B8F73046-D278-4AA7-8D2C-2E1DC26E27EE}" type="pres">
      <dgm:prSet presAssocID="{7B192B93-D780-4068-B055-35F781C5FDFB}" presName="sp" presStyleCnt="0"/>
      <dgm:spPr/>
    </dgm:pt>
    <dgm:pt modelId="{75B80379-D39B-4FD5-87CF-D8E6C4093044}" type="pres">
      <dgm:prSet presAssocID="{DB7017A4-32CD-4C74-9549-FEEE40521A8E}" presName="arrowAndChildren" presStyleCnt="0"/>
      <dgm:spPr/>
    </dgm:pt>
    <dgm:pt modelId="{508FEF93-8F2A-4B59-AB36-385BAD674F8F}" type="pres">
      <dgm:prSet presAssocID="{DB7017A4-32CD-4C74-9549-FEEE40521A8E}" presName="parentTextArrow" presStyleLbl="node1" presStyleIdx="0" presStyleCnt="0"/>
      <dgm:spPr/>
    </dgm:pt>
    <dgm:pt modelId="{03A89B81-1CED-4898-9FD9-32A2C8030184}" type="pres">
      <dgm:prSet presAssocID="{DB7017A4-32CD-4C74-9549-FEEE40521A8E}" presName="arrow" presStyleLbl="alignNode1" presStyleIdx="1" presStyleCnt="5"/>
      <dgm:spPr/>
    </dgm:pt>
    <dgm:pt modelId="{66E6E639-AF71-4040-902F-33C649F049CA}" type="pres">
      <dgm:prSet presAssocID="{DB7017A4-32CD-4C74-9549-FEEE40521A8E}" presName="descendantArrow" presStyleLbl="bgAccFollowNode1" presStyleIdx="1" presStyleCnt="5"/>
      <dgm:spPr/>
    </dgm:pt>
    <dgm:pt modelId="{0117F3D6-E702-4F9C-8546-31B4F253776D}" type="pres">
      <dgm:prSet presAssocID="{EF8915FC-F8EC-43EF-8848-BD505826D57D}" presName="sp" presStyleCnt="0"/>
      <dgm:spPr/>
    </dgm:pt>
    <dgm:pt modelId="{DA23E5CA-987A-4855-A08B-444C68BE5348}" type="pres">
      <dgm:prSet presAssocID="{ADE7F3BD-84C0-44BB-AFC8-14B300C60612}" presName="arrowAndChildren" presStyleCnt="0"/>
      <dgm:spPr/>
    </dgm:pt>
    <dgm:pt modelId="{670BC4F7-F590-474C-93D5-11D08926BF0A}" type="pres">
      <dgm:prSet presAssocID="{ADE7F3BD-84C0-44BB-AFC8-14B300C60612}" presName="parentTextArrow" presStyleLbl="node1" presStyleIdx="0" presStyleCnt="0"/>
      <dgm:spPr/>
    </dgm:pt>
    <dgm:pt modelId="{B36AE829-CDCB-407D-9434-C7C3101D2D87}" type="pres">
      <dgm:prSet presAssocID="{ADE7F3BD-84C0-44BB-AFC8-14B300C60612}" presName="arrow" presStyleLbl="alignNode1" presStyleIdx="2" presStyleCnt="5"/>
      <dgm:spPr/>
    </dgm:pt>
    <dgm:pt modelId="{64A8811E-AE3F-4910-9BE1-1606B36B1613}" type="pres">
      <dgm:prSet presAssocID="{ADE7F3BD-84C0-44BB-AFC8-14B300C60612}" presName="descendantArrow" presStyleLbl="bgAccFollowNode1" presStyleIdx="2" presStyleCnt="5"/>
      <dgm:spPr/>
    </dgm:pt>
    <dgm:pt modelId="{29910901-D111-4309-ABB9-95AB1EB6C04A}" type="pres">
      <dgm:prSet presAssocID="{BB322816-CB16-4AFD-8A81-4C30AEDCC04B}" presName="sp" presStyleCnt="0"/>
      <dgm:spPr/>
    </dgm:pt>
    <dgm:pt modelId="{38882BA7-AE05-45D4-8595-372C51C98EC5}" type="pres">
      <dgm:prSet presAssocID="{8A2CAF6A-2F72-4022-BA0D-04251C9E0004}" presName="arrowAndChildren" presStyleCnt="0"/>
      <dgm:spPr/>
    </dgm:pt>
    <dgm:pt modelId="{81BD8497-F1C6-4DDD-B71B-DF79B5E770F2}" type="pres">
      <dgm:prSet presAssocID="{8A2CAF6A-2F72-4022-BA0D-04251C9E0004}" presName="parentTextArrow" presStyleLbl="node1" presStyleIdx="0" presStyleCnt="0"/>
      <dgm:spPr/>
    </dgm:pt>
    <dgm:pt modelId="{0DD54E77-EA2A-4635-B566-F8A66B1D9485}" type="pres">
      <dgm:prSet presAssocID="{8A2CAF6A-2F72-4022-BA0D-04251C9E0004}" presName="arrow" presStyleLbl="alignNode1" presStyleIdx="3" presStyleCnt="5"/>
      <dgm:spPr/>
    </dgm:pt>
    <dgm:pt modelId="{B958947D-8C11-4A92-B1E6-548ED1A7C3B1}" type="pres">
      <dgm:prSet presAssocID="{8A2CAF6A-2F72-4022-BA0D-04251C9E0004}" presName="descendantArrow" presStyleLbl="bgAccFollowNode1" presStyleIdx="3" presStyleCnt="5"/>
      <dgm:spPr/>
    </dgm:pt>
    <dgm:pt modelId="{DD8836E9-3EAD-4004-ABB0-5BF8E0D69B24}" type="pres">
      <dgm:prSet presAssocID="{8682BBC5-DE8C-420A-B281-CA5AFAE28E85}" presName="sp" presStyleCnt="0"/>
      <dgm:spPr/>
    </dgm:pt>
    <dgm:pt modelId="{32BE8142-4774-4813-B20D-F5C3E007E600}" type="pres">
      <dgm:prSet presAssocID="{37646316-D30C-4B1E-8A55-429BD1BE5B04}" presName="arrowAndChildren" presStyleCnt="0"/>
      <dgm:spPr/>
    </dgm:pt>
    <dgm:pt modelId="{DF278F02-1FD3-40BD-8649-D647974BA990}" type="pres">
      <dgm:prSet presAssocID="{37646316-D30C-4B1E-8A55-429BD1BE5B04}" presName="parentTextArrow" presStyleLbl="node1" presStyleIdx="0" presStyleCnt="0"/>
      <dgm:spPr/>
    </dgm:pt>
    <dgm:pt modelId="{91F97E39-319A-4E35-9ED3-90E70968223C}" type="pres">
      <dgm:prSet presAssocID="{37646316-D30C-4B1E-8A55-429BD1BE5B04}" presName="arrow" presStyleLbl="alignNode1" presStyleIdx="4" presStyleCnt="5"/>
      <dgm:spPr/>
    </dgm:pt>
    <dgm:pt modelId="{3A383F14-35A6-4A96-942B-5CD482965E3F}" type="pres">
      <dgm:prSet presAssocID="{37646316-D30C-4B1E-8A55-429BD1BE5B04}" presName="descendantArrow" presStyleLbl="bgAccFollowNode1" presStyleIdx="4" presStyleCnt="5"/>
      <dgm:spPr/>
    </dgm:pt>
  </dgm:ptLst>
  <dgm:cxnLst>
    <dgm:cxn modelId="{2F442C12-A6C4-4292-A557-09E2BCC15015}" type="presOf" srcId="{ADE7F3BD-84C0-44BB-AFC8-14B300C60612}" destId="{670BC4F7-F590-474C-93D5-11D08926BF0A}" srcOrd="0" destOrd="0" presId="urn:microsoft.com/office/officeart/2016/7/layout/VerticalDownArrowProcess"/>
    <dgm:cxn modelId="{9D080213-3E81-44C7-84E9-7B265C8843D7}" srcId="{8A2CAF6A-2F72-4022-BA0D-04251C9E0004}" destId="{503E4C03-0C7C-408E-AB4E-B1104EA97A7B}" srcOrd="0" destOrd="0" parTransId="{D09EC4A4-CC20-4766-8A89-E0835B7780B2}" sibTransId="{A0BBAFF9-2734-47A3-BC34-66ECC961841F}"/>
    <dgm:cxn modelId="{609DCE15-46F1-4911-9725-02C78C34CA67}" type="presOf" srcId="{37646316-D30C-4B1E-8A55-429BD1BE5B04}" destId="{DF278F02-1FD3-40BD-8649-D647974BA990}" srcOrd="0" destOrd="0" presId="urn:microsoft.com/office/officeart/2016/7/layout/VerticalDownArrowProcess"/>
    <dgm:cxn modelId="{EFEDA51A-84DA-4C47-9671-B6974402D137}" type="presOf" srcId="{B2FE948F-6C47-4FDA-98BA-2CBD98BADDD9}" destId="{E4260A65-F3B0-4A14-B676-338914701F0D}" srcOrd="0" destOrd="0" presId="urn:microsoft.com/office/officeart/2016/7/layout/VerticalDownArrowProcess"/>
    <dgm:cxn modelId="{9682EE23-EF13-4B11-AE14-250A36F0AAA1}" srcId="{54715E2C-24CF-4E6B-A716-710E38B58AA7}" destId="{DB7017A4-32CD-4C74-9549-FEEE40521A8E}" srcOrd="3" destOrd="0" parTransId="{CC159DEA-1929-4766-A52E-132CA897D8D2}" sibTransId="{7B192B93-D780-4068-B055-35F781C5FDFB}"/>
    <dgm:cxn modelId="{FE6F402F-A565-4504-B05E-A866A2EB9759}" type="presOf" srcId="{8A2CAF6A-2F72-4022-BA0D-04251C9E0004}" destId="{0DD54E77-EA2A-4635-B566-F8A66B1D9485}" srcOrd="1" destOrd="0" presId="urn:microsoft.com/office/officeart/2016/7/layout/VerticalDownArrowProcess"/>
    <dgm:cxn modelId="{6C0DBA32-AC8F-4383-9B94-E59A5B03EEBC}" type="presOf" srcId="{AEFB6CB6-3F50-426D-98AE-D85E95F0F446}" destId="{3A383F14-35A6-4A96-942B-5CD482965E3F}" srcOrd="0" destOrd="0" presId="urn:microsoft.com/office/officeart/2016/7/layout/VerticalDownArrowProcess"/>
    <dgm:cxn modelId="{D5CF7A40-8EA0-4A08-9032-2497E3E2FC14}" srcId="{54715E2C-24CF-4E6B-A716-710E38B58AA7}" destId="{ADE7F3BD-84C0-44BB-AFC8-14B300C60612}" srcOrd="2" destOrd="0" parTransId="{5964AFF9-D7E9-49E0-8A39-25649F72A2C1}" sibTransId="{EF8915FC-F8EC-43EF-8848-BD505826D57D}"/>
    <dgm:cxn modelId="{C1C80A66-6582-4E2B-B6C7-359742B1F88A}" type="presOf" srcId="{ADE7F3BD-84C0-44BB-AFC8-14B300C60612}" destId="{B36AE829-CDCB-407D-9434-C7C3101D2D87}" srcOrd="1" destOrd="0" presId="urn:microsoft.com/office/officeart/2016/7/layout/VerticalDownArrowProcess"/>
    <dgm:cxn modelId="{94F6E347-EE5A-4C8E-98E3-DA38DDB83AA4}" type="presOf" srcId="{D0D82A84-AC16-4BDB-A5AD-699DC39ADDC8}" destId="{64A8811E-AE3F-4910-9BE1-1606B36B1613}" srcOrd="0" destOrd="0" presId="urn:microsoft.com/office/officeart/2016/7/layout/VerticalDownArrowProcess"/>
    <dgm:cxn modelId="{66FC5F68-9559-4226-B1A9-5C6F3E11F11A}" type="presOf" srcId="{8A2CAF6A-2F72-4022-BA0D-04251C9E0004}" destId="{81BD8497-F1C6-4DDD-B71B-DF79B5E770F2}" srcOrd="0" destOrd="0" presId="urn:microsoft.com/office/officeart/2016/7/layout/VerticalDownArrowProcess"/>
    <dgm:cxn modelId="{87FE5379-3A67-4103-895E-8C539E07AD4F}" srcId="{B2FE948F-6C47-4FDA-98BA-2CBD98BADDD9}" destId="{6E74E33D-F239-428B-ADD0-871BF9D78DA5}" srcOrd="0" destOrd="0" parTransId="{B6404221-DFAE-4F18-BB83-8ED5900F945D}" sibTransId="{925892E6-9C48-4A06-A7CF-20A3A054C22C}"/>
    <dgm:cxn modelId="{406FF487-1948-47E3-B613-BA3CEDB7DD14}" type="presOf" srcId="{6E74E33D-F239-428B-ADD0-871BF9D78DA5}" destId="{FFD831BE-B84F-455C-87D0-E7CB12D83AEC}" srcOrd="0" destOrd="0" presId="urn:microsoft.com/office/officeart/2016/7/layout/VerticalDownArrowProcess"/>
    <dgm:cxn modelId="{CF98EB8A-38DA-46B8-ACE1-5C42A07DB98F}" srcId="{37646316-D30C-4B1E-8A55-429BD1BE5B04}" destId="{AEFB6CB6-3F50-426D-98AE-D85E95F0F446}" srcOrd="0" destOrd="0" parTransId="{0473E828-161F-452D-B548-58DB5BD4E4ED}" sibTransId="{AB4CC673-244E-431B-A7F6-12AD91477213}"/>
    <dgm:cxn modelId="{553A4593-D40A-4202-8404-1BD512451F0A}" srcId="{54715E2C-24CF-4E6B-A716-710E38B58AA7}" destId="{B2FE948F-6C47-4FDA-98BA-2CBD98BADDD9}" srcOrd="4" destOrd="0" parTransId="{763321B4-0315-4A49-90DE-89D3DFA540FE}" sibTransId="{5E08BDB5-9BC6-4021-90A1-08FDA4F5E3B8}"/>
    <dgm:cxn modelId="{907165B0-EAD1-425C-85D0-C8480F40ED51}" srcId="{ADE7F3BD-84C0-44BB-AFC8-14B300C60612}" destId="{D0D82A84-AC16-4BDB-A5AD-699DC39ADDC8}" srcOrd="0" destOrd="0" parTransId="{A460DC11-164E-43B5-9A1B-3B310E81C64A}" sibTransId="{E9C13AAF-AC3E-4267-BA05-89C8E40AC39E}"/>
    <dgm:cxn modelId="{8D815EB3-BDAE-472F-88D4-3732D77A8519}" type="presOf" srcId="{DB7017A4-32CD-4C74-9549-FEEE40521A8E}" destId="{03A89B81-1CED-4898-9FD9-32A2C8030184}" srcOrd="1" destOrd="0" presId="urn:microsoft.com/office/officeart/2016/7/layout/VerticalDownArrowProcess"/>
    <dgm:cxn modelId="{77F74DB3-7E3D-4EA5-AA1C-1595DEFD03E8}" type="presOf" srcId="{4E8CCAF7-B65D-4149-B456-5E84135006A9}" destId="{66E6E639-AF71-4040-902F-33C649F049CA}" srcOrd="0" destOrd="0" presId="urn:microsoft.com/office/officeart/2016/7/layout/VerticalDownArrowProcess"/>
    <dgm:cxn modelId="{0C908AB5-DBAF-4C45-AE0A-392B67A341A8}" type="presOf" srcId="{DB7017A4-32CD-4C74-9549-FEEE40521A8E}" destId="{508FEF93-8F2A-4B59-AB36-385BAD674F8F}" srcOrd="0" destOrd="0" presId="urn:microsoft.com/office/officeart/2016/7/layout/VerticalDownArrowProcess"/>
    <dgm:cxn modelId="{FCDA89B6-DC91-4459-9C26-1EA96BF13A7B}" type="presOf" srcId="{54715E2C-24CF-4E6B-A716-710E38B58AA7}" destId="{918ADFE9-F09F-47B1-AA4C-AED900F47A2D}" srcOrd="0" destOrd="0" presId="urn:microsoft.com/office/officeart/2016/7/layout/VerticalDownArrowProcess"/>
    <dgm:cxn modelId="{EB1893CF-89F0-4B2B-B443-D91B78C3A763}" srcId="{54715E2C-24CF-4E6B-A716-710E38B58AA7}" destId="{37646316-D30C-4B1E-8A55-429BD1BE5B04}" srcOrd="0" destOrd="0" parTransId="{2F660966-114B-4289-9C56-8EA412FD9F47}" sibTransId="{8682BBC5-DE8C-420A-B281-CA5AFAE28E85}"/>
    <dgm:cxn modelId="{57802DD7-50DA-4C0C-ADD9-A2583A565453}" type="presOf" srcId="{37646316-D30C-4B1E-8A55-429BD1BE5B04}" destId="{91F97E39-319A-4E35-9ED3-90E70968223C}" srcOrd="1" destOrd="0" presId="urn:microsoft.com/office/officeart/2016/7/layout/VerticalDownArrowProcess"/>
    <dgm:cxn modelId="{78F7C9DB-B8FF-4C00-919F-E2BF20967A6A}" srcId="{54715E2C-24CF-4E6B-A716-710E38B58AA7}" destId="{8A2CAF6A-2F72-4022-BA0D-04251C9E0004}" srcOrd="1" destOrd="0" parTransId="{A69D553C-CD29-45C2-92D4-C7201CDB9E39}" sibTransId="{BB322816-CB16-4AFD-8A81-4C30AEDCC04B}"/>
    <dgm:cxn modelId="{5B5BE6F0-BD6D-471C-85DE-02B687E23672}" srcId="{DB7017A4-32CD-4C74-9549-FEEE40521A8E}" destId="{4E8CCAF7-B65D-4149-B456-5E84135006A9}" srcOrd="0" destOrd="0" parTransId="{4A2F2BD9-96F9-4F48-AD58-02B2E01AB9F4}" sibTransId="{724C22BE-2614-4D0E-B28E-12B47D154690}"/>
    <dgm:cxn modelId="{EED54BF9-24FB-4898-871E-1C990E76D37C}" type="presOf" srcId="{503E4C03-0C7C-408E-AB4E-B1104EA97A7B}" destId="{B958947D-8C11-4A92-B1E6-548ED1A7C3B1}" srcOrd="0" destOrd="0" presId="urn:microsoft.com/office/officeart/2016/7/layout/VerticalDownArrowProcess"/>
    <dgm:cxn modelId="{DC6DF062-D0B2-4790-99AD-72CA6735B486}" type="presParOf" srcId="{918ADFE9-F09F-47B1-AA4C-AED900F47A2D}" destId="{80192117-A038-4F25-B6D2-C63873669A63}" srcOrd="0" destOrd="0" presId="urn:microsoft.com/office/officeart/2016/7/layout/VerticalDownArrowProcess"/>
    <dgm:cxn modelId="{2F960A73-3B57-4D00-B45E-05B08C5E30AE}" type="presParOf" srcId="{80192117-A038-4F25-B6D2-C63873669A63}" destId="{E4260A65-F3B0-4A14-B676-338914701F0D}" srcOrd="0" destOrd="0" presId="urn:microsoft.com/office/officeart/2016/7/layout/VerticalDownArrowProcess"/>
    <dgm:cxn modelId="{92AE702C-8C7D-470B-B0A0-65B64E37D29B}" type="presParOf" srcId="{80192117-A038-4F25-B6D2-C63873669A63}" destId="{FFD831BE-B84F-455C-87D0-E7CB12D83AEC}" srcOrd="1" destOrd="0" presId="urn:microsoft.com/office/officeart/2016/7/layout/VerticalDownArrowProcess"/>
    <dgm:cxn modelId="{8841D99A-2864-4F26-8049-2C136182E7BC}" type="presParOf" srcId="{918ADFE9-F09F-47B1-AA4C-AED900F47A2D}" destId="{B8F73046-D278-4AA7-8D2C-2E1DC26E27EE}" srcOrd="1" destOrd="0" presId="urn:microsoft.com/office/officeart/2016/7/layout/VerticalDownArrowProcess"/>
    <dgm:cxn modelId="{EAED3443-53B3-4EB0-97FE-FCFA4C24CB8E}" type="presParOf" srcId="{918ADFE9-F09F-47B1-AA4C-AED900F47A2D}" destId="{75B80379-D39B-4FD5-87CF-D8E6C4093044}" srcOrd="2" destOrd="0" presId="urn:microsoft.com/office/officeart/2016/7/layout/VerticalDownArrowProcess"/>
    <dgm:cxn modelId="{A72CD59D-F12B-44BE-8149-91F8236B227E}" type="presParOf" srcId="{75B80379-D39B-4FD5-87CF-D8E6C4093044}" destId="{508FEF93-8F2A-4B59-AB36-385BAD674F8F}" srcOrd="0" destOrd="0" presId="urn:microsoft.com/office/officeart/2016/7/layout/VerticalDownArrowProcess"/>
    <dgm:cxn modelId="{D7973F63-3BDB-4DA4-BBEA-0D9B57F04C7C}" type="presParOf" srcId="{75B80379-D39B-4FD5-87CF-D8E6C4093044}" destId="{03A89B81-1CED-4898-9FD9-32A2C8030184}" srcOrd="1" destOrd="0" presId="urn:microsoft.com/office/officeart/2016/7/layout/VerticalDownArrowProcess"/>
    <dgm:cxn modelId="{615BF040-35D7-4699-AE6A-7940A16CCBAF}" type="presParOf" srcId="{75B80379-D39B-4FD5-87CF-D8E6C4093044}" destId="{66E6E639-AF71-4040-902F-33C649F049CA}" srcOrd="2" destOrd="0" presId="urn:microsoft.com/office/officeart/2016/7/layout/VerticalDownArrowProcess"/>
    <dgm:cxn modelId="{C6A13747-82CB-4266-B116-C00BFCC3D7C6}" type="presParOf" srcId="{918ADFE9-F09F-47B1-AA4C-AED900F47A2D}" destId="{0117F3D6-E702-4F9C-8546-31B4F253776D}" srcOrd="3" destOrd="0" presId="urn:microsoft.com/office/officeart/2016/7/layout/VerticalDownArrowProcess"/>
    <dgm:cxn modelId="{C3035362-FAC2-4326-9ACD-483CA7A1285F}" type="presParOf" srcId="{918ADFE9-F09F-47B1-AA4C-AED900F47A2D}" destId="{DA23E5CA-987A-4855-A08B-444C68BE5348}" srcOrd="4" destOrd="0" presId="urn:microsoft.com/office/officeart/2016/7/layout/VerticalDownArrowProcess"/>
    <dgm:cxn modelId="{8053384B-5DFF-4E6A-8258-4A8800FA500C}" type="presParOf" srcId="{DA23E5CA-987A-4855-A08B-444C68BE5348}" destId="{670BC4F7-F590-474C-93D5-11D08926BF0A}" srcOrd="0" destOrd="0" presId="urn:microsoft.com/office/officeart/2016/7/layout/VerticalDownArrowProcess"/>
    <dgm:cxn modelId="{41C18086-0B63-4A16-B03D-80DAA93C204C}" type="presParOf" srcId="{DA23E5CA-987A-4855-A08B-444C68BE5348}" destId="{B36AE829-CDCB-407D-9434-C7C3101D2D87}" srcOrd="1" destOrd="0" presId="urn:microsoft.com/office/officeart/2016/7/layout/VerticalDownArrowProcess"/>
    <dgm:cxn modelId="{BA877647-0584-49E3-AB13-452541511D32}" type="presParOf" srcId="{DA23E5CA-987A-4855-A08B-444C68BE5348}" destId="{64A8811E-AE3F-4910-9BE1-1606B36B1613}" srcOrd="2" destOrd="0" presId="urn:microsoft.com/office/officeart/2016/7/layout/VerticalDownArrowProcess"/>
    <dgm:cxn modelId="{C546B6A9-E93B-4DB9-9934-90492AAE9468}" type="presParOf" srcId="{918ADFE9-F09F-47B1-AA4C-AED900F47A2D}" destId="{29910901-D111-4309-ABB9-95AB1EB6C04A}" srcOrd="5" destOrd="0" presId="urn:microsoft.com/office/officeart/2016/7/layout/VerticalDownArrowProcess"/>
    <dgm:cxn modelId="{AA1B4447-B83B-4C7F-BDDF-9780CD58C61D}" type="presParOf" srcId="{918ADFE9-F09F-47B1-AA4C-AED900F47A2D}" destId="{38882BA7-AE05-45D4-8595-372C51C98EC5}" srcOrd="6" destOrd="0" presId="urn:microsoft.com/office/officeart/2016/7/layout/VerticalDownArrowProcess"/>
    <dgm:cxn modelId="{A00BFA89-BBFA-419C-B85F-BAE08F2FD700}" type="presParOf" srcId="{38882BA7-AE05-45D4-8595-372C51C98EC5}" destId="{81BD8497-F1C6-4DDD-B71B-DF79B5E770F2}" srcOrd="0" destOrd="0" presId="urn:microsoft.com/office/officeart/2016/7/layout/VerticalDownArrowProcess"/>
    <dgm:cxn modelId="{1D7BEF44-21D7-425B-AFA6-DF29F073CEF1}" type="presParOf" srcId="{38882BA7-AE05-45D4-8595-372C51C98EC5}" destId="{0DD54E77-EA2A-4635-B566-F8A66B1D9485}" srcOrd="1" destOrd="0" presId="urn:microsoft.com/office/officeart/2016/7/layout/VerticalDownArrowProcess"/>
    <dgm:cxn modelId="{7FA5D60B-6FE5-4C5B-8A7B-FDF6ECA61DC4}" type="presParOf" srcId="{38882BA7-AE05-45D4-8595-372C51C98EC5}" destId="{B958947D-8C11-4A92-B1E6-548ED1A7C3B1}" srcOrd="2" destOrd="0" presId="urn:microsoft.com/office/officeart/2016/7/layout/VerticalDownArrowProcess"/>
    <dgm:cxn modelId="{22A37BCD-497F-49E3-AE2F-C0795BF5070E}" type="presParOf" srcId="{918ADFE9-F09F-47B1-AA4C-AED900F47A2D}" destId="{DD8836E9-3EAD-4004-ABB0-5BF8E0D69B24}" srcOrd="7" destOrd="0" presId="urn:microsoft.com/office/officeart/2016/7/layout/VerticalDownArrowProcess"/>
    <dgm:cxn modelId="{965E6E3D-0F4C-4C9B-95F8-E9EA6DE3912C}" type="presParOf" srcId="{918ADFE9-F09F-47B1-AA4C-AED900F47A2D}" destId="{32BE8142-4774-4813-B20D-F5C3E007E600}" srcOrd="8" destOrd="0" presId="urn:microsoft.com/office/officeart/2016/7/layout/VerticalDownArrowProcess"/>
    <dgm:cxn modelId="{B7EF8529-68F3-4C0C-8748-CAA74B373777}" type="presParOf" srcId="{32BE8142-4774-4813-B20D-F5C3E007E600}" destId="{DF278F02-1FD3-40BD-8649-D647974BA990}" srcOrd="0" destOrd="0" presId="urn:microsoft.com/office/officeart/2016/7/layout/VerticalDownArrowProcess"/>
    <dgm:cxn modelId="{17C280F1-7D3D-44C4-8548-23360C0551EB}" type="presParOf" srcId="{32BE8142-4774-4813-B20D-F5C3E007E600}" destId="{91F97E39-319A-4E35-9ED3-90E70968223C}" srcOrd="1" destOrd="0" presId="urn:microsoft.com/office/officeart/2016/7/layout/VerticalDownArrowProcess"/>
    <dgm:cxn modelId="{BD1B3DC8-6145-4CCB-82EF-9E7BA423C807}" type="presParOf" srcId="{32BE8142-4774-4813-B20D-F5C3E007E600}" destId="{3A383F14-35A6-4A96-942B-5CD482965E3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FC988-6E3E-4743-A317-AFD4D0829246}">
      <dsp:nvSpPr>
        <dsp:cNvPr id="0" name=""/>
        <dsp:cNvSpPr/>
      </dsp:nvSpPr>
      <dsp:spPr>
        <a:xfrm>
          <a:off x="0" y="688547"/>
          <a:ext cx="1106019" cy="663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noProof="0" dirty="0"/>
            <a:t>Definir el objetivo</a:t>
          </a:r>
        </a:p>
      </dsp:txBody>
      <dsp:txXfrm>
        <a:off x="19437" y="707984"/>
        <a:ext cx="1067145" cy="624737"/>
      </dsp:txXfrm>
    </dsp:sp>
    <dsp:sp modelId="{A054CE66-F7EB-41F7-A56B-D8982431AE28}">
      <dsp:nvSpPr>
        <dsp:cNvPr id="0" name=""/>
        <dsp:cNvSpPr/>
      </dsp:nvSpPr>
      <dsp:spPr>
        <a:xfrm>
          <a:off x="1216621" y="883207"/>
          <a:ext cx="234476" cy="274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900" kern="1200" dirty="0"/>
        </a:p>
      </dsp:txBody>
      <dsp:txXfrm>
        <a:off x="1216621" y="938065"/>
        <a:ext cx="164133" cy="164576"/>
      </dsp:txXfrm>
    </dsp:sp>
    <dsp:sp modelId="{8DF2BFD5-3535-408C-B18C-1E86BEEDB6FC}">
      <dsp:nvSpPr>
        <dsp:cNvPr id="0" name=""/>
        <dsp:cNvSpPr/>
      </dsp:nvSpPr>
      <dsp:spPr>
        <a:xfrm>
          <a:off x="1548427" y="688547"/>
          <a:ext cx="1106019" cy="663611"/>
        </a:xfrm>
        <a:prstGeom prst="roundRect">
          <a:avLst>
            <a:gd name="adj" fmla="val 1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noProof="0" dirty="0"/>
            <a:t>Recolectar y preparar los datos</a:t>
          </a:r>
        </a:p>
      </dsp:txBody>
      <dsp:txXfrm>
        <a:off x="1567864" y="707984"/>
        <a:ext cx="1067145" cy="624737"/>
      </dsp:txXfrm>
    </dsp:sp>
    <dsp:sp modelId="{D66DBF5B-E4C4-4772-92A8-062CA1574FAC}">
      <dsp:nvSpPr>
        <dsp:cNvPr id="0" name=""/>
        <dsp:cNvSpPr/>
      </dsp:nvSpPr>
      <dsp:spPr>
        <a:xfrm>
          <a:off x="2765048" y="883207"/>
          <a:ext cx="234476" cy="274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900" kern="1200" dirty="0"/>
        </a:p>
      </dsp:txBody>
      <dsp:txXfrm>
        <a:off x="2765048" y="938065"/>
        <a:ext cx="164133" cy="164576"/>
      </dsp:txXfrm>
    </dsp:sp>
    <dsp:sp modelId="{1B90787F-3DF1-4E64-98BE-1D6B48714AFC}">
      <dsp:nvSpPr>
        <dsp:cNvPr id="0" name=""/>
        <dsp:cNvSpPr/>
      </dsp:nvSpPr>
      <dsp:spPr>
        <a:xfrm>
          <a:off x="3096854" y="688547"/>
          <a:ext cx="1106019" cy="663611"/>
        </a:xfrm>
        <a:prstGeom prst="roundRect">
          <a:avLst>
            <a:gd name="adj" fmla="val 1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noProof="0" dirty="0"/>
            <a:t>Construir el modelo</a:t>
          </a:r>
        </a:p>
      </dsp:txBody>
      <dsp:txXfrm>
        <a:off x="3116291" y="707984"/>
        <a:ext cx="1067145" cy="624737"/>
      </dsp:txXfrm>
    </dsp:sp>
    <dsp:sp modelId="{C0E3F812-633F-4C14-83D5-F08D5C95AD48}">
      <dsp:nvSpPr>
        <dsp:cNvPr id="0" name=""/>
        <dsp:cNvSpPr/>
      </dsp:nvSpPr>
      <dsp:spPr>
        <a:xfrm>
          <a:off x="4313475" y="883207"/>
          <a:ext cx="234476" cy="274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900" kern="1200" dirty="0"/>
        </a:p>
      </dsp:txBody>
      <dsp:txXfrm>
        <a:off x="4313475" y="938065"/>
        <a:ext cx="164133" cy="164576"/>
      </dsp:txXfrm>
    </dsp:sp>
    <dsp:sp modelId="{AE349980-F5F8-485C-AA43-40D472C022A1}">
      <dsp:nvSpPr>
        <dsp:cNvPr id="0" name=""/>
        <dsp:cNvSpPr/>
      </dsp:nvSpPr>
      <dsp:spPr>
        <a:xfrm>
          <a:off x="4645281" y="688547"/>
          <a:ext cx="1106019" cy="663611"/>
        </a:xfrm>
        <a:prstGeom prst="roundRect">
          <a:avLst>
            <a:gd name="adj" fmla="val 1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noProof="0" dirty="0"/>
            <a:t>Evaluar el modelo</a:t>
          </a:r>
        </a:p>
      </dsp:txBody>
      <dsp:txXfrm>
        <a:off x="4664718" y="707984"/>
        <a:ext cx="1067145" cy="624737"/>
      </dsp:txXfrm>
    </dsp:sp>
    <dsp:sp modelId="{43F1639A-D47A-416F-9CB0-52AC044D6D84}">
      <dsp:nvSpPr>
        <dsp:cNvPr id="0" name=""/>
        <dsp:cNvSpPr/>
      </dsp:nvSpPr>
      <dsp:spPr>
        <a:xfrm>
          <a:off x="5861902" y="883207"/>
          <a:ext cx="234476" cy="274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900" kern="1200" dirty="0"/>
        </a:p>
      </dsp:txBody>
      <dsp:txXfrm>
        <a:off x="5861902" y="938065"/>
        <a:ext cx="164133" cy="164576"/>
      </dsp:txXfrm>
    </dsp:sp>
    <dsp:sp modelId="{A2ED2913-0713-49DB-8059-8B86FAB02842}">
      <dsp:nvSpPr>
        <dsp:cNvPr id="0" name=""/>
        <dsp:cNvSpPr/>
      </dsp:nvSpPr>
      <dsp:spPr>
        <a:xfrm>
          <a:off x="6193708" y="688547"/>
          <a:ext cx="1106019" cy="663611"/>
        </a:xfrm>
        <a:prstGeom prst="roundRect">
          <a:avLst>
            <a:gd name="adj" fmla="val 1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noProof="0" dirty="0"/>
            <a:t>Documentar y presentar los resultados</a:t>
          </a:r>
        </a:p>
      </dsp:txBody>
      <dsp:txXfrm>
        <a:off x="6213145" y="707984"/>
        <a:ext cx="1067145" cy="624737"/>
      </dsp:txXfrm>
    </dsp:sp>
    <dsp:sp modelId="{75907431-5239-4C2E-8CF1-DE715782FF41}">
      <dsp:nvSpPr>
        <dsp:cNvPr id="0" name=""/>
        <dsp:cNvSpPr/>
      </dsp:nvSpPr>
      <dsp:spPr>
        <a:xfrm>
          <a:off x="7410329" y="883207"/>
          <a:ext cx="234476" cy="274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R" sz="900" kern="1200" dirty="0"/>
        </a:p>
      </dsp:txBody>
      <dsp:txXfrm>
        <a:off x="7410329" y="938065"/>
        <a:ext cx="164133" cy="164576"/>
      </dsp:txXfrm>
    </dsp:sp>
    <dsp:sp modelId="{CD646DD3-4C42-41F0-9DE9-83F1572C7B91}">
      <dsp:nvSpPr>
        <dsp:cNvPr id="0" name=""/>
        <dsp:cNvSpPr/>
      </dsp:nvSpPr>
      <dsp:spPr>
        <a:xfrm>
          <a:off x="7742135" y="688547"/>
          <a:ext cx="1106019" cy="66361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100" kern="1200" noProof="0" dirty="0"/>
            <a:t>Despliegue y mantenimiento del modelo</a:t>
          </a:r>
        </a:p>
      </dsp:txBody>
      <dsp:txXfrm>
        <a:off x="7761572" y="707984"/>
        <a:ext cx="1067145" cy="62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60A65-F3B0-4A14-B676-338914701F0D}">
      <dsp:nvSpPr>
        <dsp:cNvPr id="0" name=""/>
        <dsp:cNvSpPr/>
      </dsp:nvSpPr>
      <dsp:spPr>
        <a:xfrm>
          <a:off x="0" y="2688754"/>
          <a:ext cx="2529839" cy="441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22" tIns="106680" rIns="1799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Análisis de resultados</a:t>
          </a:r>
          <a:endParaRPr lang="es-CR" sz="1500" kern="1200" dirty="0"/>
        </a:p>
      </dsp:txBody>
      <dsp:txXfrm>
        <a:off x="0" y="2688754"/>
        <a:ext cx="2529839" cy="441112"/>
      </dsp:txXfrm>
    </dsp:sp>
    <dsp:sp modelId="{FFD831BE-B84F-455C-87D0-E7CB12D83AEC}">
      <dsp:nvSpPr>
        <dsp:cNvPr id="0" name=""/>
        <dsp:cNvSpPr/>
      </dsp:nvSpPr>
      <dsp:spPr>
        <a:xfrm>
          <a:off x="2529839" y="2688754"/>
          <a:ext cx="7589520" cy="4411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51" tIns="139700" rIns="1539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Desarrollo de conclusiones y recomendaciones de acuerdo a los resultados.</a:t>
          </a:r>
          <a:endParaRPr lang="es-CR" sz="1100" kern="1200" dirty="0"/>
        </a:p>
      </dsp:txBody>
      <dsp:txXfrm>
        <a:off x="2529839" y="2688754"/>
        <a:ext cx="7589520" cy="441112"/>
      </dsp:txXfrm>
    </dsp:sp>
    <dsp:sp modelId="{03A89B81-1CED-4898-9FD9-32A2C8030184}">
      <dsp:nvSpPr>
        <dsp:cNvPr id="0" name=""/>
        <dsp:cNvSpPr/>
      </dsp:nvSpPr>
      <dsp:spPr>
        <a:xfrm rot="10800000">
          <a:off x="0" y="2016940"/>
          <a:ext cx="2529839" cy="67843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22" tIns="106680" rIns="1799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Prueba del modelo</a:t>
          </a:r>
          <a:endParaRPr lang="es-CR" sz="1500" kern="1200" dirty="0"/>
        </a:p>
      </dsp:txBody>
      <dsp:txXfrm rot="-10800000">
        <a:off x="0" y="2016940"/>
        <a:ext cx="2529839" cy="440980"/>
      </dsp:txXfrm>
    </dsp:sp>
    <dsp:sp modelId="{66E6E639-AF71-4040-902F-33C649F049CA}">
      <dsp:nvSpPr>
        <dsp:cNvPr id="0" name=""/>
        <dsp:cNvSpPr/>
      </dsp:nvSpPr>
      <dsp:spPr>
        <a:xfrm>
          <a:off x="2529839" y="2016940"/>
          <a:ext cx="7589520" cy="440980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51" tIns="139700" rIns="1539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Corrida del modelo en el data set de testing y matriz de confusión.</a:t>
          </a:r>
          <a:endParaRPr lang="es-CR" sz="1100" kern="1200" dirty="0"/>
        </a:p>
      </dsp:txBody>
      <dsp:txXfrm>
        <a:off x="2529839" y="2016940"/>
        <a:ext cx="7589520" cy="440980"/>
      </dsp:txXfrm>
    </dsp:sp>
    <dsp:sp modelId="{B36AE829-CDCB-407D-9434-C7C3101D2D87}">
      <dsp:nvSpPr>
        <dsp:cNvPr id="0" name=""/>
        <dsp:cNvSpPr/>
      </dsp:nvSpPr>
      <dsp:spPr>
        <a:xfrm rot="10800000">
          <a:off x="0" y="1345125"/>
          <a:ext cx="2529839" cy="67843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22" tIns="106680" rIns="1799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Desarrollo del modelo</a:t>
          </a:r>
          <a:endParaRPr lang="es-CR" sz="1500" kern="1200" dirty="0"/>
        </a:p>
      </dsp:txBody>
      <dsp:txXfrm rot="-10800000">
        <a:off x="0" y="1345125"/>
        <a:ext cx="2529839" cy="440980"/>
      </dsp:txXfrm>
    </dsp:sp>
    <dsp:sp modelId="{64A8811E-AE3F-4910-9BE1-1606B36B1613}">
      <dsp:nvSpPr>
        <dsp:cNvPr id="0" name=""/>
        <dsp:cNvSpPr/>
      </dsp:nvSpPr>
      <dsp:spPr>
        <a:xfrm>
          <a:off x="2529839" y="1345125"/>
          <a:ext cx="7589520" cy="44098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51" tIns="139700" rIns="1539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Partición de los datos, Ejecución de los modelos, análisis de exactitud.</a:t>
          </a:r>
          <a:endParaRPr lang="es-CR" sz="1100" kern="1200" dirty="0"/>
        </a:p>
      </dsp:txBody>
      <dsp:txXfrm>
        <a:off x="2529839" y="1345125"/>
        <a:ext cx="7589520" cy="440980"/>
      </dsp:txXfrm>
    </dsp:sp>
    <dsp:sp modelId="{0DD54E77-EA2A-4635-B566-F8A66B1D9485}">
      <dsp:nvSpPr>
        <dsp:cNvPr id="0" name=""/>
        <dsp:cNvSpPr/>
      </dsp:nvSpPr>
      <dsp:spPr>
        <a:xfrm rot="10800000">
          <a:off x="0" y="673311"/>
          <a:ext cx="2529839" cy="67843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22" tIns="106680" rIns="1799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Preparación de los datos</a:t>
          </a:r>
          <a:endParaRPr lang="es-CR" sz="1500" kern="1200" dirty="0"/>
        </a:p>
      </dsp:txBody>
      <dsp:txXfrm rot="-10800000">
        <a:off x="0" y="673311"/>
        <a:ext cx="2529839" cy="440980"/>
      </dsp:txXfrm>
    </dsp:sp>
    <dsp:sp modelId="{B958947D-8C11-4A92-B1E6-548ED1A7C3B1}">
      <dsp:nvSpPr>
        <dsp:cNvPr id="0" name=""/>
        <dsp:cNvSpPr/>
      </dsp:nvSpPr>
      <dsp:spPr>
        <a:xfrm>
          <a:off x="2529839" y="673311"/>
          <a:ext cx="7589520" cy="440980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51" tIns="139700" rIns="1539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Limpieza, eliminación y adecuación de los datos erróneos.</a:t>
          </a:r>
          <a:endParaRPr lang="es-CR" sz="1100" kern="1200" dirty="0"/>
        </a:p>
      </dsp:txBody>
      <dsp:txXfrm>
        <a:off x="2529839" y="673311"/>
        <a:ext cx="7589520" cy="440980"/>
      </dsp:txXfrm>
    </dsp:sp>
    <dsp:sp modelId="{91F97E39-319A-4E35-9ED3-90E70968223C}">
      <dsp:nvSpPr>
        <dsp:cNvPr id="0" name=""/>
        <dsp:cNvSpPr/>
      </dsp:nvSpPr>
      <dsp:spPr>
        <a:xfrm rot="10800000">
          <a:off x="0" y="1496"/>
          <a:ext cx="2529839" cy="67843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922" tIns="106680" rIns="179922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Exploración de los datos</a:t>
          </a:r>
          <a:endParaRPr lang="es-CR" sz="1500" kern="1200" dirty="0"/>
        </a:p>
      </dsp:txBody>
      <dsp:txXfrm rot="-10800000">
        <a:off x="0" y="1496"/>
        <a:ext cx="2529839" cy="440980"/>
      </dsp:txXfrm>
    </dsp:sp>
    <dsp:sp modelId="{3A383F14-35A6-4A96-942B-5CD482965E3F}">
      <dsp:nvSpPr>
        <dsp:cNvPr id="0" name=""/>
        <dsp:cNvSpPr/>
      </dsp:nvSpPr>
      <dsp:spPr>
        <a:xfrm>
          <a:off x="2529839" y="1496"/>
          <a:ext cx="7589520" cy="4409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51" tIns="139700" rIns="1539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Estadísticos básicos, Nas, Tipos de datos.</a:t>
          </a:r>
          <a:endParaRPr lang="es-CR" sz="1100" kern="1200" dirty="0"/>
        </a:p>
      </dsp:txBody>
      <dsp:txXfrm>
        <a:off x="2529839" y="1496"/>
        <a:ext cx="7589520" cy="440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965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5022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568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474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96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2174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865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67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6500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6947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9609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4D8A-903C-4595-831A-839B79BA1777}" type="datetimeFigureOut">
              <a:rPr lang="es-CR" smtClean="0"/>
              <a:t>15/2/2020</a:t>
            </a:fld>
            <a:endParaRPr lang="es-C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98D1-BB89-42AB-B7D8-ECE63970AEFE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280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efault%20of%20credit%20card%20clien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Science Framework Report</a:t>
            </a:r>
            <a:endParaRPr lang="es-CR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s-C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0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goal</a:t>
            </a:r>
            <a:endParaRPr lang="es-C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CR" sz="2000" dirty="0">
                <a:solidFill>
                  <a:srgbClr val="000000"/>
                </a:solidFill>
              </a:rPr>
              <a:t>El objetivo de este Proyecto es desarrollar un modelo que le permita predecir al cliente Credit One cuando una persona puede caer o no en default con una exactitud aceptable, esto con el objetivo de disminuir las pérdidas económicas por los pagos tardíos.</a:t>
            </a:r>
          </a:p>
        </p:txBody>
      </p:sp>
    </p:spTree>
    <p:extLst>
      <p:ext uri="{BB962C8B-B14F-4D97-AF65-F5344CB8AC3E}">
        <p14:creationId xmlns:p14="http://schemas.microsoft.com/office/powerpoint/2010/main" val="24335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science process framework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1416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El framework seleccionado corresponde al descrito por Zumel and Mount, Practical Data Science with R y el cual se muestra en la figura 1.</a:t>
            </a:r>
          </a:p>
          <a:p>
            <a:pPr algn="just"/>
            <a:r>
              <a:rPr lang="en-US" sz="2000" dirty="0"/>
              <a:t>La </a:t>
            </a:r>
            <a:r>
              <a:rPr lang="es-CR" sz="2000" dirty="0"/>
              <a:t>razón </a:t>
            </a:r>
            <a:r>
              <a:rPr lang="es-ES" sz="2000" dirty="0"/>
              <a:t>de seleccionar este modelo se debe a que las preguntas se adecuan al contexto de la situación y fácilmente se pueden contestar, plasmando de esta forma el camino a seguir.</a:t>
            </a:r>
            <a:endParaRPr lang="en-US" sz="2000" dirty="0"/>
          </a:p>
          <a:p>
            <a:pPr algn="just"/>
            <a:endParaRPr lang="es-CR" sz="2000" dirty="0"/>
          </a:p>
          <a:p>
            <a:pPr algn="just"/>
            <a:endParaRPr lang="es-CR" sz="20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750559"/>
              </p:ext>
            </p:extLst>
          </p:nvPr>
        </p:nvGraphicFramePr>
        <p:xfrm>
          <a:off x="1813559" y="3817856"/>
          <a:ext cx="8848155" cy="204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415790" y="5391031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Figura 1. Framework seleccionado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822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Descriptions and location of related data sources</a:t>
            </a:r>
            <a:endParaRPr lang="es-C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El set de datos es proporcionado por el cliente y se puede localizar en el siguiente link: </a:t>
            </a:r>
            <a:r>
              <a:rPr lang="es-CR" sz="2000" dirty="0">
                <a:solidFill>
                  <a:srgbClr val="000000"/>
                </a:solidFill>
                <a:hlinkClick r:id="rId3"/>
              </a:rPr>
              <a:t>https://archive.ics.uci.edu/ml/datasets/default%20of%20credit%20card%20clients</a:t>
            </a:r>
            <a:r>
              <a:rPr lang="es-CR" sz="20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El data set esta compuesto de información demográfica y financiera de los clientes que conforman el data set, la variable dependiente o respuesta corresponde a si la persona cae o no en default, lo cual se indica con un 1 para default y 0 para no default.</a:t>
            </a:r>
            <a:endParaRPr lang="es-C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Manage the data for the project</a:t>
            </a:r>
            <a:endParaRPr lang="es-C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CR" sz="2000" dirty="0">
                <a:solidFill>
                  <a:srgbClr val="000000"/>
                </a:solidFill>
              </a:rPr>
              <a:t>El data set que se utilizará corresponde a un conjunto de datos financieros y demográficos entregado por el cliente Credit One, su tamaño es adecuado (30000 observaciones), pero debe de ser limpiado ya que se tienen observaciones con datos erróneos o sospechosos(Se observa algunas filas sospechosas como la que tiene ID 320, 547).</a:t>
            </a:r>
          </a:p>
          <a:p>
            <a:pPr algn="just"/>
            <a:r>
              <a:rPr lang="es-CR" sz="2000" dirty="0">
                <a:solidFill>
                  <a:srgbClr val="000000"/>
                </a:solidFill>
              </a:rPr>
              <a:t>Se utilizará un 75% para entrenamiento de los modelos y un 25% para su prueba.</a:t>
            </a:r>
          </a:p>
          <a:p>
            <a:pPr algn="just"/>
            <a:endParaRPr lang="es-C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2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known issues</a:t>
            </a:r>
            <a:endParaRPr lang="es-C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Se deben eliminar ciertas filas y columnas en el set de datos para que se pueda utilizar de forma correcta y aumentar la exactitud.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Específicamente se debe eliminar la fila 1 y la columna a para un adecuado funcionamiento del data set con el modelo que se preparará, para esto se utilizará las facilidades de eliminar datos de las listas en Python.</a:t>
            </a:r>
          </a:p>
          <a:p>
            <a:pPr algn="just"/>
            <a:endParaRPr lang="es-CR" sz="2000" dirty="0">
              <a:solidFill>
                <a:srgbClr val="000000"/>
              </a:solidFill>
            </a:endParaRPr>
          </a:p>
          <a:p>
            <a:pPr algn="just"/>
            <a:endParaRPr lang="es-C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1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Detailed process flowchart </a:t>
            </a:r>
            <a:endParaRPr lang="es-CR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50434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88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Initial insights</a:t>
            </a:r>
            <a:endParaRPr lang="es-CR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2" algn="just"/>
            <a:r>
              <a:rPr lang="es-CR" sz="1100" dirty="0">
                <a:solidFill>
                  <a:srgbClr val="000000"/>
                </a:solidFill>
              </a:rPr>
              <a:t>Pareciera observarse una correlación entre los meses de atraso el default positivo. 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Se tienen 6636 defaults positivos. Corresponde a un 22% de la data set.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La media de la edad de las personas con default positivo es de 35.72 </a:t>
            </a:r>
            <a:r>
              <a:rPr lang="es-ES" sz="1100" dirty="0">
                <a:solidFill>
                  <a:srgbClr val="000000"/>
                </a:solidFill>
              </a:rPr>
              <a:t>años.</a:t>
            </a:r>
            <a:endParaRPr lang="es-CR" sz="1100" dirty="0">
              <a:solidFill>
                <a:srgbClr val="000000"/>
              </a:solidFill>
            </a:endParaRP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La media de las personas con default negativo es de 35.41 años.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El balance medio de las personas con default negativo es de 178099.72 dólares.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El balance medio de las personas con default positivo es de 130109.65 dólares.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Las personas divorciadas con default positivo son 84, las personas solteras con default positivo son 3341 y las personas casadas con default positivo son 3206.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 Las personas divorciadas con default negativo son 239, las personas solteras con default negativo son 12623 y las personas casadas con default negativo son 10453.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Las personas con grado universitario y default positivo son 3330.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Las personas con grado de escuela y default positivo son 2036.</a:t>
            </a:r>
          </a:p>
          <a:p>
            <a:pPr lvl="2" algn="just"/>
            <a:r>
              <a:rPr lang="es-CR" sz="1100" dirty="0">
                <a:solidFill>
                  <a:srgbClr val="000000"/>
                </a:solidFill>
              </a:rPr>
              <a:t>Las personas con grado de colegio y default positivo son 1237.</a:t>
            </a:r>
          </a:p>
          <a:p>
            <a:pPr algn="just"/>
            <a:endParaRPr lang="es-CR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26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Data Science Framework Report</vt:lpstr>
      <vt:lpstr>The goal</vt:lpstr>
      <vt:lpstr>Data science process framework</vt:lpstr>
      <vt:lpstr>Descriptions and location of related data sources</vt:lpstr>
      <vt:lpstr>Manage the data for the project</vt:lpstr>
      <vt:lpstr>known issues</vt:lpstr>
      <vt:lpstr>Detailed process flowchart 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Framework Report</dc:title>
  <dc:creator>Francisco Paniagua</dc:creator>
  <cp:lastModifiedBy>Francisco Paniagua</cp:lastModifiedBy>
  <cp:revision>6</cp:revision>
  <dcterms:created xsi:type="dcterms:W3CDTF">2020-02-15T22:01:55Z</dcterms:created>
  <dcterms:modified xsi:type="dcterms:W3CDTF">2020-02-15T22:08:53Z</dcterms:modified>
</cp:coreProperties>
</file>