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659F-72D3-4520-BE4B-6AB55E0BA10A}" type="datetimeFigureOut">
              <a:rPr lang="en-GB" smtClean="0"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A606-4E20-4C0D-9666-890F6F8C4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Value dependent types in the CLI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Fraser Waters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 already supports generics (parametric polymorphism)</a:t>
            </a:r>
          </a:p>
          <a:p>
            <a:r>
              <a:rPr lang="en-GB" dirty="0" smtClean="0"/>
              <a:t>The combination of generics and type equality constraints is sufficient to express GADTs</a:t>
            </a:r>
          </a:p>
          <a:p>
            <a:r>
              <a:rPr lang="en-GB" dirty="0" smtClean="0"/>
              <a:t>Type equality constraints allow us to add constraints </a:t>
            </a:r>
            <a:r>
              <a:rPr lang="en-GB" dirty="0" smtClean="0"/>
              <a:t>to methods </a:t>
            </a:r>
            <a:r>
              <a:rPr lang="en-GB" dirty="0" smtClean="0"/>
              <a:t>of the form T=U</a:t>
            </a:r>
            <a:endParaRPr lang="en-GB" dirty="0"/>
          </a:p>
          <a:p>
            <a:r>
              <a:rPr lang="en-GB" dirty="0" smtClean="0"/>
              <a:t>T and U are any valid type reference</a:t>
            </a:r>
          </a:p>
          <a:p>
            <a:r>
              <a:rPr lang="en-GB" dirty="0" smtClean="0"/>
              <a:t>Can have multiple constraints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Once a method has a constraint T=U and variables of type T can be treated as U and vice versa</a:t>
            </a:r>
          </a:p>
          <a:p>
            <a:pPr>
              <a:buNone/>
            </a:pPr>
            <a:r>
              <a:rPr lang="pt-BR" dirty="0" smtClean="0"/>
              <a:t>public abstract class List&lt;T</a:t>
            </a:r>
            <a:r>
              <a:rPr lang="pt-BR" dirty="0"/>
              <a:t>&gt; {</a:t>
            </a:r>
          </a:p>
          <a:p>
            <a:pPr>
              <a:buNone/>
            </a:pPr>
            <a:r>
              <a:rPr lang="fr-FR" dirty="0" smtClean="0"/>
              <a:t>	public abstract List&lt;T</a:t>
            </a:r>
            <a:r>
              <a:rPr lang="fr-FR" dirty="0"/>
              <a:t>&gt; Append( Li s t &lt;T&gt; l i s t ) ;</a:t>
            </a:r>
          </a:p>
          <a:p>
            <a:pPr>
              <a:buNone/>
            </a:pPr>
            <a:r>
              <a:rPr lang="fr-FR" dirty="0" smtClean="0"/>
              <a:t>	public abstract List&lt;U</a:t>
            </a:r>
            <a:r>
              <a:rPr lang="fr-FR" dirty="0"/>
              <a:t>&gt; </a:t>
            </a:r>
            <a:r>
              <a:rPr lang="fr-FR" dirty="0" err="1" smtClean="0"/>
              <a:t>Flatten</a:t>
            </a:r>
            <a:r>
              <a:rPr lang="fr-FR" dirty="0" smtClean="0"/>
              <a:t> </a:t>
            </a:r>
            <a:r>
              <a:rPr lang="fr-FR" dirty="0"/>
              <a:t>&lt;U&gt;( ) </a:t>
            </a:r>
            <a:r>
              <a:rPr lang="fr-FR" dirty="0" err="1"/>
              <a:t>where</a:t>
            </a:r>
            <a:r>
              <a:rPr lang="fr-FR" dirty="0"/>
              <a:t> T=Li s t &lt;U&gt;;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r>
              <a:rPr lang="pt-BR" dirty="0" smtClean="0"/>
              <a:t>public class </a:t>
            </a:r>
            <a:r>
              <a:rPr lang="en-GB" dirty="0" smtClean="0"/>
              <a:t>Nil&lt;T</a:t>
            </a:r>
            <a:r>
              <a:rPr lang="en-GB" dirty="0"/>
              <a:t>&gt; : </a:t>
            </a:r>
            <a:r>
              <a:rPr lang="en-GB" dirty="0" smtClean="0"/>
              <a:t>List </a:t>
            </a:r>
            <a:r>
              <a:rPr lang="en-GB" dirty="0"/>
              <a:t>&lt;T&gt; </a:t>
            </a:r>
            <a:r>
              <a:rPr lang="en-GB" dirty="0" smtClean="0"/>
              <a:t>{</a:t>
            </a:r>
          </a:p>
          <a:p>
            <a:pPr>
              <a:buNone/>
            </a:pPr>
            <a:r>
              <a:rPr lang="pt-BR" dirty="0" smtClean="0"/>
              <a:t>	public</a:t>
            </a:r>
            <a:r>
              <a:rPr lang="en-GB" dirty="0" smtClean="0"/>
              <a:t> override List&lt;U</a:t>
            </a:r>
            <a:r>
              <a:rPr lang="en-GB" dirty="0"/>
              <a:t>&gt; </a:t>
            </a:r>
            <a:r>
              <a:rPr lang="fr-FR" dirty="0" err="1" smtClean="0"/>
              <a:t>Flatten</a:t>
            </a:r>
            <a:r>
              <a:rPr lang="en-GB" dirty="0" smtClean="0"/>
              <a:t>&lt;U&gt;() {</a:t>
            </a:r>
          </a:p>
          <a:p>
            <a:pPr>
              <a:buNone/>
            </a:pPr>
            <a:r>
              <a:rPr lang="en-GB" dirty="0" smtClean="0"/>
              <a:t>		return </a:t>
            </a:r>
            <a:r>
              <a:rPr lang="en-GB" dirty="0"/>
              <a:t>new </a:t>
            </a:r>
            <a:r>
              <a:rPr lang="en-GB" dirty="0" smtClean="0"/>
              <a:t>Nil&lt;U&gt;;</a:t>
            </a:r>
          </a:p>
          <a:p>
            <a:pPr>
              <a:buNone/>
            </a:pPr>
            <a:r>
              <a:rPr lang="en-GB" dirty="0" smtClean="0"/>
              <a:t>	}</a:t>
            </a:r>
            <a:endParaRPr lang="en-GB" dirty="0"/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r>
              <a:rPr lang="pt-BR" dirty="0" smtClean="0"/>
              <a:t>public class </a:t>
            </a:r>
            <a:r>
              <a:rPr lang="en-GB" dirty="0" smtClean="0"/>
              <a:t>Cons&lt;T</a:t>
            </a:r>
            <a:r>
              <a:rPr lang="en-GB" dirty="0"/>
              <a:t>&gt; : </a:t>
            </a:r>
            <a:r>
              <a:rPr lang="en-GB" dirty="0" smtClean="0"/>
              <a:t>List&lt;T</a:t>
            </a:r>
            <a:r>
              <a:rPr lang="en-GB" dirty="0"/>
              <a:t>&gt; {</a:t>
            </a:r>
          </a:p>
          <a:p>
            <a:pPr>
              <a:buNone/>
            </a:pPr>
            <a:r>
              <a:rPr lang="en-GB" dirty="0"/>
              <a:t>T head ; </a:t>
            </a:r>
            <a:r>
              <a:rPr lang="en-GB" dirty="0" smtClean="0"/>
              <a:t>List&lt;T</a:t>
            </a:r>
            <a:r>
              <a:rPr lang="en-GB" dirty="0"/>
              <a:t>&gt; </a:t>
            </a:r>
            <a:r>
              <a:rPr lang="en-GB" dirty="0" smtClean="0"/>
              <a:t>tail ;</a:t>
            </a:r>
          </a:p>
          <a:p>
            <a:pPr>
              <a:buNone/>
            </a:pPr>
            <a:r>
              <a:rPr lang="pt-BR" dirty="0" smtClean="0"/>
              <a:t>	public</a:t>
            </a:r>
            <a:r>
              <a:rPr lang="en-GB" dirty="0" smtClean="0"/>
              <a:t> override List&lt;U&gt; </a:t>
            </a:r>
            <a:r>
              <a:rPr lang="fr-FR" dirty="0" err="1" smtClean="0"/>
              <a:t>Flatten</a:t>
            </a:r>
            <a:r>
              <a:rPr lang="en-GB" dirty="0" smtClean="0"/>
              <a:t>&lt;U&gt;() {</a:t>
            </a:r>
          </a:p>
          <a:p>
            <a:pPr>
              <a:buNone/>
            </a:pPr>
            <a:r>
              <a:rPr lang="en-GB" dirty="0" smtClean="0"/>
              <a:t>		return </a:t>
            </a:r>
            <a:r>
              <a:rPr lang="en-GB" dirty="0" err="1" smtClean="0"/>
              <a:t>this.head.Append</a:t>
            </a:r>
            <a:r>
              <a:rPr lang="en-GB" dirty="0" smtClean="0"/>
              <a:t>(</a:t>
            </a:r>
            <a:r>
              <a:rPr lang="en-GB" dirty="0" err="1" smtClean="0"/>
              <a:t>this.tail.Flatten</a:t>
            </a:r>
            <a:r>
              <a:rPr lang="en-GB" dirty="0" smtClean="0"/>
              <a:t>());</a:t>
            </a:r>
          </a:p>
          <a:p>
            <a:pPr>
              <a:buNone/>
            </a:pPr>
            <a:r>
              <a:rPr lang="en-GB" dirty="0" smtClean="0"/>
              <a:t>	}</a:t>
            </a:r>
          </a:p>
          <a:p>
            <a:pPr>
              <a:buNone/>
            </a:pPr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as type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Dependent types allow types to be parameterized by a value</a:t>
            </a:r>
          </a:p>
          <a:p>
            <a:r>
              <a:rPr lang="en-GB" dirty="0" smtClean="0"/>
              <a:t>Similar to how parametric polymorphism parameterizes types by a type</a:t>
            </a:r>
          </a:p>
          <a:p>
            <a:r>
              <a:rPr lang="en-GB" dirty="0" smtClean="0"/>
              <a:t>Used in </a:t>
            </a:r>
            <a:r>
              <a:rPr lang="en-GB" dirty="0" err="1" smtClean="0"/>
              <a:t>Agda</a:t>
            </a:r>
            <a:r>
              <a:rPr lang="en-GB" dirty="0" smtClean="0"/>
              <a:t>, Coq and some other functional languages</a:t>
            </a:r>
          </a:p>
          <a:p>
            <a:r>
              <a:rPr lang="en-GB" dirty="0" smtClean="0"/>
              <a:t>Not very common in mainstream languages</a:t>
            </a:r>
          </a:p>
          <a:p>
            <a:r>
              <a:rPr lang="en-GB" dirty="0" smtClean="0"/>
              <a:t>Except C++ templates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Common Language Infrastructure</a:t>
            </a:r>
          </a:p>
          <a:p>
            <a:r>
              <a:rPr lang="en-GB" dirty="0" smtClean="0"/>
              <a:t>A specification for a virtual execution environment (VES)</a:t>
            </a:r>
          </a:p>
          <a:p>
            <a:r>
              <a:rPr lang="en-GB" dirty="0" smtClean="0"/>
              <a:t>Implemented by Microsoft’s Common Language Runtime (CLR) and the open source Mono project</a:t>
            </a:r>
          </a:p>
          <a:p>
            <a:r>
              <a:rPr lang="en-GB" dirty="0" smtClean="0"/>
              <a:t>Target machine for VB, C#, F#, </a:t>
            </a:r>
            <a:r>
              <a:rPr lang="en-GB" dirty="0" err="1" smtClean="0"/>
              <a:t>IronPython</a:t>
            </a:r>
            <a:r>
              <a:rPr lang="en-GB" dirty="0" smtClean="0"/>
              <a:t> and more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CLI is strongly and statically typed</a:t>
            </a:r>
          </a:p>
          <a:p>
            <a:r>
              <a:rPr lang="en-GB" dirty="0" smtClean="0"/>
              <a:t>Retains a high level of information in Metadata and at runtime</a:t>
            </a:r>
          </a:p>
          <a:p>
            <a:pPr lvl="1"/>
            <a:r>
              <a:rPr lang="en-GB" dirty="0" smtClean="0"/>
              <a:t>More so than the JVM which has no concept of generics, despite them being in Java</a:t>
            </a:r>
          </a:p>
          <a:p>
            <a:r>
              <a:rPr lang="en-GB" dirty="0" smtClean="0"/>
              <a:t>Allows easy interoperation between modules</a:t>
            </a:r>
          </a:p>
          <a:p>
            <a:pPr lvl="1"/>
            <a:r>
              <a:rPr lang="en-GB" dirty="0" smtClean="0"/>
              <a:t>Even modules compiled with different languages</a:t>
            </a:r>
          </a:p>
          <a:p>
            <a:r>
              <a:rPr lang="en-GB" dirty="0" smtClean="0"/>
              <a:t>Not perfect! Some languages features don’t map to CLI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Physics and graphics work</a:t>
            </a:r>
          </a:p>
          <a:p>
            <a:r>
              <a:rPr lang="en-GB" dirty="0" smtClean="0"/>
              <a:t>Often working with small fixed size vectors and matrices</a:t>
            </a:r>
          </a:p>
          <a:p>
            <a:r>
              <a:rPr lang="en-GB" dirty="0" smtClean="0"/>
              <a:t>Want to be able to define the Vector type just once for any size</a:t>
            </a:r>
          </a:p>
          <a:p>
            <a:r>
              <a:rPr lang="en-GB" dirty="0" smtClean="0"/>
              <a:t>Currently not possible in an efficient way</a:t>
            </a:r>
          </a:p>
          <a:p>
            <a:r>
              <a:rPr lang="en-GB" dirty="0" smtClean="0"/>
              <a:t>Resorted to pragmatically generating 10s of different types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err="1"/>
              <a:t>WriteLine</a:t>
            </a:r>
            <a:r>
              <a:rPr lang="en-GB" dirty="0"/>
              <a:t>("/// &lt;summary&gt;");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Calculates the dot product (inner product) of two vectors.");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&lt;/summary&gt;");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&lt;</a:t>
            </a:r>
            <a:r>
              <a:rPr lang="en-GB" dirty="0" err="1"/>
              <a:t>param</a:t>
            </a:r>
            <a:r>
              <a:rPr lang="en-GB" dirty="0"/>
              <a:t> name=\"left\"&gt;First source vector.&lt;/</a:t>
            </a:r>
            <a:r>
              <a:rPr lang="en-GB" dirty="0" err="1"/>
              <a:t>param</a:t>
            </a:r>
            <a:r>
              <a:rPr lang="en-GB" dirty="0"/>
              <a:t>&gt;");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&lt;</a:t>
            </a:r>
            <a:r>
              <a:rPr lang="en-GB" dirty="0" err="1"/>
              <a:t>param</a:t>
            </a:r>
            <a:r>
              <a:rPr lang="en-GB" dirty="0"/>
              <a:t> name=\"right\"&gt;Second source vector.&lt;/</a:t>
            </a:r>
            <a:r>
              <a:rPr lang="en-GB" dirty="0" err="1"/>
              <a:t>param</a:t>
            </a:r>
            <a:r>
              <a:rPr lang="en-GB" dirty="0"/>
              <a:t>&gt;");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("/// &lt;returns&gt;The dot product of the two vectors.&lt;/returns&gt;");</a:t>
            </a:r>
          </a:p>
          <a:p>
            <a:pPr>
              <a:buNone/>
            </a:pPr>
            <a:r>
              <a:rPr lang="en-GB" dirty="0" smtClean="0"/>
              <a:t>if </a:t>
            </a:r>
            <a:r>
              <a:rPr lang="en-GB" dirty="0"/>
              <a:t>(!</a:t>
            </a:r>
            <a:r>
              <a:rPr lang="en-GB" dirty="0" err="1"/>
              <a:t>Type.IsCLSCompliant</a:t>
            </a:r>
            <a:r>
              <a:rPr lang="en-GB" dirty="0"/>
              <a:t>) { </a:t>
            </a:r>
            <a:r>
              <a:rPr lang="en-GB" dirty="0" err="1"/>
              <a:t>WriteLine</a:t>
            </a:r>
            <a:r>
              <a:rPr lang="en-GB" dirty="0"/>
              <a:t>("[</a:t>
            </a:r>
            <a:r>
              <a:rPr lang="en-GB" dirty="0" err="1"/>
              <a:t>CLSCompliant</a:t>
            </a:r>
            <a:r>
              <a:rPr lang="en-GB" dirty="0"/>
              <a:t>(false)]"); }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("public static </a:t>
            </a:r>
            <a:r>
              <a:rPr lang="en-GB" dirty="0" smtClean="0"/>
              <a:t>float </a:t>
            </a:r>
            <a:r>
              <a:rPr lang="en-GB" dirty="0"/>
              <a:t>Dot</a:t>
            </a:r>
            <a:r>
              <a:rPr lang="en-GB" dirty="0" smtClean="0"/>
              <a:t>({0} </a:t>
            </a:r>
            <a:r>
              <a:rPr lang="en-GB" dirty="0"/>
              <a:t>left, </a:t>
            </a:r>
            <a:r>
              <a:rPr lang="en-GB" dirty="0" smtClean="0"/>
              <a:t>{0} right)“, </a:t>
            </a:r>
            <a:r>
              <a:rPr lang="en-GB" dirty="0"/>
              <a:t>Name);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("{");</a:t>
            </a:r>
          </a:p>
          <a:p>
            <a:pPr>
              <a:buNone/>
            </a:pPr>
            <a:r>
              <a:rPr lang="en-GB" dirty="0" smtClean="0"/>
              <a:t>Indent</a:t>
            </a:r>
            <a:r>
              <a:rPr lang="en-GB" dirty="0"/>
              <a:t>();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dotproduct</a:t>
            </a:r>
            <a:r>
              <a:rPr lang="en-GB" dirty="0"/>
              <a:t> = </a:t>
            </a:r>
            <a:r>
              <a:rPr lang="en-GB" dirty="0" err="1"/>
              <a:t>string.Join</a:t>
            </a:r>
            <a:r>
              <a:rPr lang="en-GB" dirty="0"/>
              <a:t>(" + ", </a:t>
            </a:r>
            <a:r>
              <a:rPr lang="en-GB" dirty="0" err="1"/>
              <a:t>Components.Select</a:t>
            </a:r>
            <a:r>
              <a:rPr lang="en-GB" dirty="0"/>
              <a:t>(component </a:t>
            </a:r>
            <a:r>
              <a:rPr lang="en-GB" dirty="0" smtClean="0"/>
              <a:t>=&gt; </a:t>
            </a:r>
            <a:r>
              <a:rPr lang="en-GB" dirty="0" err="1" smtClean="0"/>
              <a:t>string.Format</a:t>
            </a:r>
            <a:r>
              <a:rPr lang="en-GB" dirty="0"/>
              <a:t>("left.{0} * right.{0}", component)));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("return {0};", </a:t>
            </a:r>
            <a:r>
              <a:rPr lang="en-GB" dirty="0" err="1"/>
              <a:t>dotproduct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Dedent</a:t>
            </a:r>
            <a:r>
              <a:rPr lang="en-GB" dirty="0"/>
              <a:t>();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("}");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/>
              <a:t>/// &lt;summary&gt;</a:t>
            </a:r>
          </a:p>
          <a:p>
            <a:pPr>
              <a:buNone/>
            </a:pPr>
            <a:r>
              <a:rPr lang="en-GB" dirty="0"/>
              <a:t>/// Calculates the dot product (inner product) of two vectors.</a:t>
            </a:r>
          </a:p>
          <a:p>
            <a:pPr>
              <a:buNone/>
            </a:pPr>
            <a:r>
              <a:rPr lang="en-GB" dirty="0"/>
              <a:t>/// &lt;/summary&gt;</a:t>
            </a:r>
          </a:p>
          <a:p>
            <a:pPr>
              <a:buNone/>
            </a:pPr>
            <a:r>
              <a:rPr lang="en-GB" dirty="0"/>
              <a:t>/// &lt;</a:t>
            </a:r>
            <a:r>
              <a:rPr lang="en-GB" dirty="0" err="1"/>
              <a:t>param</a:t>
            </a:r>
            <a:r>
              <a:rPr lang="en-GB" dirty="0"/>
              <a:t> name="left"&gt;First source vector.&lt;/</a:t>
            </a:r>
            <a:r>
              <a:rPr lang="en-GB" dirty="0" err="1"/>
              <a:t>param</a:t>
            </a:r>
            <a:r>
              <a:rPr lang="en-GB" dirty="0"/>
              <a:t>&gt;</a:t>
            </a:r>
          </a:p>
          <a:p>
            <a:pPr>
              <a:buNone/>
            </a:pPr>
            <a:r>
              <a:rPr lang="en-GB" dirty="0"/>
              <a:t>/// &lt;</a:t>
            </a:r>
            <a:r>
              <a:rPr lang="en-GB" dirty="0" err="1"/>
              <a:t>param</a:t>
            </a:r>
            <a:r>
              <a:rPr lang="en-GB" dirty="0"/>
              <a:t> name="right"&gt;Second source vector.&lt;/</a:t>
            </a:r>
            <a:r>
              <a:rPr lang="en-GB" dirty="0" err="1"/>
              <a:t>param</a:t>
            </a:r>
            <a:r>
              <a:rPr lang="en-GB" dirty="0"/>
              <a:t>&gt;</a:t>
            </a:r>
          </a:p>
          <a:p>
            <a:pPr>
              <a:buNone/>
            </a:pPr>
            <a:r>
              <a:rPr lang="en-GB" dirty="0"/>
              <a:t>/// &lt;returns&gt;The dot product of the two vectors.&lt;/</a:t>
            </a:r>
            <a:r>
              <a:rPr lang="en-GB" dirty="0" smtClean="0"/>
              <a:t>returns&gt;</a:t>
            </a:r>
          </a:p>
          <a:p>
            <a:pPr>
              <a:buNone/>
            </a:pPr>
            <a:r>
              <a:rPr lang="en-GB" dirty="0" smtClean="0"/>
              <a:t>public </a:t>
            </a:r>
            <a:r>
              <a:rPr lang="en-GB" dirty="0"/>
              <a:t>static </a:t>
            </a:r>
            <a:r>
              <a:rPr lang="en-GB" dirty="0" smtClean="0"/>
              <a:t>float Dot&lt;</a:t>
            </a:r>
            <a:r>
              <a:rPr lang="en-GB" dirty="0" err="1" smtClean="0"/>
              <a:t>int</a:t>
            </a:r>
            <a:r>
              <a:rPr lang="en-GB" dirty="0" smtClean="0"/>
              <a:t> n&gt;(Vector&lt;n&gt; </a:t>
            </a:r>
            <a:r>
              <a:rPr lang="en-GB" dirty="0"/>
              <a:t>left, </a:t>
            </a:r>
            <a:r>
              <a:rPr lang="en-GB" dirty="0" smtClean="0"/>
              <a:t>Vector&lt;n&gt; </a:t>
            </a:r>
            <a:r>
              <a:rPr lang="en-GB" dirty="0"/>
              <a:t>right)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 lvl="1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result = 0;</a:t>
            </a:r>
          </a:p>
          <a:p>
            <a:pPr lvl="1"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&lt;n; ++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{</a:t>
            </a:r>
          </a:p>
          <a:p>
            <a:pPr lvl="1">
              <a:buNone/>
            </a:pPr>
            <a:r>
              <a:rPr lang="en-GB" dirty="0"/>
              <a:t>	</a:t>
            </a:r>
            <a:r>
              <a:rPr lang="en-GB" dirty="0" smtClean="0"/>
              <a:t>result += left[</a:t>
            </a:r>
            <a:r>
              <a:rPr lang="en-GB" dirty="0" err="1" smtClean="0"/>
              <a:t>i</a:t>
            </a:r>
            <a:r>
              <a:rPr lang="en-GB" dirty="0" smtClean="0"/>
              <a:t>] * right[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</a:p>
          <a:p>
            <a:pPr lvl="1">
              <a:buNone/>
            </a:pPr>
            <a:r>
              <a:rPr lang="en-GB" dirty="0" smtClean="0"/>
              <a:t>}</a:t>
            </a:r>
          </a:p>
          <a:p>
            <a:pPr lvl="1">
              <a:buNone/>
            </a:pPr>
            <a:r>
              <a:rPr lang="en-GB" dirty="0" smtClean="0"/>
              <a:t>return result;</a:t>
            </a:r>
            <a:endParaRPr lang="en-GB" dirty="0"/>
          </a:p>
          <a:p>
            <a:pPr>
              <a:buNone/>
            </a:pPr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Either way client code looks similar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a = new Vector3(0, 1, 2);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b = new Vector3(3, 4, 5);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dot = </a:t>
            </a:r>
            <a:r>
              <a:rPr lang="en-GB" dirty="0" err="1" smtClean="0"/>
              <a:t>Vector.Dot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a = new Vector&lt;3&gt;(0, 1, 2);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b = new Vector&lt;3&gt;(3, 4, 5);</a:t>
            </a:r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dot = </a:t>
            </a:r>
            <a:r>
              <a:rPr lang="en-GB" dirty="0" err="1" smtClean="0"/>
              <a:t>Vector.Dot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</a:p>
          <a:p>
            <a:r>
              <a:rPr lang="en-GB" dirty="0" smtClean="0"/>
              <a:t>First class types</a:t>
            </a:r>
          </a:p>
          <a:p>
            <a:r>
              <a:rPr lang="en-GB" dirty="0" smtClean="0"/>
              <a:t>Generalized Algebraic Data Types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589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Value dependent types in the CLI</vt:lpstr>
      <vt:lpstr>Value dependence</vt:lpstr>
      <vt:lpstr>The CLI</vt:lpstr>
      <vt:lpstr>Types and the CLI</vt:lpstr>
      <vt:lpstr>Motivation</vt:lpstr>
      <vt:lpstr>Current state</vt:lpstr>
      <vt:lpstr>What we want</vt:lpstr>
      <vt:lpstr>Client code</vt:lpstr>
      <vt:lpstr>Background research</vt:lpstr>
      <vt:lpstr>Type equality constraints</vt:lpstr>
      <vt:lpstr>Type equality constraints</vt:lpstr>
      <vt:lpstr>Demo</vt:lpstr>
      <vt:lpstr>Values as type parameters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Fraser</dc:creator>
  <cp:lastModifiedBy>Fraser</cp:lastModifiedBy>
  <cp:revision>19</cp:revision>
  <dcterms:created xsi:type="dcterms:W3CDTF">2013-06-21T01:43:36Z</dcterms:created>
  <dcterms:modified xsi:type="dcterms:W3CDTF">2013-06-21T10:40:56Z</dcterms:modified>
</cp:coreProperties>
</file>