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84"/>
  </p:notesMasterIdLst>
  <p:handoutMasterIdLst>
    <p:handoutMasterId r:id="rId85"/>
  </p:handoutMasterIdLst>
  <p:sldIdLst>
    <p:sldId id="257" r:id="rId2"/>
    <p:sldId id="260" r:id="rId3"/>
    <p:sldId id="277" r:id="rId4"/>
    <p:sldId id="258" r:id="rId5"/>
    <p:sldId id="290" r:id="rId6"/>
    <p:sldId id="261" r:id="rId7"/>
    <p:sldId id="300" r:id="rId8"/>
    <p:sldId id="263" r:id="rId9"/>
    <p:sldId id="266" r:id="rId10"/>
    <p:sldId id="291" r:id="rId11"/>
    <p:sldId id="293" r:id="rId12"/>
    <p:sldId id="292" r:id="rId13"/>
    <p:sldId id="268" r:id="rId14"/>
    <p:sldId id="267" r:id="rId15"/>
    <p:sldId id="325" r:id="rId16"/>
    <p:sldId id="368" r:id="rId17"/>
    <p:sldId id="294" r:id="rId18"/>
    <p:sldId id="296" r:id="rId19"/>
    <p:sldId id="297" r:id="rId20"/>
    <p:sldId id="298" r:id="rId21"/>
    <p:sldId id="299" r:id="rId22"/>
    <p:sldId id="271" r:id="rId23"/>
    <p:sldId id="272" r:id="rId24"/>
    <p:sldId id="273" r:id="rId25"/>
    <p:sldId id="274" r:id="rId26"/>
    <p:sldId id="301" r:id="rId27"/>
    <p:sldId id="276" r:id="rId28"/>
    <p:sldId id="262" r:id="rId29"/>
    <p:sldId id="289" r:id="rId30"/>
    <p:sldId id="316" r:id="rId31"/>
    <p:sldId id="305" r:id="rId32"/>
    <p:sldId id="306" r:id="rId33"/>
    <p:sldId id="307" r:id="rId34"/>
    <p:sldId id="312" r:id="rId35"/>
    <p:sldId id="310" r:id="rId36"/>
    <p:sldId id="311" r:id="rId37"/>
    <p:sldId id="309" r:id="rId38"/>
    <p:sldId id="308" r:id="rId39"/>
    <p:sldId id="329" r:id="rId40"/>
    <p:sldId id="330" r:id="rId41"/>
    <p:sldId id="331" r:id="rId42"/>
    <p:sldId id="333" r:id="rId43"/>
    <p:sldId id="334" r:id="rId44"/>
    <p:sldId id="337" r:id="rId45"/>
    <p:sldId id="332" r:id="rId46"/>
    <p:sldId id="338" r:id="rId47"/>
    <p:sldId id="339" r:id="rId48"/>
    <p:sldId id="336" r:id="rId49"/>
    <p:sldId id="342" r:id="rId50"/>
    <p:sldId id="319" r:id="rId51"/>
    <p:sldId id="318" r:id="rId52"/>
    <p:sldId id="323" r:id="rId53"/>
    <p:sldId id="324" r:id="rId54"/>
    <p:sldId id="322" r:id="rId55"/>
    <p:sldId id="327" r:id="rId56"/>
    <p:sldId id="343" r:id="rId57"/>
    <p:sldId id="345" r:id="rId58"/>
    <p:sldId id="364" r:id="rId59"/>
    <p:sldId id="365" r:id="rId60"/>
    <p:sldId id="320" r:id="rId61"/>
    <p:sldId id="346" r:id="rId62"/>
    <p:sldId id="353" r:id="rId63"/>
    <p:sldId id="348" r:id="rId64"/>
    <p:sldId id="347" r:id="rId65"/>
    <p:sldId id="354" r:id="rId66"/>
    <p:sldId id="356" r:id="rId67"/>
    <p:sldId id="367" r:id="rId68"/>
    <p:sldId id="366" r:id="rId69"/>
    <p:sldId id="269" r:id="rId70"/>
    <p:sldId id="374" r:id="rId71"/>
    <p:sldId id="357" r:id="rId72"/>
    <p:sldId id="375" r:id="rId73"/>
    <p:sldId id="369" r:id="rId74"/>
    <p:sldId id="371" r:id="rId75"/>
    <p:sldId id="372" r:id="rId76"/>
    <p:sldId id="373" r:id="rId77"/>
    <p:sldId id="370" r:id="rId78"/>
    <p:sldId id="359" r:id="rId79"/>
    <p:sldId id="360" r:id="rId80"/>
    <p:sldId id="361" r:id="rId81"/>
    <p:sldId id="362" r:id="rId82"/>
    <p:sldId id="363"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stęp" id="{7EEE9A9A-2353-47E7-B100-BEFAF7441E43}">
          <p14:sldIdLst>
            <p14:sldId id="257"/>
            <p14:sldId id="260"/>
            <p14:sldId id="277"/>
            <p14:sldId id="258"/>
            <p14:sldId id="290"/>
          </p14:sldIdLst>
        </p14:section>
        <p14:section name="Dzień 1 (rano) - Wprowadzenie i fundamenty" id="{8D3A35AE-BAA1-43A0-8FA5-FDAFE0C6F8EC}">
          <p14:sldIdLst>
            <p14:sldId id="261"/>
            <p14:sldId id="300"/>
            <p14:sldId id="263"/>
            <p14:sldId id="266"/>
            <p14:sldId id="291"/>
            <p14:sldId id="293"/>
            <p14:sldId id="292"/>
            <p14:sldId id="268"/>
            <p14:sldId id="267"/>
            <p14:sldId id="325"/>
            <p14:sldId id="368"/>
            <p14:sldId id="294"/>
            <p14:sldId id="296"/>
            <p14:sldId id="297"/>
            <p14:sldId id="298"/>
            <p14:sldId id="299"/>
            <p14:sldId id="271"/>
            <p14:sldId id="272"/>
            <p14:sldId id="273"/>
            <p14:sldId id="274"/>
            <p14:sldId id="301"/>
            <p14:sldId id="276"/>
            <p14:sldId id="262"/>
            <p14:sldId id="289"/>
          </p14:sldIdLst>
        </p14:section>
        <p14:section name="Dzień 1 (popołudnie) - Tworzymy aplikacje" id="{63A2A9FF-3750-4C42-ACA4-E5EDAE6D2BCC}">
          <p14:sldIdLst>
            <p14:sldId id="316"/>
            <p14:sldId id="305"/>
            <p14:sldId id="306"/>
            <p14:sldId id="307"/>
            <p14:sldId id="312"/>
            <p14:sldId id="310"/>
            <p14:sldId id="311"/>
            <p14:sldId id="309"/>
            <p14:sldId id="308"/>
            <p14:sldId id="329"/>
            <p14:sldId id="330"/>
          </p14:sldIdLst>
        </p14:section>
        <p14:section name="Dzień 2 - Forms, Routing, Komunikacja z backendem" id="{57FF17F8-C28A-4212-8A31-13E6A937E933}">
          <p14:sldIdLst>
            <p14:sldId id="331"/>
            <p14:sldId id="333"/>
            <p14:sldId id="334"/>
            <p14:sldId id="337"/>
            <p14:sldId id="332"/>
            <p14:sldId id="338"/>
            <p14:sldId id="339"/>
            <p14:sldId id="336"/>
            <p14:sldId id="342"/>
            <p14:sldId id="319"/>
            <p14:sldId id="318"/>
            <p14:sldId id="323"/>
            <p14:sldId id="324"/>
            <p14:sldId id="322"/>
            <p14:sldId id="327"/>
            <p14:sldId id="343"/>
            <p14:sldId id="345"/>
            <p14:sldId id="364"/>
            <p14:sldId id="365"/>
            <p14:sldId id="320"/>
            <p14:sldId id="346"/>
            <p14:sldId id="353"/>
            <p14:sldId id="348"/>
            <p14:sldId id="347"/>
            <p14:sldId id="354"/>
            <p14:sldId id="356"/>
            <p14:sldId id="367"/>
            <p14:sldId id="366"/>
            <p14:sldId id="269"/>
            <p14:sldId id="374"/>
            <p14:sldId id="357"/>
            <p14:sldId id="375"/>
            <p14:sldId id="369"/>
            <p14:sldId id="371"/>
            <p14:sldId id="372"/>
            <p14:sldId id="373"/>
            <p14:sldId id="370"/>
            <p14:sldId id="359"/>
            <p14:sldId id="360"/>
            <p14:sldId id="361"/>
            <p14:sldId id="362"/>
            <p14:sldId id="3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8" autoAdjust="0"/>
    <p:restoredTop sz="62324" autoAdjust="0"/>
  </p:normalViewPr>
  <p:slideViewPr>
    <p:cSldViewPr snapToGrid="0">
      <p:cViewPr varScale="1">
        <p:scale>
          <a:sx n="53" d="100"/>
          <a:sy n="53" d="100"/>
        </p:scale>
        <p:origin x="1397" y="48"/>
      </p:cViewPr>
      <p:guideLst/>
    </p:cSldViewPr>
  </p:slideViewPr>
  <p:notesTextViewPr>
    <p:cViewPr>
      <p:scale>
        <a:sx n="100" d="100"/>
        <a:sy n="100" d="100"/>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_rels/data10.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_rels/drawing10.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FA39E-5819-4276-8D9B-6F5EB535FF80}"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pl-PL"/>
        </a:p>
      </dgm:t>
    </dgm:pt>
    <dgm:pt modelId="{662C7AAE-116A-46F7-9B56-0AAC0C3B733F}">
      <dgm:prSet/>
      <dgm:spPr/>
      <dgm:t>
        <a:bodyPr/>
        <a:lstStyle/>
        <a:p>
          <a:r>
            <a:rPr lang="pl-PL" dirty="0"/>
            <a:t>root-component</a:t>
          </a:r>
        </a:p>
      </dgm:t>
    </dgm:pt>
    <dgm:pt modelId="{675982A7-29A6-4D5F-A3D0-467AF6B25AFC}" type="parTrans" cxnId="{1613710D-738C-469C-AA7A-203B6CFE3B12}">
      <dgm:prSet/>
      <dgm:spPr/>
      <dgm:t>
        <a:bodyPr/>
        <a:lstStyle/>
        <a:p>
          <a:endParaRPr lang="pl-PL"/>
        </a:p>
      </dgm:t>
    </dgm:pt>
    <dgm:pt modelId="{56A7A6BB-A17F-472A-96AE-713E8CE7446B}" type="sibTrans" cxnId="{1613710D-738C-469C-AA7A-203B6CFE3B12}">
      <dgm:prSet/>
      <dgm:spPr/>
      <dgm:t>
        <a:bodyPr/>
        <a:lstStyle/>
        <a:p>
          <a:endParaRPr lang="pl-PL"/>
        </a:p>
      </dgm:t>
    </dgm:pt>
    <dgm:pt modelId="{BFAF22CD-6BDA-4771-BE85-EA944D281B69}">
      <dgm:prSet/>
      <dgm:spPr/>
      <dgm:t>
        <a:bodyPr/>
        <a:lstStyle/>
        <a:p>
          <a:r>
            <a:rPr lang="pl-PL" dirty="0" err="1"/>
            <a:t>child</a:t>
          </a:r>
          <a:r>
            <a:rPr lang="pl-PL" dirty="0"/>
            <a:t>-a-component</a:t>
          </a:r>
        </a:p>
      </dgm:t>
    </dgm:pt>
    <dgm:pt modelId="{CBC0AABC-52EC-45A9-8D5C-CB3C669AF7F2}" type="parTrans" cxnId="{37803033-9FF6-4920-95C2-7B601A354AB6}">
      <dgm:prSet/>
      <dgm:spPr/>
      <dgm:t>
        <a:bodyPr/>
        <a:lstStyle/>
        <a:p>
          <a:endParaRPr lang="pl-PL"/>
        </a:p>
      </dgm:t>
    </dgm:pt>
    <dgm:pt modelId="{CF82B7F7-055D-4583-A074-0C5E526A8FE7}" type="sibTrans" cxnId="{37803033-9FF6-4920-95C2-7B601A354AB6}">
      <dgm:prSet/>
      <dgm:spPr/>
      <dgm:t>
        <a:bodyPr/>
        <a:lstStyle/>
        <a:p>
          <a:endParaRPr lang="pl-PL"/>
        </a:p>
      </dgm:t>
    </dgm:pt>
    <dgm:pt modelId="{B8904BBF-F243-46D9-9901-B86CCF815792}">
      <dgm:prSet/>
      <dgm:spPr/>
      <dgm:t>
        <a:bodyPr/>
        <a:lstStyle/>
        <a:p>
          <a:r>
            <a:rPr lang="pl-PL" dirty="0" err="1"/>
            <a:t>child</a:t>
          </a:r>
          <a:r>
            <a:rPr lang="pl-PL" dirty="0"/>
            <a:t>-b-component</a:t>
          </a:r>
        </a:p>
      </dgm:t>
    </dgm:pt>
    <dgm:pt modelId="{AABE099D-49E1-4654-B18B-7D4C82F98DF7}" type="parTrans" cxnId="{E0039506-7439-4338-A079-BC8227991844}">
      <dgm:prSet/>
      <dgm:spPr/>
      <dgm:t>
        <a:bodyPr/>
        <a:lstStyle/>
        <a:p>
          <a:endParaRPr lang="pl-PL"/>
        </a:p>
      </dgm:t>
    </dgm:pt>
    <dgm:pt modelId="{196921E5-450A-4810-9290-6C5A7927F7CC}" type="sibTrans" cxnId="{E0039506-7439-4338-A079-BC8227991844}">
      <dgm:prSet/>
      <dgm:spPr/>
      <dgm:t>
        <a:bodyPr/>
        <a:lstStyle/>
        <a:p>
          <a:endParaRPr lang="pl-PL"/>
        </a:p>
      </dgm:t>
    </dgm:pt>
    <dgm:pt modelId="{4201964C-8AE8-4B82-A7FF-C70EF78DA3AA}">
      <dgm:prSet/>
      <dgm:spPr/>
      <dgm:t>
        <a:bodyPr/>
        <a:lstStyle/>
        <a:p>
          <a:r>
            <a:rPr lang="pl-PL"/>
            <a:t>grandchild-b-component</a:t>
          </a:r>
        </a:p>
      </dgm:t>
    </dgm:pt>
    <dgm:pt modelId="{DCB2A0A8-C897-4654-B548-1B09EEC84C98}" type="parTrans" cxnId="{44BE984F-EF53-4A40-BBC7-12F6880700E7}">
      <dgm:prSet/>
      <dgm:spPr/>
      <dgm:t>
        <a:bodyPr/>
        <a:lstStyle/>
        <a:p>
          <a:endParaRPr lang="pl-PL"/>
        </a:p>
      </dgm:t>
    </dgm:pt>
    <dgm:pt modelId="{FD9D1700-653D-46D6-A596-C0BDEB7D2731}" type="sibTrans" cxnId="{44BE984F-EF53-4A40-BBC7-12F6880700E7}">
      <dgm:prSet/>
      <dgm:spPr/>
      <dgm:t>
        <a:bodyPr/>
        <a:lstStyle/>
        <a:p>
          <a:endParaRPr lang="pl-PL"/>
        </a:p>
      </dgm:t>
    </dgm:pt>
    <dgm:pt modelId="{411B6F14-BC88-466C-A4AB-B30DABD41F79}">
      <dgm:prSet/>
      <dgm:spPr/>
      <dgm:t>
        <a:bodyPr/>
        <a:lstStyle/>
        <a:p>
          <a:r>
            <a:rPr lang="pl-PL" dirty="0" err="1"/>
            <a:t>grandchild</a:t>
          </a:r>
          <a:r>
            <a:rPr lang="pl-PL" dirty="0"/>
            <a:t>-b-component</a:t>
          </a:r>
        </a:p>
      </dgm:t>
    </dgm:pt>
    <dgm:pt modelId="{54CF5561-AA4A-40E7-9328-D7383E3D3D92}" type="parTrans" cxnId="{0B2EBE55-268D-445B-B2C3-30A83AD097CB}">
      <dgm:prSet/>
      <dgm:spPr/>
      <dgm:t>
        <a:bodyPr/>
        <a:lstStyle/>
        <a:p>
          <a:endParaRPr lang="pl-PL"/>
        </a:p>
      </dgm:t>
    </dgm:pt>
    <dgm:pt modelId="{70D9EB2E-DD3E-4EB8-931D-34C403D3BC11}" type="sibTrans" cxnId="{0B2EBE55-268D-445B-B2C3-30A83AD097CB}">
      <dgm:prSet/>
      <dgm:spPr/>
      <dgm:t>
        <a:bodyPr/>
        <a:lstStyle/>
        <a:p>
          <a:endParaRPr lang="pl-PL"/>
        </a:p>
      </dgm:t>
    </dgm:pt>
    <dgm:pt modelId="{889E0708-21C9-4303-801C-AEFF22EBC74C}">
      <dgm:prSet/>
      <dgm:spPr/>
      <dgm:t>
        <a:bodyPr/>
        <a:lstStyle/>
        <a:p>
          <a:r>
            <a:rPr lang="pl-PL" dirty="0" err="1"/>
            <a:t>child</a:t>
          </a:r>
          <a:r>
            <a:rPr lang="pl-PL" dirty="0"/>
            <a:t>-c-component</a:t>
          </a:r>
        </a:p>
      </dgm:t>
    </dgm:pt>
    <dgm:pt modelId="{B7C2640E-CAD2-406E-B3FD-D28705CB0E53}" type="parTrans" cxnId="{8A593654-D999-4076-9311-FCB6F5D4EB34}">
      <dgm:prSet/>
      <dgm:spPr/>
      <dgm:t>
        <a:bodyPr/>
        <a:lstStyle/>
        <a:p>
          <a:endParaRPr lang="pl-PL"/>
        </a:p>
      </dgm:t>
    </dgm:pt>
    <dgm:pt modelId="{CFC790CD-C8DA-4D31-9421-240FD2385C54}" type="sibTrans" cxnId="{8A593654-D999-4076-9311-FCB6F5D4EB34}">
      <dgm:prSet/>
      <dgm:spPr/>
      <dgm:t>
        <a:bodyPr/>
        <a:lstStyle/>
        <a:p>
          <a:endParaRPr lang="pl-PL"/>
        </a:p>
      </dgm:t>
    </dgm:pt>
    <dgm:pt modelId="{66FD3D68-C5B5-43E1-95B3-F684A7E4D6D5}" type="pres">
      <dgm:prSet presAssocID="{DD6FA39E-5819-4276-8D9B-6F5EB535FF80}" presName="hierChild1" presStyleCnt="0">
        <dgm:presLayoutVars>
          <dgm:chPref val="1"/>
          <dgm:dir/>
          <dgm:animOne val="branch"/>
          <dgm:animLvl val="lvl"/>
          <dgm:resizeHandles/>
        </dgm:presLayoutVars>
      </dgm:prSet>
      <dgm:spPr/>
    </dgm:pt>
    <dgm:pt modelId="{97CA6D7A-EA08-447E-A30D-CF92CF95F645}" type="pres">
      <dgm:prSet presAssocID="{662C7AAE-116A-46F7-9B56-0AAC0C3B733F}" presName="hierRoot1" presStyleCnt="0"/>
      <dgm:spPr/>
    </dgm:pt>
    <dgm:pt modelId="{8949122B-E28A-46B3-AD8C-D45CB2C701ED}" type="pres">
      <dgm:prSet presAssocID="{662C7AAE-116A-46F7-9B56-0AAC0C3B733F}" presName="composite" presStyleCnt="0"/>
      <dgm:spPr/>
    </dgm:pt>
    <dgm:pt modelId="{25B26421-EF44-4887-84AA-61807FDAEB67}" type="pres">
      <dgm:prSet presAssocID="{662C7AAE-116A-46F7-9B56-0AAC0C3B733F}" presName="background" presStyleLbl="node0" presStyleIdx="0" presStyleCnt="1"/>
      <dgm:spPr/>
    </dgm:pt>
    <dgm:pt modelId="{001A6A08-B071-4350-B78C-98BB65C6CCF8}" type="pres">
      <dgm:prSet presAssocID="{662C7AAE-116A-46F7-9B56-0AAC0C3B733F}" presName="text" presStyleLbl="fgAcc0" presStyleIdx="0" presStyleCnt="1">
        <dgm:presLayoutVars>
          <dgm:chPref val="3"/>
        </dgm:presLayoutVars>
      </dgm:prSet>
      <dgm:spPr/>
    </dgm:pt>
    <dgm:pt modelId="{EC4E3732-265F-4428-9472-C4411494A697}" type="pres">
      <dgm:prSet presAssocID="{662C7AAE-116A-46F7-9B56-0AAC0C3B733F}" presName="hierChild2" presStyleCnt="0"/>
      <dgm:spPr/>
    </dgm:pt>
    <dgm:pt modelId="{4938EBBB-BA4E-4888-AEB2-6CB2E002B9B9}" type="pres">
      <dgm:prSet presAssocID="{CBC0AABC-52EC-45A9-8D5C-CB3C669AF7F2}" presName="Name10" presStyleLbl="parChTrans1D2" presStyleIdx="0" presStyleCnt="3"/>
      <dgm:spPr/>
    </dgm:pt>
    <dgm:pt modelId="{5A4B1797-1FC0-4BA7-9E94-1716EE8D176B}" type="pres">
      <dgm:prSet presAssocID="{BFAF22CD-6BDA-4771-BE85-EA944D281B69}" presName="hierRoot2" presStyleCnt="0"/>
      <dgm:spPr/>
    </dgm:pt>
    <dgm:pt modelId="{FACAC91E-7E53-4AD1-A342-6B7F5035BC83}" type="pres">
      <dgm:prSet presAssocID="{BFAF22CD-6BDA-4771-BE85-EA944D281B69}" presName="composite2" presStyleCnt="0"/>
      <dgm:spPr/>
    </dgm:pt>
    <dgm:pt modelId="{B2E8CBCC-4456-4315-A507-7012D38CC9C1}" type="pres">
      <dgm:prSet presAssocID="{BFAF22CD-6BDA-4771-BE85-EA944D281B69}" presName="background2" presStyleLbl="node2" presStyleIdx="0" presStyleCnt="3"/>
      <dgm:spPr/>
    </dgm:pt>
    <dgm:pt modelId="{176956AE-4914-41B8-A619-5DDDD88722C3}" type="pres">
      <dgm:prSet presAssocID="{BFAF22CD-6BDA-4771-BE85-EA944D281B69}" presName="text2" presStyleLbl="fgAcc2" presStyleIdx="0" presStyleCnt="3">
        <dgm:presLayoutVars>
          <dgm:chPref val="3"/>
        </dgm:presLayoutVars>
      </dgm:prSet>
      <dgm:spPr/>
    </dgm:pt>
    <dgm:pt modelId="{7C4B59C5-D678-4B98-9443-B636FB7D2E0C}" type="pres">
      <dgm:prSet presAssocID="{BFAF22CD-6BDA-4771-BE85-EA944D281B69}" presName="hierChild3" presStyleCnt="0"/>
      <dgm:spPr/>
    </dgm:pt>
    <dgm:pt modelId="{34CEFC21-8FAB-4E96-85F8-A5A472A38BD5}" type="pres">
      <dgm:prSet presAssocID="{AABE099D-49E1-4654-B18B-7D4C82F98DF7}" presName="Name10" presStyleLbl="parChTrans1D2" presStyleIdx="1" presStyleCnt="3"/>
      <dgm:spPr/>
    </dgm:pt>
    <dgm:pt modelId="{959F2E73-4285-4DE6-B022-63281380A318}" type="pres">
      <dgm:prSet presAssocID="{B8904BBF-F243-46D9-9901-B86CCF815792}" presName="hierRoot2" presStyleCnt="0"/>
      <dgm:spPr/>
    </dgm:pt>
    <dgm:pt modelId="{8D3A4173-479E-4779-AA84-897500466D68}" type="pres">
      <dgm:prSet presAssocID="{B8904BBF-F243-46D9-9901-B86CCF815792}" presName="composite2" presStyleCnt="0"/>
      <dgm:spPr/>
    </dgm:pt>
    <dgm:pt modelId="{E8BA3CDA-2C5C-466A-B35B-6E3AC3877E18}" type="pres">
      <dgm:prSet presAssocID="{B8904BBF-F243-46D9-9901-B86CCF815792}" presName="background2" presStyleLbl="node2" presStyleIdx="1" presStyleCnt="3"/>
      <dgm:spPr/>
    </dgm:pt>
    <dgm:pt modelId="{9EC06ABD-633E-4D32-A726-3EF02031447C}" type="pres">
      <dgm:prSet presAssocID="{B8904BBF-F243-46D9-9901-B86CCF815792}" presName="text2" presStyleLbl="fgAcc2" presStyleIdx="1" presStyleCnt="3">
        <dgm:presLayoutVars>
          <dgm:chPref val="3"/>
        </dgm:presLayoutVars>
      </dgm:prSet>
      <dgm:spPr/>
    </dgm:pt>
    <dgm:pt modelId="{FE8EE15B-FD36-45F0-88BD-7BFDB7A58908}" type="pres">
      <dgm:prSet presAssocID="{B8904BBF-F243-46D9-9901-B86CCF815792}" presName="hierChild3" presStyleCnt="0"/>
      <dgm:spPr/>
    </dgm:pt>
    <dgm:pt modelId="{08071835-5ED6-435D-99D6-70524F01F636}" type="pres">
      <dgm:prSet presAssocID="{DCB2A0A8-C897-4654-B548-1B09EEC84C98}" presName="Name17" presStyleLbl="parChTrans1D3" presStyleIdx="0" presStyleCnt="2"/>
      <dgm:spPr/>
    </dgm:pt>
    <dgm:pt modelId="{252C7920-E560-4434-A3F3-8B1E18B4B664}" type="pres">
      <dgm:prSet presAssocID="{4201964C-8AE8-4B82-A7FF-C70EF78DA3AA}" presName="hierRoot3" presStyleCnt="0"/>
      <dgm:spPr/>
    </dgm:pt>
    <dgm:pt modelId="{27FD8AFA-6CC1-41CD-B1CE-F2947E4502E7}" type="pres">
      <dgm:prSet presAssocID="{4201964C-8AE8-4B82-A7FF-C70EF78DA3AA}" presName="composite3" presStyleCnt="0"/>
      <dgm:spPr/>
    </dgm:pt>
    <dgm:pt modelId="{C5BAF223-D84F-455C-929A-0568122A01FA}" type="pres">
      <dgm:prSet presAssocID="{4201964C-8AE8-4B82-A7FF-C70EF78DA3AA}" presName="background3" presStyleLbl="node3" presStyleIdx="0" presStyleCnt="2"/>
      <dgm:spPr/>
    </dgm:pt>
    <dgm:pt modelId="{1345F8B6-F6AB-4969-8579-82237049743E}" type="pres">
      <dgm:prSet presAssocID="{4201964C-8AE8-4B82-A7FF-C70EF78DA3AA}" presName="text3" presStyleLbl="fgAcc3" presStyleIdx="0" presStyleCnt="2">
        <dgm:presLayoutVars>
          <dgm:chPref val="3"/>
        </dgm:presLayoutVars>
      </dgm:prSet>
      <dgm:spPr/>
    </dgm:pt>
    <dgm:pt modelId="{A985D276-A9B0-4160-8E25-2D5FCF68B478}" type="pres">
      <dgm:prSet presAssocID="{4201964C-8AE8-4B82-A7FF-C70EF78DA3AA}" presName="hierChild4" presStyleCnt="0"/>
      <dgm:spPr/>
    </dgm:pt>
    <dgm:pt modelId="{67E54AE5-11BB-47EC-9ACE-17AF5C5C66BA}" type="pres">
      <dgm:prSet presAssocID="{54CF5561-AA4A-40E7-9328-D7383E3D3D92}" presName="Name17" presStyleLbl="parChTrans1D3" presStyleIdx="1" presStyleCnt="2"/>
      <dgm:spPr/>
    </dgm:pt>
    <dgm:pt modelId="{703D68A8-5C2B-456A-AF96-0D3FAAE30D1F}" type="pres">
      <dgm:prSet presAssocID="{411B6F14-BC88-466C-A4AB-B30DABD41F79}" presName="hierRoot3" presStyleCnt="0"/>
      <dgm:spPr/>
    </dgm:pt>
    <dgm:pt modelId="{051D8FFF-C093-41F1-9F6A-3667B9B69813}" type="pres">
      <dgm:prSet presAssocID="{411B6F14-BC88-466C-A4AB-B30DABD41F79}" presName="composite3" presStyleCnt="0"/>
      <dgm:spPr/>
    </dgm:pt>
    <dgm:pt modelId="{484F7E3F-9DAF-4144-9314-C82B5450A6D3}" type="pres">
      <dgm:prSet presAssocID="{411B6F14-BC88-466C-A4AB-B30DABD41F79}" presName="background3" presStyleLbl="node3" presStyleIdx="1" presStyleCnt="2"/>
      <dgm:spPr/>
    </dgm:pt>
    <dgm:pt modelId="{5F7FB583-3C78-49FA-9680-4D282632668C}" type="pres">
      <dgm:prSet presAssocID="{411B6F14-BC88-466C-A4AB-B30DABD41F79}" presName="text3" presStyleLbl="fgAcc3" presStyleIdx="1" presStyleCnt="2">
        <dgm:presLayoutVars>
          <dgm:chPref val="3"/>
        </dgm:presLayoutVars>
      </dgm:prSet>
      <dgm:spPr/>
    </dgm:pt>
    <dgm:pt modelId="{E4CE8159-DB0E-4DA6-BFFB-0844060ACA42}" type="pres">
      <dgm:prSet presAssocID="{411B6F14-BC88-466C-A4AB-B30DABD41F79}" presName="hierChild4" presStyleCnt="0"/>
      <dgm:spPr/>
    </dgm:pt>
    <dgm:pt modelId="{8C3CF640-60A6-4CBC-9767-58C72C7ADC37}" type="pres">
      <dgm:prSet presAssocID="{B7C2640E-CAD2-406E-B3FD-D28705CB0E53}" presName="Name10" presStyleLbl="parChTrans1D2" presStyleIdx="2" presStyleCnt="3"/>
      <dgm:spPr/>
    </dgm:pt>
    <dgm:pt modelId="{170CF2C2-4032-4DA1-9B17-668880927D5D}" type="pres">
      <dgm:prSet presAssocID="{889E0708-21C9-4303-801C-AEFF22EBC74C}" presName="hierRoot2" presStyleCnt="0"/>
      <dgm:spPr/>
    </dgm:pt>
    <dgm:pt modelId="{963F23EA-7961-49AE-83A4-14DF6DDD71B4}" type="pres">
      <dgm:prSet presAssocID="{889E0708-21C9-4303-801C-AEFF22EBC74C}" presName="composite2" presStyleCnt="0"/>
      <dgm:spPr/>
    </dgm:pt>
    <dgm:pt modelId="{6FC87864-96AC-4063-8297-88F281329B02}" type="pres">
      <dgm:prSet presAssocID="{889E0708-21C9-4303-801C-AEFF22EBC74C}" presName="background2" presStyleLbl="node2" presStyleIdx="2" presStyleCnt="3"/>
      <dgm:spPr/>
    </dgm:pt>
    <dgm:pt modelId="{DF5561CF-FA01-4C4B-86A8-2357038F3663}" type="pres">
      <dgm:prSet presAssocID="{889E0708-21C9-4303-801C-AEFF22EBC74C}" presName="text2" presStyleLbl="fgAcc2" presStyleIdx="2" presStyleCnt="3">
        <dgm:presLayoutVars>
          <dgm:chPref val="3"/>
        </dgm:presLayoutVars>
      </dgm:prSet>
      <dgm:spPr/>
    </dgm:pt>
    <dgm:pt modelId="{B0DE4478-FF3A-42AF-A440-D4E0726B43D3}" type="pres">
      <dgm:prSet presAssocID="{889E0708-21C9-4303-801C-AEFF22EBC74C}" presName="hierChild3" presStyleCnt="0"/>
      <dgm:spPr/>
    </dgm:pt>
  </dgm:ptLst>
  <dgm:cxnLst>
    <dgm:cxn modelId="{E0039506-7439-4338-A079-BC8227991844}" srcId="{662C7AAE-116A-46F7-9B56-0AAC0C3B733F}" destId="{B8904BBF-F243-46D9-9901-B86CCF815792}" srcOrd="1" destOrd="0" parTransId="{AABE099D-49E1-4654-B18B-7D4C82F98DF7}" sibTransId="{196921E5-450A-4810-9290-6C5A7927F7CC}"/>
    <dgm:cxn modelId="{1613710D-738C-469C-AA7A-203B6CFE3B12}" srcId="{DD6FA39E-5819-4276-8D9B-6F5EB535FF80}" destId="{662C7AAE-116A-46F7-9B56-0AAC0C3B733F}" srcOrd="0" destOrd="0" parTransId="{675982A7-29A6-4D5F-A3D0-467AF6B25AFC}" sibTransId="{56A7A6BB-A17F-472A-96AE-713E8CE7446B}"/>
    <dgm:cxn modelId="{3B638D32-F7CF-4DC3-ADB4-BE0E27F97271}" type="presOf" srcId="{B8904BBF-F243-46D9-9901-B86CCF815792}" destId="{9EC06ABD-633E-4D32-A726-3EF02031447C}" srcOrd="0" destOrd="0" presId="urn:microsoft.com/office/officeart/2005/8/layout/hierarchy1"/>
    <dgm:cxn modelId="{37803033-9FF6-4920-95C2-7B601A354AB6}" srcId="{662C7AAE-116A-46F7-9B56-0AAC0C3B733F}" destId="{BFAF22CD-6BDA-4771-BE85-EA944D281B69}" srcOrd="0" destOrd="0" parTransId="{CBC0AABC-52EC-45A9-8D5C-CB3C669AF7F2}" sibTransId="{CF82B7F7-055D-4583-A074-0C5E526A8FE7}"/>
    <dgm:cxn modelId="{34226B33-09A4-4C1D-860D-4395E0504E27}" type="presOf" srcId="{DCB2A0A8-C897-4654-B548-1B09EEC84C98}" destId="{08071835-5ED6-435D-99D6-70524F01F636}" srcOrd="0" destOrd="0" presId="urn:microsoft.com/office/officeart/2005/8/layout/hierarchy1"/>
    <dgm:cxn modelId="{628D925E-0144-4CFE-8C8A-BCDAECB649EE}" type="presOf" srcId="{4201964C-8AE8-4B82-A7FF-C70EF78DA3AA}" destId="{1345F8B6-F6AB-4969-8579-82237049743E}" srcOrd="0" destOrd="0" presId="urn:microsoft.com/office/officeart/2005/8/layout/hierarchy1"/>
    <dgm:cxn modelId="{2B292D5F-45BD-4E42-A34C-EEA2B8317F4B}" type="presOf" srcId="{889E0708-21C9-4303-801C-AEFF22EBC74C}" destId="{DF5561CF-FA01-4C4B-86A8-2357038F3663}" srcOrd="0" destOrd="0" presId="urn:microsoft.com/office/officeart/2005/8/layout/hierarchy1"/>
    <dgm:cxn modelId="{44BE984F-EF53-4A40-BBC7-12F6880700E7}" srcId="{B8904BBF-F243-46D9-9901-B86CCF815792}" destId="{4201964C-8AE8-4B82-A7FF-C70EF78DA3AA}" srcOrd="0" destOrd="0" parTransId="{DCB2A0A8-C897-4654-B548-1B09EEC84C98}" sibTransId="{FD9D1700-653D-46D6-A596-C0BDEB7D2731}"/>
    <dgm:cxn modelId="{5748D851-2710-498D-A6AA-9FD09651E775}" type="presOf" srcId="{BFAF22CD-6BDA-4771-BE85-EA944D281B69}" destId="{176956AE-4914-41B8-A619-5DDDD88722C3}" srcOrd="0" destOrd="0" presId="urn:microsoft.com/office/officeart/2005/8/layout/hierarchy1"/>
    <dgm:cxn modelId="{8A593654-D999-4076-9311-FCB6F5D4EB34}" srcId="{662C7AAE-116A-46F7-9B56-0AAC0C3B733F}" destId="{889E0708-21C9-4303-801C-AEFF22EBC74C}" srcOrd="2" destOrd="0" parTransId="{B7C2640E-CAD2-406E-B3FD-D28705CB0E53}" sibTransId="{CFC790CD-C8DA-4D31-9421-240FD2385C54}"/>
    <dgm:cxn modelId="{0B2EBE55-268D-445B-B2C3-30A83AD097CB}" srcId="{B8904BBF-F243-46D9-9901-B86CCF815792}" destId="{411B6F14-BC88-466C-A4AB-B30DABD41F79}" srcOrd="1" destOrd="0" parTransId="{54CF5561-AA4A-40E7-9328-D7383E3D3D92}" sibTransId="{70D9EB2E-DD3E-4EB8-931D-34C403D3BC11}"/>
    <dgm:cxn modelId="{3D64D97A-7BF6-4CB0-8ADF-A7904E52A6FB}" type="presOf" srcId="{CBC0AABC-52EC-45A9-8D5C-CB3C669AF7F2}" destId="{4938EBBB-BA4E-4888-AEB2-6CB2E002B9B9}" srcOrd="0" destOrd="0" presId="urn:microsoft.com/office/officeart/2005/8/layout/hierarchy1"/>
    <dgm:cxn modelId="{8DF6C67B-39E9-46A9-951A-0AF0636C4BB8}" type="presOf" srcId="{AABE099D-49E1-4654-B18B-7D4C82F98DF7}" destId="{34CEFC21-8FAB-4E96-85F8-A5A472A38BD5}" srcOrd="0" destOrd="0" presId="urn:microsoft.com/office/officeart/2005/8/layout/hierarchy1"/>
    <dgm:cxn modelId="{7F05C085-D664-4DF9-A801-E4CA1ABD8D3F}" type="presOf" srcId="{54CF5561-AA4A-40E7-9328-D7383E3D3D92}" destId="{67E54AE5-11BB-47EC-9ACE-17AF5C5C66BA}" srcOrd="0" destOrd="0" presId="urn:microsoft.com/office/officeart/2005/8/layout/hierarchy1"/>
    <dgm:cxn modelId="{A4A5918D-9EAA-4F59-BF78-F763143E00D2}" type="presOf" srcId="{411B6F14-BC88-466C-A4AB-B30DABD41F79}" destId="{5F7FB583-3C78-49FA-9680-4D282632668C}" srcOrd="0" destOrd="0" presId="urn:microsoft.com/office/officeart/2005/8/layout/hierarchy1"/>
    <dgm:cxn modelId="{04F3A4AC-CED2-4DA5-A6AA-D428CA8D20FD}" type="presOf" srcId="{DD6FA39E-5819-4276-8D9B-6F5EB535FF80}" destId="{66FD3D68-C5B5-43E1-95B3-F684A7E4D6D5}" srcOrd="0" destOrd="0" presId="urn:microsoft.com/office/officeart/2005/8/layout/hierarchy1"/>
    <dgm:cxn modelId="{59B1C2BA-F9B2-4535-91B1-F1D6B5D67421}" type="presOf" srcId="{662C7AAE-116A-46F7-9B56-0AAC0C3B733F}" destId="{001A6A08-B071-4350-B78C-98BB65C6CCF8}" srcOrd="0" destOrd="0" presId="urn:microsoft.com/office/officeart/2005/8/layout/hierarchy1"/>
    <dgm:cxn modelId="{6D2502D1-F66B-4AAF-B04A-D3AD6FFBA658}" type="presOf" srcId="{B7C2640E-CAD2-406E-B3FD-D28705CB0E53}" destId="{8C3CF640-60A6-4CBC-9767-58C72C7ADC37}" srcOrd="0" destOrd="0" presId="urn:microsoft.com/office/officeart/2005/8/layout/hierarchy1"/>
    <dgm:cxn modelId="{79B7D7D9-137E-4C71-BC30-0889A5445BCC}" type="presParOf" srcId="{66FD3D68-C5B5-43E1-95B3-F684A7E4D6D5}" destId="{97CA6D7A-EA08-447E-A30D-CF92CF95F645}" srcOrd="0" destOrd="0" presId="urn:microsoft.com/office/officeart/2005/8/layout/hierarchy1"/>
    <dgm:cxn modelId="{B9A03F9B-08B2-4C34-8ED6-D46354871957}" type="presParOf" srcId="{97CA6D7A-EA08-447E-A30D-CF92CF95F645}" destId="{8949122B-E28A-46B3-AD8C-D45CB2C701ED}" srcOrd="0" destOrd="0" presId="urn:microsoft.com/office/officeart/2005/8/layout/hierarchy1"/>
    <dgm:cxn modelId="{A86381CB-32FB-4DF2-9D95-C0E3072A440A}" type="presParOf" srcId="{8949122B-E28A-46B3-AD8C-D45CB2C701ED}" destId="{25B26421-EF44-4887-84AA-61807FDAEB67}" srcOrd="0" destOrd="0" presId="urn:microsoft.com/office/officeart/2005/8/layout/hierarchy1"/>
    <dgm:cxn modelId="{BF49EB8A-7B10-4B15-B10B-5613FD7FCF88}" type="presParOf" srcId="{8949122B-E28A-46B3-AD8C-D45CB2C701ED}" destId="{001A6A08-B071-4350-B78C-98BB65C6CCF8}" srcOrd="1" destOrd="0" presId="urn:microsoft.com/office/officeart/2005/8/layout/hierarchy1"/>
    <dgm:cxn modelId="{E1B8080E-9656-4DBE-B2B3-4BC40FB69113}" type="presParOf" srcId="{97CA6D7A-EA08-447E-A30D-CF92CF95F645}" destId="{EC4E3732-265F-4428-9472-C4411494A697}" srcOrd="1" destOrd="0" presId="urn:microsoft.com/office/officeart/2005/8/layout/hierarchy1"/>
    <dgm:cxn modelId="{A7B0235A-073B-4E36-8888-E487AF62E6C8}" type="presParOf" srcId="{EC4E3732-265F-4428-9472-C4411494A697}" destId="{4938EBBB-BA4E-4888-AEB2-6CB2E002B9B9}" srcOrd="0" destOrd="0" presId="urn:microsoft.com/office/officeart/2005/8/layout/hierarchy1"/>
    <dgm:cxn modelId="{6FA6C8C0-4688-4C2B-91B1-5252AB86DCA4}" type="presParOf" srcId="{EC4E3732-265F-4428-9472-C4411494A697}" destId="{5A4B1797-1FC0-4BA7-9E94-1716EE8D176B}" srcOrd="1" destOrd="0" presId="urn:microsoft.com/office/officeart/2005/8/layout/hierarchy1"/>
    <dgm:cxn modelId="{20429265-DA47-44C1-A51A-EDE2FF86D8C9}" type="presParOf" srcId="{5A4B1797-1FC0-4BA7-9E94-1716EE8D176B}" destId="{FACAC91E-7E53-4AD1-A342-6B7F5035BC83}" srcOrd="0" destOrd="0" presId="urn:microsoft.com/office/officeart/2005/8/layout/hierarchy1"/>
    <dgm:cxn modelId="{24BB4DEE-E234-463C-9BD5-D454746FBDCE}" type="presParOf" srcId="{FACAC91E-7E53-4AD1-A342-6B7F5035BC83}" destId="{B2E8CBCC-4456-4315-A507-7012D38CC9C1}" srcOrd="0" destOrd="0" presId="urn:microsoft.com/office/officeart/2005/8/layout/hierarchy1"/>
    <dgm:cxn modelId="{A7061F7D-0674-449E-953E-88B70BC8F067}" type="presParOf" srcId="{FACAC91E-7E53-4AD1-A342-6B7F5035BC83}" destId="{176956AE-4914-41B8-A619-5DDDD88722C3}" srcOrd="1" destOrd="0" presId="urn:microsoft.com/office/officeart/2005/8/layout/hierarchy1"/>
    <dgm:cxn modelId="{E28CB58B-D313-43EB-AF32-415C593B3F4C}" type="presParOf" srcId="{5A4B1797-1FC0-4BA7-9E94-1716EE8D176B}" destId="{7C4B59C5-D678-4B98-9443-B636FB7D2E0C}" srcOrd="1" destOrd="0" presId="urn:microsoft.com/office/officeart/2005/8/layout/hierarchy1"/>
    <dgm:cxn modelId="{AF493407-6C01-4B8E-9E8C-F641F167AB53}" type="presParOf" srcId="{EC4E3732-265F-4428-9472-C4411494A697}" destId="{34CEFC21-8FAB-4E96-85F8-A5A472A38BD5}" srcOrd="2" destOrd="0" presId="urn:microsoft.com/office/officeart/2005/8/layout/hierarchy1"/>
    <dgm:cxn modelId="{375A2C9F-6FF2-41F4-9D0B-A2A6979B63ED}" type="presParOf" srcId="{EC4E3732-265F-4428-9472-C4411494A697}" destId="{959F2E73-4285-4DE6-B022-63281380A318}" srcOrd="3" destOrd="0" presId="urn:microsoft.com/office/officeart/2005/8/layout/hierarchy1"/>
    <dgm:cxn modelId="{69BDBC5F-AB26-4179-8FF8-AFECC5A9C630}" type="presParOf" srcId="{959F2E73-4285-4DE6-B022-63281380A318}" destId="{8D3A4173-479E-4779-AA84-897500466D68}" srcOrd="0" destOrd="0" presId="urn:microsoft.com/office/officeart/2005/8/layout/hierarchy1"/>
    <dgm:cxn modelId="{D9824B39-1034-45EB-9060-D99D641A1D36}" type="presParOf" srcId="{8D3A4173-479E-4779-AA84-897500466D68}" destId="{E8BA3CDA-2C5C-466A-B35B-6E3AC3877E18}" srcOrd="0" destOrd="0" presId="urn:microsoft.com/office/officeart/2005/8/layout/hierarchy1"/>
    <dgm:cxn modelId="{40FAA493-1B5C-43A9-BB29-9775A3AFB6CC}" type="presParOf" srcId="{8D3A4173-479E-4779-AA84-897500466D68}" destId="{9EC06ABD-633E-4D32-A726-3EF02031447C}" srcOrd="1" destOrd="0" presId="urn:microsoft.com/office/officeart/2005/8/layout/hierarchy1"/>
    <dgm:cxn modelId="{7CE5C2BA-C331-41C2-9DA3-1594CB530286}" type="presParOf" srcId="{959F2E73-4285-4DE6-B022-63281380A318}" destId="{FE8EE15B-FD36-45F0-88BD-7BFDB7A58908}" srcOrd="1" destOrd="0" presId="urn:microsoft.com/office/officeart/2005/8/layout/hierarchy1"/>
    <dgm:cxn modelId="{6EA39BD1-925D-4FBF-BF90-87D1F827ADED}" type="presParOf" srcId="{FE8EE15B-FD36-45F0-88BD-7BFDB7A58908}" destId="{08071835-5ED6-435D-99D6-70524F01F636}" srcOrd="0" destOrd="0" presId="urn:microsoft.com/office/officeart/2005/8/layout/hierarchy1"/>
    <dgm:cxn modelId="{23669688-D540-43AE-8440-AD7D41308A2C}" type="presParOf" srcId="{FE8EE15B-FD36-45F0-88BD-7BFDB7A58908}" destId="{252C7920-E560-4434-A3F3-8B1E18B4B664}" srcOrd="1" destOrd="0" presId="urn:microsoft.com/office/officeart/2005/8/layout/hierarchy1"/>
    <dgm:cxn modelId="{411A6A6A-2817-430F-BBDF-0865EC493AF4}" type="presParOf" srcId="{252C7920-E560-4434-A3F3-8B1E18B4B664}" destId="{27FD8AFA-6CC1-41CD-B1CE-F2947E4502E7}" srcOrd="0" destOrd="0" presId="urn:microsoft.com/office/officeart/2005/8/layout/hierarchy1"/>
    <dgm:cxn modelId="{8B3D503B-DFE8-4A28-9794-688005FA24E4}" type="presParOf" srcId="{27FD8AFA-6CC1-41CD-B1CE-F2947E4502E7}" destId="{C5BAF223-D84F-455C-929A-0568122A01FA}" srcOrd="0" destOrd="0" presId="urn:microsoft.com/office/officeart/2005/8/layout/hierarchy1"/>
    <dgm:cxn modelId="{F3F18B61-5D67-4879-AFED-355A2B5F4F11}" type="presParOf" srcId="{27FD8AFA-6CC1-41CD-B1CE-F2947E4502E7}" destId="{1345F8B6-F6AB-4969-8579-82237049743E}" srcOrd="1" destOrd="0" presId="urn:microsoft.com/office/officeart/2005/8/layout/hierarchy1"/>
    <dgm:cxn modelId="{B1A04C62-0124-4658-B996-2C8A7EE73B16}" type="presParOf" srcId="{252C7920-E560-4434-A3F3-8B1E18B4B664}" destId="{A985D276-A9B0-4160-8E25-2D5FCF68B478}" srcOrd="1" destOrd="0" presId="urn:microsoft.com/office/officeart/2005/8/layout/hierarchy1"/>
    <dgm:cxn modelId="{65BD1ABE-CDCC-44DC-A56E-70DDC01BD670}" type="presParOf" srcId="{FE8EE15B-FD36-45F0-88BD-7BFDB7A58908}" destId="{67E54AE5-11BB-47EC-9ACE-17AF5C5C66BA}" srcOrd="2" destOrd="0" presId="urn:microsoft.com/office/officeart/2005/8/layout/hierarchy1"/>
    <dgm:cxn modelId="{8774D434-C21B-47C1-A778-AB8FAE6ABB5A}" type="presParOf" srcId="{FE8EE15B-FD36-45F0-88BD-7BFDB7A58908}" destId="{703D68A8-5C2B-456A-AF96-0D3FAAE30D1F}" srcOrd="3" destOrd="0" presId="urn:microsoft.com/office/officeart/2005/8/layout/hierarchy1"/>
    <dgm:cxn modelId="{222D712B-2BD2-4E1C-99D0-952FE512A007}" type="presParOf" srcId="{703D68A8-5C2B-456A-AF96-0D3FAAE30D1F}" destId="{051D8FFF-C093-41F1-9F6A-3667B9B69813}" srcOrd="0" destOrd="0" presId="urn:microsoft.com/office/officeart/2005/8/layout/hierarchy1"/>
    <dgm:cxn modelId="{45A11000-896E-43FB-911C-E58558BECF6B}" type="presParOf" srcId="{051D8FFF-C093-41F1-9F6A-3667B9B69813}" destId="{484F7E3F-9DAF-4144-9314-C82B5450A6D3}" srcOrd="0" destOrd="0" presId="urn:microsoft.com/office/officeart/2005/8/layout/hierarchy1"/>
    <dgm:cxn modelId="{E2DCE446-B1E1-4C8A-9C92-371D08A5E659}" type="presParOf" srcId="{051D8FFF-C093-41F1-9F6A-3667B9B69813}" destId="{5F7FB583-3C78-49FA-9680-4D282632668C}" srcOrd="1" destOrd="0" presId="urn:microsoft.com/office/officeart/2005/8/layout/hierarchy1"/>
    <dgm:cxn modelId="{DFE03FC4-1C00-43CC-AC2D-131FD89CC303}" type="presParOf" srcId="{703D68A8-5C2B-456A-AF96-0D3FAAE30D1F}" destId="{E4CE8159-DB0E-4DA6-BFFB-0844060ACA42}" srcOrd="1" destOrd="0" presId="urn:microsoft.com/office/officeart/2005/8/layout/hierarchy1"/>
    <dgm:cxn modelId="{C0DB7DEA-737B-4B41-A20C-9C4567D6540F}" type="presParOf" srcId="{EC4E3732-265F-4428-9472-C4411494A697}" destId="{8C3CF640-60A6-4CBC-9767-58C72C7ADC37}" srcOrd="4" destOrd="0" presId="urn:microsoft.com/office/officeart/2005/8/layout/hierarchy1"/>
    <dgm:cxn modelId="{8D5C2D18-5F7D-448A-B48F-2A17414DE026}" type="presParOf" srcId="{EC4E3732-265F-4428-9472-C4411494A697}" destId="{170CF2C2-4032-4DA1-9B17-668880927D5D}" srcOrd="5" destOrd="0" presId="urn:microsoft.com/office/officeart/2005/8/layout/hierarchy1"/>
    <dgm:cxn modelId="{9C7E54C8-6171-4855-B848-39D59BB699C3}" type="presParOf" srcId="{170CF2C2-4032-4DA1-9B17-668880927D5D}" destId="{963F23EA-7961-49AE-83A4-14DF6DDD71B4}" srcOrd="0" destOrd="0" presId="urn:microsoft.com/office/officeart/2005/8/layout/hierarchy1"/>
    <dgm:cxn modelId="{B9F93448-DFCD-4E7C-A346-E3D0709BDD6E}" type="presParOf" srcId="{963F23EA-7961-49AE-83A4-14DF6DDD71B4}" destId="{6FC87864-96AC-4063-8297-88F281329B02}" srcOrd="0" destOrd="0" presId="urn:microsoft.com/office/officeart/2005/8/layout/hierarchy1"/>
    <dgm:cxn modelId="{13375E52-556F-4C36-98CB-9C3652EF8D2A}" type="presParOf" srcId="{963F23EA-7961-49AE-83A4-14DF6DDD71B4}" destId="{DF5561CF-FA01-4C4B-86A8-2357038F3663}" srcOrd="1" destOrd="0" presId="urn:microsoft.com/office/officeart/2005/8/layout/hierarchy1"/>
    <dgm:cxn modelId="{45D9DD51-4E52-4AEB-BB80-CFCAB9928F68}" type="presParOf" srcId="{170CF2C2-4032-4DA1-9B17-668880927D5D}" destId="{B0DE4478-FF3A-42AF-A440-D4E0726B43D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BCB27E1-1844-46DC-BDFD-B2AB92D1F3E8}"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pl-PL"/>
        </a:p>
      </dgm:t>
    </dgm:pt>
    <dgm:pt modelId="{CA227105-07DA-4601-AECB-1DFAB1CAF59F}">
      <dgm:prSet custT="1"/>
      <dgm:spPr/>
      <dgm:t>
        <a:bodyPr/>
        <a:lstStyle/>
        <a:p>
          <a:endParaRPr lang="pl-PL" sz="1400" dirty="0"/>
        </a:p>
      </dgm:t>
    </dgm:pt>
    <dgm:pt modelId="{759871AA-92F7-4ABF-B1FA-40D825FBFED6}" type="parTrans" cxnId="{A066081E-54E6-4648-BAFB-4F5688428809}">
      <dgm:prSet/>
      <dgm:spPr/>
      <dgm:t>
        <a:bodyPr/>
        <a:lstStyle/>
        <a:p>
          <a:endParaRPr lang="pl-PL"/>
        </a:p>
      </dgm:t>
    </dgm:pt>
    <dgm:pt modelId="{D18BC97E-2E78-4435-8A2E-400322B4C6BC}" type="sibTrans" cxnId="{A066081E-54E6-4648-BAFB-4F5688428809}">
      <dgm:prSet/>
      <dgm:spPr/>
      <dgm:t>
        <a:bodyPr/>
        <a:lstStyle/>
        <a:p>
          <a:endParaRPr lang="pl-PL"/>
        </a:p>
      </dgm:t>
    </dgm:pt>
    <dgm:pt modelId="{72A7D26D-D229-4353-9C4E-B564491C82A5}">
      <dgm:prSet custT="1"/>
      <dgm:spPr/>
      <dgm:t>
        <a:bodyPr/>
        <a:lstStyle/>
        <a:p>
          <a:r>
            <a:rPr lang="pl-PL" sz="1200" dirty="0"/>
            <a:t>W terminalu, wykonaj polecenie „</a:t>
          </a:r>
          <a:r>
            <a:rPr lang="pl-PL" sz="1200" dirty="0" err="1"/>
            <a:t>npm</a:t>
          </a:r>
          <a:r>
            <a:rPr lang="pl-PL" sz="1200" dirty="0"/>
            <a:t> </a:t>
          </a:r>
          <a:r>
            <a:rPr lang="pl-PL" sz="1200" dirty="0" err="1"/>
            <a:t>install</a:t>
          </a:r>
          <a:r>
            <a:rPr lang="pl-PL" sz="1200" dirty="0"/>
            <a:t> –g @angular/cli@18” – zainstaluje paczkę </a:t>
          </a:r>
          <a:r>
            <a:rPr lang="pl-PL" sz="1200" dirty="0" err="1"/>
            <a:t>Angular</a:t>
          </a:r>
          <a:r>
            <a:rPr lang="pl-PL" sz="1200" dirty="0"/>
            <a:t> CLI globalnie</a:t>
          </a:r>
        </a:p>
      </dgm:t>
    </dgm:pt>
    <dgm:pt modelId="{E5612016-7731-4D85-BEB8-B56B370939BD}" type="parTrans" cxnId="{0315E874-4118-4D63-9DF9-28E13DC295CB}">
      <dgm:prSet/>
      <dgm:spPr/>
      <dgm:t>
        <a:bodyPr/>
        <a:lstStyle/>
        <a:p>
          <a:endParaRPr lang="pl-PL"/>
        </a:p>
      </dgm:t>
    </dgm:pt>
    <dgm:pt modelId="{1B9DFDCE-8769-4D43-8684-4815AD3EB276}" type="sibTrans" cxnId="{0315E874-4118-4D63-9DF9-28E13DC295CB}">
      <dgm:prSet/>
      <dgm:spPr/>
      <dgm:t>
        <a:bodyPr/>
        <a:lstStyle/>
        <a:p>
          <a:endParaRPr lang="pl-PL"/>
        </a:p>
      </dgm:t>
    </dgm:pt>
    <dgm:pt modelId="{2C025A1E-2C45-4064-9471-FE55D385194A}">
      <dgm:prSet custT="1"/>
      <dgm:spPr/>
      <dgm:t>
        <a:bodyPr/>
        <a:lstStyle/>
        <a:p>
          <a:r>
            <a:rPr lang="pl-PL" sz="1400" dirty="0"/>
            <a:t>Będąc w terminalu, w dowolnym miejscu, w moim wypadku </a:t>
          </a:r>
          <a:r>
            <a:rPr lang="pl-PL" sz="1400" i="1" dirty="0"/>
            <a:t>C://repos </a:t>
          </a:r>
          <a:r>
            <a:rPr lang="pl-PL" sz="1400" dirty="0"/>
            <a:t>wykonaj polecenie: </a:t>
          </a:r>
          <a:r>
            <a:rPr lang="pl-PL" sz="1400" b="1" dirty="0"/>
            <a:t>git clone „link to </a:t>
          </a:r>
          <a:r>
            <a:rPr lang="pl-PL" sz="1400" b="1" dirty="0" err="1"/>
            <a:t>repo</a:t>
          </a:r>
          <a:r>
            <a:rPr lang="pl-PL" sz="1400" b="1" dirty="0"/>
            <a:t>”</a:t>
          </a:r>
          <a:endParaRPr lang="pl-PL" sz="1400" dirty="0"/>
        </a:p>
      </dgm:t>
    </dgm:pt>
    <dgm:pt modelId="{9CC9CFF7-FC54-45E1-B9B1-81E8059869B5}" type="parTrans" cxnId="{DE39D585-4E51-4A80-B900-107D226B41C6}">
      <dgm:prSet/>
      <dgm:spPr/>
      <dgm:t>
        <a:bodyPr/>
        <a:lstStyle/>
        <a:p>
          <a:endParaRPr lang="pl-PL"/>
        </a:p>
      </dgm:t>
    </dgm:pt>
    <dgm:pt modelId="{50810DE6-A653-401B-BB23-36A372765ACA}" type="sibTrans" cxnId="{DE39D585-4E51-4A80-B900-107D226B41C6}">
      <dgm:prSet/>
      <dgm:spPr/>
      <dgm:t>
        <a:bodyPr/>
        <a:lstStyle/>
        <a:p>
          <a:endParaRPr lang="pl-PL"/>
        </a:p>
      </dgm:t>
    </dgm:pt>
    <dgm:pt modelId="{F73B95A6-3497-48D1-AF5E-6EB6AF1E3730}">
      <dgm:prSet custT="1"/>
      <dgm:spPr/>
      <dgm:t>
        <a:bodyPr/>
        <a:lstStyle/>
        <a:p>
          <a:r>
            <a:rPr lang="pl-PL" sz="1400" dirty="0"/>
            <a:t>Pobierz i zainstaluj Node.js w wersji 18.9.1 lub nowszej, użyj LTS.</a:t>
          </a:r>
        </a:p>
      </dgm:t>
    </dgm:pt>
    <dgm:pt modelId="{A8917CAC-04CE-4687-8A59-A0281C6904A3}" type="sibTrans" cxnId="{6F7B0E2D-B8ED-4323-A195-95402091F27E}">
      <dgm:prSet/>
      <dgm:spPr/>
      <dgm:t>
        <a:bodyPr/>
        <a:lstStyle/>
        <a:p>
          <a:endParaRPr lang="pl-PL"/>
        </a:p>
      </dgm:t>
    </dgm:pt>
    <dgm:pt modelId="{ACB10845-95C5-49DC-8051-FE5EFF1EDB4E}" type="parTrans" cxnId="{6F7B0E2D-B8ED-4323-A195-95402091F27E}">
      <dgm:prSet/>
      <dgm:spPr/>
      <dgm:t>
        <a:bodyPr/>
        <a:lstStyle/>
        <a:p>
          <a:endParaRPr lang="pl-PL"/>
        </a:p>
      </dgm:t>
    </dgm:pt>
    <dgm:pt modelId="{89595277-AEC1-4007-8525-58494EDA6D02}">
      <dgm:prSet custT="1"/>
      <dgm:spPr/>
      <dgm:t>
        <a:bodyPr/>
        <a:lstStyle/>
        <a:p>
          <a:r>
            <a:rPr lang="pl-PL" sz="1400" dirty="0"/>
            <a:t>Zrób </a:t>
          </a:r>
          <a:r>
            <a:rPr lang="pl-PL" sz="1400" dirty="0" err="1"/>
            <a:t>fork’a</a:t>
          </a:r>
          <a:r>
            <a:rPr lang="pl-PL" sz="1400" dirty="0"/>
            <a:t> </a:t>
          </a:r>
          <a:r>
            <a:rPr lang="pl-PL" sz="1400" b="1" dirty="0">
              <a:hlinkClick xmlns:r="http://schemas.openxmlformats.org/officeDocument/2006/relationships" r:id="rId1"/>
            </a:rPr>
            <a:t>https://github.com/Fraszczak/angular-course.git</a:t>
          </a:r>
          <a:endParaRPr lang="pl-PL" sz="1400" dirty="0"/>
        </a:p>
      </dgm:t>
    </dgm:pt>
    <dgm:pt modelId="{873DB32A-E541-4E73-9060-EBD51C3F43DA}" type="parTrans" cxnId="{26652BE3-BC17-41E3-8D8F-E159C0F200CF}">
      <dgm:prSet/>
      <dgm:spPr/>
      <dgm:t>
        <a:bodyPr/>
        <a:lstStyle/>
        <a:p>
          <a:endParaRPr lang="pl-PL"/>
        </a:p>
      </dgm:t>
    </dgm:pt>
    <dgm:pt modelId="{616CF1E5-9E8B-45CB-9A1C-D5C86CC81D8E}" type="sibTrans" cxnId="{26652BE3-BC17-41E3-8D8F-E159C0F200CF}">
      <dgm:prSet/>
      <dgm:spPr/>
      <dgm:t>
        <a:bodyPr/>
        <a:lstStyle/>
        <a:p>
          <a:endParaRPr lang="pl-PL"/>
        </a:p>
      </dgm:t>
    </dgm:pt>
    <dgm:pt modelId="{8FDC7C78-5258-41A0-98FF-0A322C0D789A}" type="pres">
      <dgm:prSet presAssocID="{4BCB27E1-1844-46DC-BDFD-B2AB92D1F3E8}" presName="Name0" presStyleCnt="0">
        <dgm:presLayoutVars>
          <dgm:dir/>
          <dgm:resizeHandles val="exact"/>
        </dgm:presLayoutVars>
      </dgm:prSet>
      <dgm:spPr/>
    </dgm:pt>
    <dgm:pt modelId="{D862648E-867E-429C-8589-9BE4899984FC}" type="pres">
      <dgm:prSet presAssocID="{4BCB27E1-1844-46DC-BDFD-B2AB92D1F3E8}" presName="arrow" presStyleLbl="bgShp" presStyleIdx="0" presStyleCnt="1"/>
      <dgm:spPr/>
    </dgm:pt>
    <dgm:pt modelId="{569A5CAD-9544-4FA3-AEE3-737715C91D9F}" type="pres">
      <dgm:prSet presAssocID="{4BCB27E1-1844-46DC-BDFD-B2AB92D1F3E8}" presName="points" presStyleCnt="0"/>
      <dgm:spPr/>
    </dgm:pt>
    <dgm:pt modelId="{1EB6C1D8-6B0A-4FAE-A78A-966B3A3B76D6}" type="pres">
      <dgm:prSet presAssocID="{CA227105-07DA-4601-AECB-1DFAB1CAF59F}" presName="compositeA" presStyleCnt="0"/>
      <dgm:spPr/>
    </dgm:pt>
    <dgm:pt modelId="{4EC2C69C-7098-4445-B8FA-F2D574D0FC1C}" type="pres">
      <dgm:prSet presAssocID="{CA227105-07DA-4601-AECB-1DFAB1CAF59F}" presName="textA" presStyleLbl="revTx" presStyleIdx="0" presStyleCnt="4">
        <dgm:presLayoutVars>
          <dgm:bulletEnabled val="1"/>
        </dgm:presLayoutVars>
      </dgm:prSet>
      <dgm:spPr/>
    </dgm:pt>
    <dgm:pt modelId="{7ABF816A-AD10-4A3E-8809-CF060D2311BB}" type="pres">
      <dgm:prSet presAssocID="{CA227105-07DA-4601-AECB-1DFAB1CAF59F}" presName="circleA" presStyleLbl="node1" presStyleIdx="0" presStyleCnt="4"/>
      <dgm:spPr/>
    </dgm:pt>
    <dgm:pt modelId="{19F02A24-1BA6-4156-AC04-1094A14E1198}" type="pres">
      <dgm:prSet presAssocID="{CA227105-07DA-4601-AECB-1DFAB1CAF59F}" presName="spaceA" presStyleCnt="0"/>
      <dgm:spPr/>
    </dgm:pt>
    <dgm:pt modelId="{AD24F1C9-77FA-4461-AF62-C10F59689540}" type="pres">
      <dgm:prSet presAssocID="{D18BC97E-2E78-4435-8A2E-400322B4C6BC}" presName="space" presStyleCnt="0"/>
      <dgm:spPr/>
    </dgm:pt>
    <dgm:pt modelId="{E773F2A7-9334-4436-8BF2-D0B5CCC85DF8}" type="pres">
      <dgm:prSet presAssocID="{72A7D26D-D229-4353-9C4E-B564491C82A5}" presName="compositeB" presStyleCnt="0"/>
      <dgm:spPr/>
    </dgm:pt>
    <dgm:pt modelId="{27D1985B-A85B-4982-AB4C-17645FEBD5A4}" type="pres">
      <dgm:prSet presAssocID="{72A7D26D-D229-4353-9C4E-B564491C82A5}" presName="textB" presStyleLbl="revTx" presStyleIdx="1" presStyleCnt="4">
        <dgm:presLayoutVars>
          <dgm:bulletEnabled val="1"/>
        </dgm:presLayoutVars>
      </dgm:prSet>
      <dgm:spPr/>
    </dgm:pt>
    <dgm:pt modelId="{175F5B93-DE5F-4E10-8C67-797DF659A084}" type="pres">
      <dgm:prSet presAssocID="{72A7D26D-D229-4353-9C4E-B564491C82A5}" presName="circleB" presStyleLbl="node1" presStyleIdx="1" presStyleCnt="4"/>
      <dgm:spPr/>
    </dgm:pt>
    <dgm:pt modelId="{78573DF1-6ABF-4485-B10A-A60349C61C4A}" type="pres">
      <dgm:prSet presAssocID="{72A7D26D-D229-4353-9C4E-B564491C82A5}" presName="spaceB" presStyleCnt="0"/>
      <dgm:spPr/>
    </dgm:pt>
    <dgm:pt modelId="{C323C3E4-932A-42C9-98F3-33E45800D80B}" type="pres">
      <dgm:prSet presAssocID="{1B9DFDCE-8769-4D43-8684-4815AD3EB276}" presName="space" presStyleCnt="0"/>
      <dgm:spPr/>
    </dgm:pt>
    <dgm:pt modelId="{D9F5D9D4-95BC-4293-88D9-BA9B6A413BF9}" type="pres">
      <dgm:prSet presAssocID="{89595277-AEC1-4007-8525-58494EDA6D02}" presName="compositeA" presStyleCnt="0"/>
      <dgm:spPr/>
    </dgm:pt>
    <dgm:pt modelId="{65E7B4EC-D44B-4E0C-8790-27C736E9B4D3}" type="pres">
      <dgm:prSet presAssocID="{89595277-AEC1-4007-8525-58494EDA6D02}" presName="textA" presStyleLbl="revTx" presStyleIdx="2" presStyleCnt="4">
        <dgm:presLayoutVars>
          <dgm:bulletEnabled val="1"/>
        </dgm:presLayoutVars>
      </dgm:prSet>
      <dgm:spPr/>
    </dgm:pt>
    <dgm:pt modelId="{A0D91636-91AE-442C-8D6D-835CA5CC5A7D}" type="pres">
      <dgm:prSet presAssocID="{89595277-AEC1-4007-8525-58494EDA6D02}" presName="circleA" presStyleLbl="node1" presStyleIdx="2" presStyleCnt="4"/>
      <dgm:spPr/>
    </dgm:pt>
    <dgm:pt modelId="{FDBC53BA-A3A0-4AB8-94C5-D46FC73E6317}" type="pres">
      <dgm:prSet presAssocID="{89595277-AEC1-4007-8525-58494EDA6D02}" presName="spaceA" presStyleCnt="0"/>
      <dgm:spPr/>
    </dgm:pt>
    <dgm:pt modelId="{A4332DBD-DF86-4E57-B906-D5E84DD6C267}" type="pres">
      <dgm:prSet presAssocID="{616CF1E5-9E8B-45CB-9A1C-D5C86CC81D8E}" presName="space" presStyleCnt="0"/>
      <dgm:spPr/>
    </dgm:pt>
    <dgm:pt modelId="{7E8A180F-A7E4-4284-9AFA-3DB04265964F}" type="pres">
      <dgm:prSet presAssocID="{2C025A1E-2C45-4064-9471-FE55D385194A}" presName="compositeB" presStyleCnt="0"/>
      <dgm:spPr/>
    </dgm:pt>
    <dgm:pt modelId="{0EC6E596-3F99-4B47-9E3D-BFF7462AE5F3}" type="pres">
      <dgm:prSet presAssocID="{2C025A1E-2C45-4064-9471-FE55D385194A}" presName="textB" presStyleLbl="revTx" presStyleIdx="3" presStyleCnt="4">
        <dgm:presLayoutVars>
          <dgm:bulletEnabled val="1"/>
        </dgm:presLayoutVars>
      </dgm:prSet>
      <dgm:spPr/>
    </dgm:pt>
    <dgm:pt modelId="{58BE89B1-F506-448E-BE1A-72E43882FEA9}" type="pres">
      <dgm:prSet presAssocID="{2C025A1E-2C45-4064-9471-FE55D385194A}" presName="circleB" presStyleLbl="node1" presStyleIdx="3" presStyleCnt="4"/>
      <dgm:spPr/>
    </dgm:pt>
    <dgm:pt modelId="{00C5DC26-0BC4-4BD5-8B9B-AB2F61C5B0BC}" type="pres">
      <dgm:prSet presAssocID="{2C025A1E-2C45-4064-9471-FE55D385194A}" presName="spaceB" presStyleCnt="0"/>
      <dgm:spPr/>
    </dgm:pt>
  </dgm:ptLst>
  <dgm:cxnLst>
    <dgm:cxn modelId="{A066081E-54E6-4648-BAFB-4F5688428809}" srcId="{4BCB27E1-1844-46DC-BDFD-B2AB92D1F3E8}" destId="{CA227105-07DA-4601-AECB-1DFAB1CAF59F}" srcOrd="0" destOrd="0" parTransId="{759871AA-92F7-4ABF-B1FA-40D825FBFED6}" sibTransId="{D18BC97E-2E78-4435-8A2E-400322B4C6BC}"/>
    <dgm:cxn modelId="{D4A12E22-C830-43CA-885E-7DE8A5D6E897}" type="presOf" srcId="{4BCB27E1-1844-46DC-BDFD-B2AB92D1F3E8}" destId="{8FDC7C78-5258-41A0-98FF-0A322C0D789A}" srcOrd="0" destOrd="0" presId="urn:microsoft.com/office/officeart/2005/8/layout/hProcess11"/>
    <dgm:cxn modelId="{DDC5352B-A2CD-411A-A6C6-B4BC5A4ACE7D}" type="presOf" srcId="{CA227105-07DA-4601-AECB-1DFAB1CAF59F}" destId="{4EC2C69C-7098-4445-B8FA-F2D574D0FC1C}" srcOrd="0" destOrd="0" presId="urn:microsoft.com/office/officeart/2005/8/layout/hProcess11"/>
    <dgm:cxn modelId="{6F7B0E2D-B8ED-4323-A195-95402091F27E}" srcId="{CA227105-07DA-4601-AECB-1DFAB1CAF59F}" destId="{F73B95A6-3497-48D1-AF5E-6EB6AF1E3730}" srcOrd="0" destOrd="0" parTransId="{ACB10845-95C5-49DC-8051-FE5EFF1EDB4E}" sibTransId="{A8917CAC-04CE-4687-8A59-A0281C6904A3}"/>
    <dgm:cxn modelId="{43344A5D-4127-4DCE-AEA5-AEC927E6A950}" type="presOf" srcId="{89595277-AEC1-4007-8525-58494EDA6D02}" destId="{65E7B4EC-D44B-4E0C-8790-27C736E9B4D3}" srcOrd="0" destOrd="0" presId="urn:microsoft.com/office/officeart/2005/8/layout/hProcess11"/>
    <dgm:cxn modelId="{0315E874-4118-4D63-9DF9-28E13DC295CB}" srcId="{4BCB27E1-1844-46DC-BDFD-B2AB92D1F3E8}" destId="{72A7D26D-D229-4353-9C4E-B564491C82A5}" srcOrd="1" destOrd="0" parTransId="{E5612016-7731-4D85-BEB8-B56B370939BD}" sibTransId="{1B9DFDCE-8769-4D43-8684-4815AD3EB276}"/>
    <dgm:cxn modelId="{9AF85056-BD59-409F-9DF7-519114AE8611}" type="presOf" srcId="{72A7D26D-D229-4353-9C4E-B564491C82A5}" destId="{27D1985B-A85B-4982-AB4C-17645FEBD5A4}" srcOrd="0" destOrd="0" presId="urn:microsoft.com/office/officeart/2005/8/layout/hProcess11"/>
    <dgm:cxn modelId="{DE39D585-4E51-4A80-B900-107D226B41C6}" srcId="{4BCB27E1-1844-46DC-BDFD-B2AB92D1F3E8}" destId="{2C025A1E-2C45-4064-9471-FE55D385194A}" srcOrd="3" destOrd="0" parTransId="{9CC9CFF7-FC54-45E1-B9B1-81E8059869B5}" sibTransId="{50810DE6-A653-401B-BB23-36A372765ACA}"/>
    <dgm:cxn modelId="{F5FCEDC3-66AF-4D72-9F76-2D92C1006DA2}" type="presOf" srcId="{F73B95A6-3497-48D1-AF5E-6EB6AF1E3730}" destId="{4EC2C69C-7098-4445-B8FA-F2D574D0FC1C}" srcOrd="0" destOrd="1" presId="urn:microsoft.com/office/officeart/2005/8/layout/hProcess11"/>
    <dgm:cxn modelId="{FE590FD6-46B6-4B8C-9839-58981A2A2061}" type="presOf" srcId="{2C025A1E-2C45-4064-9471-FE55D385194A}" destId="{0EC6E596-3F99-4B47-9E3D-BFF7462AE5F3}" srcOrd="0" destOrd="0" presId="urn:microsoft.com/office/officeart/2005/8/layout/hProcess11"/>
    <dgm:cxn modelId="{26652BE3-BC17-41E3-8D8F-E159C0F200CF}" srcId="{4BCB27E1-1844-46DC-BDFD-B2AB92D1F3E8}" destId="{89595277-AEC1-4007-8525-58494EDA6D02}" srcOrd="2" destOrd="0" parTransId="{873DB32A-E541-4E73-9060-EBD51C3F43DA}" sibTransId="{616CF1E5-9E8B-45CB-9A1C-D5C86CC81D8E}"/>
    <dgm:cxn modelId="{7AF8CED8-5478-44E5-83C3-2C85FDCE2218}" type="presParOf" srcId="{8FDC7C78-5258-41A0-98FF-0A322C0D789A}" destId="{D862648E-867E-429C-8589-9BE4899984FC}" srcOrd="0" destOrd="0" presId="urn:microsoft.com/office/officeart/2005/8/layout/hProcess11"/>
    <dgm:cxn modelId="{90A4A021-2975-49C4-8BC4-8D337640059C}" type="presParOf" srcId="{8FDC7C78-5258-41A0-98FF-0A322C0D789A}" destId="{569A5CAD-9544-4FA3-AEE3-737715C91D9F}" srcOrd="1" destOrd="0" presId="urn:microsoft.com/office/officeart/2005/8/layout/hProcess11"/>
    <dgm:cxn modelId="{4156655B-C544-4F05-BA42-7E430336E183}" type="presParOf" srcId="{569A5CAD-9544-4FA3-AEE3-737715C91D9F}" destId="{1EB6C1D8-6B0A-4FAE-A78A-966B3A3B76D6}" srcOrd="0" destOrd="0" presId="urn:microsoft.com/office/officeart/2005/8/layout/hProcess11"/>
    <dgm:cxn modelId="{F29C59BE-972C-47BF-9D97-487CA288A8C0}" type="presParOf" srcId="{1EB6C1D8-6B0A-4FAE-A78A-966B3A3B76D6}" destId="{4EC2C69C-7098-4445-B8FA-F2D574D0FC1C}" srcOrd="0" destOrd="0" presId="urn:microsoft.com/office/officeart/2005/8/layout/hProcess11"/>
    <dgm:cxn modelId="{9EC15828-EBA8-4755-9F3E-4590B8335A0F}" type="presParOf" srcId="{1EB6C1D8-6B0A-4FAE-A78A-966B3A3B76D6}" destId="{7ABF816A-AD10-4A3E-8809-CF060D2311BB}" srcOrd="1" destOrd="0" presId="urn:microsoft.com/office/officeart/2005/8/layout/hProcess11"/>
    <dgm:cxn modelId="{0F06BF33-AA07-4D14-B2FE-5AF9237FCD70}" type="presParOf" srcId="{1EB6C1D8-6B0A-4FAE-A78A-966B3A3B76D6}" destId="{19F02A24-1BA6-4156-AC04-1094A14E1198}" srcOrd="2" destOrd="0" presId="urn:microsoft.com/office/officeart/2005/8/layout/hProcess11"/>
    <dgm:cxn modelId="{8A425B25-75AE-464B-BBE0-18C7878DC1AC}" type="presParOf" srcId="{569A5CAD-9544-4FA3-AEE3-737715C91D9F}" destId="{AD24F1C9-77FA-4461-AF62-C10F59689540}" srcOrd="1" destOrd="0" presId="urn:microsoft.com/office/officeart/2005/8/layout/hProcess11"/>
    <dgm:cxn modelId="{C131B04F-8781-4DA4-BD2A-139C9C757902}" type="presParOf" srcId="{569A5CAD-9544-4FA3-AEE3-737715C91D9F}" destId="{E773F2A7-9334-4436-8BF2-D0B5CCC85DF8}" srcOrd="2" destOrd="0" presId="urn:microsoft.com/office/officeart/2005/8/layout/hProcess11"/>
    <dgm:cxn modelId="{BB2BF794-30D7-4C87-BFEE-C49E7A534DFF}" type="presParOf" srcId="{E773F2A7-9334-4436-8BF2-D0B5CCC85DF8}" destId="{27D1985B-A85B-4982-AB4C-17645FEBD5A4}" srcOrd="0" destOrd="0" presId="urn:microsoft.com/office/officeart/2005/8/layout/hProcess11"/>
    <dgm:cxn modelId="{B9731800-F69D-4205-9B16-CB4688390785}" type="presParOf" srcId="{E773F2A7-9334-4436-8BF2-D0B5CCC85DF8}" destId="{175F5B93-DE5F-4E10-8C67-797DF659A084}" srcOrd="1" destOrd="0" presId="urn:microsoft.com/office/officeart/2005/8/layout/hProcess11"/>
    <dgm:cxn modelId="{A1196D0C-230A-4961-A70F-7C46DEC0EA9A}" type="presParOf" srcId="{E773F2A7-9334-4436-8BF2-D0B5CCC85DF8}" destId="{78573DF1-6ABF-4485-B10A-A60349C61C4A}" srcOrd="2" destOrd="0" presId="urn:microsoft.com/office/officeart/2005/8/layout/hProcess11"/>
    <dgm:cxn modelId="{E52982AD-2D4F-4240-9656-C4DB44D985E9}" type="presParOf" srcId="{569A5CAD-9544-4FA3-AEE3-737715C91D9F}" destId="{C323C3E4-932A-42C9-98F3-33E45800D80B}" srcOrd="3" destOrd="0" presId="urn:microsoft.com/office/officeart/2005/8/layout/hProcess11"/>
    <dgm:cxn modelId="{63F82308-3FA8-476E-A059-20445DE8FD76}" type="presParOf" srcId="{569A5CAD-9544-4FA3-AEE3-737715C91D9F}" destId="{D9F5D9D4-95BC-4293-88D9-BA9B6A413BF9}" srcOrd="4" destOrd="0" presId="urn:microsoft.com/office/officeart/2005/8/layout/hProcess11"/>
    <dgm:cxn modelId="{99B77593-302F-4E51-B744-1D2A8377C90D}" type="presParOf" srcId="{D9F5D9D4-95BC-4293-88D9-BA9B6A413BF9}" destId="{65E7B4EC-D44B-4E0C-8790-27C736E9B4D3}" srcOrd="0" destOrd="0" presId="urn:microsoft.com/office/officeart/2005/8/layout/hProcess11"/>
    <dgm:cxn modelId="{7DBD3313-7750-4D1F-91B8-292E49B38C0A}" type="presParOf" srcId="{D9F5D9D4-95BC-4293-88D9-BA9B6A413BF9}" destId="{A0D91636-91AE-442C-8D6D-835CA5CC5A7D}" srcOrd="1" destOrd="0" presId="urn:microsoft.com/office/officeart/2005/8/layout/hProcess11"/>
    <dgm:cxn modelId="{64F7A732-70A3-44E2-A813-E4C7735E355B}" type="presParOf" srcId="{D9F5D9D4-95BC-4293-88D9-BA9B6A413BF9}" destId="{FDBC53BA-A3A0-4AB8-94C5-D46FC73E6317}" srcOrd="2" destOrd="0" presId="urn:microsoft.com/office/officeart/2005/8/layout/hProcess11"/>
    <dgm:cxn modelId="{DA8EA85D-B3F7-4250-A4FD-47E7427F6B56}" type="presParOf" srcId="{569A5CAD-9544-4FA3-AEE3-737715C91D9F}" destId="{A4332DBD-DF86-4E57-B906-D5E84DD6C267}" srcOrd="5" destOrd="0" presId="urn:microsoft.com/office/officeart/2005/8/layout/hProcess11"/>
    <dgm:cxn modelId="{F2E3ECA8-988C-4569-AFDF-C096842C0A43}" type="presParOf" srcId="{569A5CAD-9544-4FA3-AEE3-737715C91D9F}" destId="{7E8A180F-A7E4-4284-9AFA-3DB04265964F}" srcOrd="6" destOrd="0" presId="urn:microsoft.com/office/officeart/2005/8/layout/hProcess11"/>
    <dgm:cxn modelId="{C84E4E15-757A-4562-8A42-45805B588210}" type="presParOf" srcId="{7E8A180F-A7E4-4284-9AFA-3DB04265964F}" destId="{0EC6E596-3F99-4B47-9E3D-BFF7462AE5F3}" srcOrd="0" destOrd="0" presId="urn:microsoft.com/office/officeart/2005/8/layout/hProcess11"/>
    <dgm:cxn modelId="{252D0C5F-380C-4D34-AB12-2F7E2BFD2654}" type="presParOf" srcId="{7E8A180F-A7E4-4284-9AFA-3DB04265964F}" destId="{58BE89B1-F506-448E-BE1A-72E43882FEA9}" srcOrd="1" destOrd="0" presId="urn:microsoft.com/office/officeart/2005/8/layout/hProcess11"/>
    <dgm:cxn modelId="{FB45FFDE-EA19-43AC-8BC7-BE4744196EFE}" type="presParOf" srcId="{7E8A180F-A7E4-4284-9AFA-3DB04265964F}" destId="{00C5DC26-0BC4-4BD5-8B9B-AB2F61C5B0BC}"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3FC8F19-E29A-4A8A-B966-9A90EE53215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487D3825-DE5E-44C6-9B58-3995A22CD4D0}">
      <dgm:prSet/>
      <dgm:spPr/>
      <dgm:t>
        <a:bodyPr/>
        <a:lstStyle/>
        <a:p>
          <a:r>
            <a:rPr lang="pl-PL" dirty="0"/>
            <a:t>Poleceniem </a:t>
          </a:r>
          <a:r>
            <a:rPr lang="pl-PL" b="1" i="1" dirty="0" err="1"/>
            <a:t>ng</a:t>
          </a:r>
          <a:r>
            <a:rPr lang="pl-PL" b="1" i="1" dirty="0"/>
            <a:t> </a:t>
          </a:r>
          <a:r>
            <a:rPr lang="pl-PL" b="1" i="1" dirty="0" err="1"/>
            <a:t>new</a:t>
          </a:r>
          <a:r>
            <a:rPr lang="pl-PL" b="1" i="1" dirty="0"/>
            <a:t> &lt;</a:t>
          </a:r>
          <a:r>
            <a:rPr lang="pl-PL" b="1" i="1" dirty="0" err="1"/>
            <a:t>project-name</a:t>
          </a:r>
          <a:r>
            <a:rPr lang="pl-PL" b="1" i="1" dirty="0"/>
            <a:t>&gt; </a:t>
          </a:r>
          <a:r>
            <a:rPr lang="pl-PL" dirty="0"/>
            <a:t>stworzysz nowy projekt. Gdy będziesz w jego „</a:t>
          </a:r>
          <a:r>
            <a:rPr lang="pl-PL" dirty="0" err="1"/>
            <a:t>scope</a:t>
          </a:r>
          <a:r>
            <a:rPr lang="pl-PL" dirty="0"/>
            <a:t>”, poleceniem </a:t>
          </a:r>
          <a:r>
            <a:rPr lang="pl-PL" b="1" i="1" dirty="0" err="1"/>
            <a:t>npm</a:t>
          </a:r>
          <a:r>
            <a:rPr lang="pl-PL" b="1" i="1" dirty="0"/>
            <a:t> </a:t>
          </a:r>
          <a:r>
            <a:rPr lang="pl-PL" b="1" i="1" dirty="0" err="1"/>
            <a:t>install</a:t>
          </a:r>
          <a:r>
            <a:rPr lang="pl-PL" b="1" i="1" dirty="0"/>
            <a:t> </a:t>
          </a:r>
          <a:r>
            <a:rPr lang="pl-PL" dirty="0"/>
            <a:t>zainstalujesz wszystkie zależności znajdujące się w </a:t>
          </a:r>
          <a:r>
            <a:rPr lang="pl-PL" dirty="0" err="1"/>
            <a:t>package.json</a:t>
          </a:r>
          <a:r>
            <a:rPr lang="pl-PL" dirty="0"/>
            <a:t>, powstanie plik </a:t>
          </a:r>
          <a:r>
            <a:rPr lang="pl-PL" dirty="0" err="1"/>
            <a:t>package-lock.json</a:t>
          </a:r>
          <a:r>
            <a:rPr lang="pl-PL" dirty="0"/>
            <a:t> – przydatny dla narzędzi CI/CD.</a:t>
          </a:r>
        </a:p>
      </dgm:t>
    </dgm:pt>
    <dgm:pt modelId="{32FF9443-E569-4A8B-8763-C21E3DE835CF}" type="parTrans" cxnId="{EEF1E752-FA7B-49E7-A6F5-890D657172B6}">
      <dgm:prSet/>
      <dgm:spPr/>
      <dgm:t>
        <a:bodyPr/>
        <a:lstStyle/>
        <a:p>
          <a:endParaRPr lang="pl-PL"/>
        </a:p>
      </dgm:t>
    </dgm:pt>
    <dgm:pt modelId="{EDAD3071-0373-42BD-9E9A-7DF6F7AEE628}" type="sibTrans" cxnId="{EEF1E752-FA7B-49E7-A6F5-890D657172B6}">
      <dgm:prSet/>
      <dgm:spPr/>
      <dgm:t>
        <a:bodyPr/>
        <a:lstStyle/>
        <a:p>
          <a:endParaRPr lang="pl-PL"/>
        </a:p>
      </dgm:t>
    </dgm:pt>
    <dgm:pt modelId="{F5891125-E707-4F56-AEB9-29D9369D5C98}" type="pres">
      <dgm:prSet presAssocID="{E3FC8F19-E29A-4A8A-B966-9A90EE532155}" presName="Name0" presStyleCnt="0">
        <dgm:presLayoutVars>
          <dgm:dir/>
          <dgm:animLvl val="lvl"/>
          <dgm:resizeHandles val="exact"/>
        </dgm:presLayoutVars>
      </dgm:prSet>
      <dgm:spPr/>
    </dgm:pt>
    <dgm:pt modelId="{DAF0B7BF-03AF-4E8A-A00B-976EBD97BED2}" type="pres">
      <dgm:prSet presAssocID="{487D3825-DE5E-44C6-9B58-3995A22CD4D0}" presName="linNode" presStyleCnt="0"/>
      <dgm:spPr/>
    </dgm:pt>
    <dgm:pt modelId="{15F0262C-6C86-4222-BEFC-8E5B333A8E03}" type="pres">
      <dgm:prSet presAssocID="{487D3825-DE5E-44C6-9B58-3995A22CD4D0}" presName="parentText" presStyleLbl="node1" presStyleIdx="0" presStyleCnt="1" custScaleX="117357" custLinFactNeighborX="-79054" custLinFactNeighborY="-1407">
        <dgm:presLayoutVars>
          <dgm:chMax val="1"/>
          <dgm:bulletEnabled val="1"/>
        </dgm:presLayoutVars>
      </dgm:prSet>
      <dgm:spPr/>
    </dgm:pt>
  </dgm:ptLst>
  <dgm:cxnLst>
    <dgm:cxn modelId="{EEF1E752-FA7B-49E7-A6F5-890D657172B6}" srcId="{E3FC8F19-E29A-4A8A-B966-9A90EE532155}" destId="{487D3825-DE5E-44C6-9B58-3995A22CD4D0}" srcOrd="0" destOrd="0" parTransId="{32FF9443-E569-4A8B-8763-C21E3DE835CF}" sibTransId="{EDAD3071-0373-42BD-9E9A-7DF6F7AEE628}"/>
    <dgm:cxn modelId="{56768BCD-0B57-4E0F-9AF8-BDB8DD3C0ED2}" type="presOf" srcId="{487D3825-DE5E-44C6-9B58-3995A22CD4D0}" destId="{15F0262C-6C86-4222-BEFC-8E5B333A8E03}" srcOrd="0" destOrd="0" presId="urn:microsoft.com/office/officeart/2005/8/layout/vList5"/>
    <dgm:cxn modelId="{3FCA05FD-B96C-4209-8AB0-DAE854D898B5}" type="presOf" srcId="{E3FC8F19-E29A-4A8A-B966-9A90EE532155}" destId="{F5891125-E707-4F56-AEB9-29D9369D5C98}" srcOrd="0" destOrd="0" presId="urn:microsoft.com/office/officeart/2005/8/layout/vList5"/>
    <dgm:cxn modelId="{C6C7C3B6-B72D-4A9C-AE52-1C052EE5AB6D}" type="presParOf" srcId="{F5891125-E707-4F56-AEB9-29D9369D5C98}" destId="{DAF0B7BF-03AF-4E8A-A00B-976EBD97BED2}" srcOrd="0" destOrd="0" presId="urn:microsoft.com/office/officeart/2005/8/layout/vList5"/>
    <dgm:cxn modelId="{D2E9A7C2-49DD-4292-A09F-6805EA10EB04}" type="presParOf" srcId="{DAF0B7BF-03AF-4E8A-A00B-976EBD97BED2}" destId="{15F0262C-6C86-4222-BEFC-8E5B333A8E03}" srcOrd="0"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9039748-8598-48F6-BAC8-534F44DEE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670623EF-D5B4-4AE0-8928-D896E2B09916}">
      <dgm:prSet/>
      <dgm:spPr/>
      <dgm:t>
        <a:bodyPr/>
        <a:lstStyle/>
        <a:p>
          <a:r>
            <a:rPr lang="pl-PL" dirty="0"/>
            <a:t>1. Przejdź do VS </a:t>
          </a:r>
          <a:r>
            <a:rPr lang="pl-PL" dirty="0" err="1"/>
            <a:t>Code</a:t>
          </a:r>
          <a:endParaRPr lang="pl-PL" dirty="0"/>
        </a:p>
      </dgm:t>
    </dgm:pt>
    <dgm:pt modelId="{69F13106-865A-4A71-A776-7F772E185E89}" type="parTrans" cxnId="{80E3993F-7ADC-4FF6-BFAE-A45C5193740D}">
      <dgm:prSet/>
      <dgm:spPr/>
      <dgm:t>
        <a:bodyPr/>
        <a:lstStyle/>
        <a:p>
          <a:endParaRPr lang="pl-PL"/>
        </a:p>
      </dgm:t>
    </dgm:pt>
    <dgm:pt modelId="{DCC8ECC3-0877-4565-87FB-748FA9D89B56}" type="sibTrans" cxnId="{80E3993F-7ADC-4FF6-BFAE-A45C5193740D}">
      <dgm:prSet/>
      <dgm:spPr/>
      <dgm:t>
        <a:bodyPr/>
        <a:lstStyle/>
        <a:p>
          <a:endParaRPr lang="pl-PL"/>
        </a:p>
      </dgm:t>
    </dgm:pt>
    <dgm:pt modelId="{ECC399E8-22AB-491E-A7C0-4B32E25AEFEF}">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module_1_start</a:t>
          </a:r>
          <a:endParaRPr lang="pl-PL" dirty="0"/>
        </a:p>
      </dgm:t>
    </dgm:pt>
    <dgm:pt modelId="{4DBA9F57-B184-4D06-8B73-EB4A9C23CD5E}" type="parTrans" cxnId="{4D1C52A1-7667-408E-9561-C7628C63ECC8}">
      <dgm:prSet/>
      <dgm:spPr/>
      <dgm:t>
        <a:bodyPr/>
        <a:lstStyle/>
        <a:p>
          <a:endParaRPr lang="pl-PL"/>
        </a:p>
      </dgm:t>
    </dgm:pt>
    <dgm:pt modelId="{B83451E8-AE9C-4675-94DF-64B0FEC3DBBD}" type="sibTrans" cxnId="{4D1C52A1-7667-408E-9561-C7628C63ECC8}">
      <dgm:prSet/>
      <dgm:spPr/>
      <dgm:t>
        <a:bodyPr/>
        <a:lstStyle/>
        <a:p>
          <a:endParaRPr lang="pl-PL"/>
        </a:p>
      </dgm:t>
    </dgm:pt>
    <dgm:pt modelId="{E301405A-4AA9-4D92-A238-6C2032A5B079}">
      <dgm:prSet/>
      <dgm:spPr/>
      <dgm:t>
        <a:bodyPr/>
        <a:lstStyle/>
        <a:p>
          <a:r>
            <a:rPr lang="pl-PL" dirty="0"/>
            <a:t>3. Otwórz plik </a:t>
          </a:r>
          <a:r>
            <a:rPr lang="pl-PL" b="1" dirty="0"/>
            <a:t>TODO.md</a:t>
          </a:r>
          <a:endParaRPr lang="pl-PL" dirty="0"/>
        </a:p>
      </dgm:t>
    </dgm:pt>
    <dgm:pt modelId="{F4706244-7ABD-4F75-9906-0F5D46A48AEF}" type="parTrans" cxnId="{D535E25E-00DA-452D-B37D-600DD2377296}">
      <dgm:prSet/>
      <dgm:spPr/>
      <dgm:t>
        <a:bodyPr/>
        <a:lstStyle/>
        <a:p>
          <a:endParaRPr lang="pl-PL"/>
        </a:p>
      </dgm:t>
    </dgm:pt>
    <dgm:pt modelId="{7280637F-2E1A-4366-B6C3-63CA99B0D510}" type="sibTrans" cxnId="{D535E25E-00DA-452D-B37D-600DD2377296}">
      <dgm:prSet/>
      <dgm:spPr/>
      <dgm:t>
        <a:bodyPr/>
        <a:lstStyle/>
        <a:p>
          <a:endParaRPr lang="pl-PL"/>
        </a:p>
      </dgm:t>
    </dgm:pt>
    <dgm:pt modelId="{49117D7F-28A9-419C-9002-BFAA0B3DC52D}">
      <dgm:prSet/>
      <dgm:spPr/>
      <dgm:t>
        <a:bodyPr/>
        <a:lstStyle/>
        <a:p>
          <a:r>
            <a:rPr lang="pl-PL" dirty="0"/>
            <a:t>4. Wykonaj instrukcje</a:t>
          </a:r>
        </a:p>
      </dgm:t>
    </dgm:pt>
    <dgm:pt modelId="{D3FC6495-6A90-44F5-84B8-45F985DAA946}" type="parTrans" cxnId="{726837F4-2DD5-4553-9579-E46E3902A820}">
      <dgm:prSet/>
      <dgm:spPr/>
      <dgm:t>
        <a:bodyPr/>
        <a:lstStyle/>
        <a:p>
          <a:endParaRPr lang="pl-PL"/>
        </a:p>
      </dgm:t>
    </dgm:pt>
    <dgm:pt modelId="{22D3C6FE-4F72-477F-8822-3C24FBA44418}" type="sibTrans" cxnId="{726837F4-2DD5-4553-9579-E46E3902A820}">
      <dgm:prSet/>
      <dgm:spPr/>
      <dgm:t>
        <a:bodyPr/>
        <a:lstStyle/>
        <a:p>
          <a:endParaRPr lang="pl-PL"/>
        </a:p>
      </dgm:t>
    </dgm:pt>
    <dgm:pt modelId="{D5FFC0F7-EFD3-4992-B472-2DD5D3D7E650}" type="pres">
      <dgm:prSet presAssocID="{F9039748-8598-48F6-BAC8-534F44DEEE0A}" presName="linear" presStyleCnt="0">
        <dgm:presLayoutVars>
          <dgm:animLvl val="lvl"/>
          <dgm:resizeHandles val="exact"/>
        </dgm:presLayoutVars>
      </dgm:prSet>
      <dgm:spPr/>
    </dgm:pt>
    <dgm:pt modelId="{910195E2-B16B-493B-AAE2-0072E0065CB5}" type="pres">
      <dgm:prSet presAssocID="{670623EF-D5B4-4AE0-8928-D896E2B09916}" presName="parentText" presStyleLbl="node1" presStyleIdx="0" presStyleCnt="4">
        <dgm:presLayoutVars>
          <dgm:chMax val="0"/>
          <dgm:bulletEnabled val="1"/>
        </dgm:presLayoutVars>
      </dgm:prSet>
      <dgm:spPr/>
    </dgm:pt>
    <dgm:pt modelId="{6C3E5DBE-5669-4B57-853D-585E2ED2440D}" type="pres">
      <dgm:prSet presAssocID="{DCC8ECC3-0877-4565-87FB-748FA9D89B56}" presName="spacer" presStyleCnt="0"/>
      <dgm:spPr/>
    </dgm:pt>
    <dgm:pt modelId="{B7E85AD7-B522-4AF8-B743-4D44371EE328}" type="pres">
      <dgm:prSet presAssocID="{ECC399E8-22AB-491E-A7C0-4B32E25AEFEF}" presName="parentText" presStyleLbl="node1" presStyleIdx="1" presStyleCnt="4">
        <dgm:presLayoutVars>
          <dgm:chMax val="0"/>
          <dgm:bulletEnabled val="1"/>
        </dgm:presLayoutVars>
      </dgm:prSet>
      <dgm:spPr/>
    </dgm:pt>
    <dgm:pt modelId="{F861732D-C131-4908-B5F1-4E435BEE6CBE}" type="pres">
      <dgm:prSet presAssocID="{B83451E8-AE9C-4675-94DF-64B0FEC3DBBD}" presName="spacer" presStyleCnt="0"/>
      <dgm:spPr/>
    </dgm:pt>
    <dgm:pt modelId="{D78F38E7-F959-4F37-8E93-DED073BDB9B8}" type="pres">
      <dgm:prSet presAssocID="{E301405A-4AA9-4D92-A238-6C2032A5B079}" presName="parentText" presStyleLbl="node1" presStyleIdx="2" presStyleCnt="4">
        <dgm:presLayoutVars>
          <dgm:chMax val="0"/>
          <dgm:bulletEnabled val="1"/>
        </dgm:presLayoutVars>
      </dgm:prSet>
      <dgm:spPr/>
    </dgm:pt>
    <dgm:pt modelId="{DCF4A3A4-C11E-4318-A97E-0A3A4288A172}" type="pres">
      <dgm:prSet presAssocID="{7280637F-2E1A-4366-B6C3-63CA99B0D510}" presName="spacer" presStyleCnt="0"/>
      <dgm:spPr/>
    </dgm:pt>
    <dgm:pt modelId="{8F2FF5F0-AB5E-4CCB-89FB-3736ADB9452A}" type="pres">
      <dgm:prSet presAssocID="{49117D7F-28A9-419C-9002-BFAA0B3DC52D}" presName="parentText" presStyleLbl="node1" presStyleIdx="3" presStyleCnt="4">
        <dgm:presLayoutVars>
          <dgm:chMax val="0"/>
          <dgm:bulletEnabled val="1"/>
        </dgm:presLayoutVars>
      </dgm:prSet>
      <dgm:spPr/>
    </dgm:pt>
  </dgm:ptLst>
  <dgm:cxnLst>
    <dgm:cxn modelId="{8F32EA0B-1A70-460D-8CDF-23D024ABD62A}" type="presOf" srcId="{670623EF-D5B4-4AE0-8928-D896E2B09916}" destId="{910195E2-B16B-493B-AAE2-0072E0065CB5}" srcOrd="0" destOrd="0" presId="urn:microsoft.com/office/officeart/2005/8/layout/vList2"/>
    <dgm:cxn modelId="{80E3993F-7ADC-4FF6-BFAE-A45C5193740D}" srcId="{F9039748-8598-48F6-BAC8-534F44DEEE0A}" destId="{670623EF-D5B4-4AE0-8928-D896E2B09916}" srcOrd="0" destOrd="0" parTransId="{69F13106-865A-4A71-A776-7F772E185E89}" sibTransId="{DCC8ECC3-0877-4565-87FB-748FA9D89B56}"/>
    <dgm:cxn modelId="{D535E25E-00DA-452D-B37D-600DD2377296}" srcId="{F9039748-8598-48F6-BAC8-534F44DEEE0A}" destId="{E301405A-4AA9-4D92-A238-6C2032A5B079}" srcOrd="2" destOrd="0" parTransId="{F4706244-7ABD-4F75-9906-0F5D46A48AEF}" sibTransId="{7280637F-2E1A-4366-B6C3-63CA99B0D510}"/>
    <dgm:cxn modelId="{65670F58-51E4-4918-8B29-26B503D99A79}" type="presOf" srcId="{ECC399E8-22AB-491E-A7C0-4B32E25AEFEF}" destId="{B7E85AD7-B522-4AF8-B743-4D44371EE328}" srcOrd="0" destOrd="0" presId="urn:microsoft.com/office/officeart/2005/8/layout/vList2"/>
    <dgm:cxn modelId="{E8354496-4CBE-4691-ABD3-AE93C296BC38}" type="presOf" srcId="{F9039748-8598-48F6-BAC8-534F44DEEE0A}" destId="{D5FFC0F7-EFD3-4992-B472-2DD5D3D7E650}" srcOrd="0" destOrd="0" presId="urn:microsoft.com/office/officeart/2005/8/layout/vList2"/>
    <dgm:cxn modelId="{D4AC23A0-38E2-469E-833A-2B309F8C89BE}" type="presOf" srcId="{49117D7F-28A9-419C-9002-BFAA0B3DC52D}" destId="{8F2FF5F0-AB5E-4CCB-89FB-3736ADB9452A}" srcOrd="0" destOrd="0" presId="urn:microsoft.com/office/officeart/2005/8/layout/vList2"/>
    <dgm:cxn modelId="{4D1C52A1-7667-408E-9561-C7628C63ECC8}" srcId="{F9039748-8598-48F6-BAC8-534F44DEEE0A}" destId="{ECC399E8-22AB-491E-A7C0-4B32E25AEFEF}" srcOrd="1" destOrd="0" parTransId="{4DBA9F57-B184-4D06-8B73-EB4A9C23CD5E}" sibTransId="{B83451E8-AE9C-4675-94DF-64B0FEC3DBBD}"/>
    <dgm:cxn modelId="{726837F4-2DD5-4553-9579-E46E3902A820}" srcId="{F9039748-8598-48F6-BAC8-534F44DEEE0A}" destId="{49117D7F-28A9-419C-9002-BFAA0B3DC52D}" srcOrd="3" destOrd="0" parTransId="{D3FC6495-6A90-44F5-84B8-45F985DAA946}" sibTransId="{22D3C6FE-4F72-477F-8822-3C24FBA44418}"/>
    <dgm:cxn modelId="{EA612BF5-2EE3-4864-AB31-BDF9181A339C}" type="presOf" srcId="{E301405A-4AA9-4D92-A238-6C2032A5B079}" destId="{D78F38E7-F959-4F37-8E93-DED073BDB9B8}" srcOrd="0" destOrd="0" presId="urn:microsoft.com/office/officeart/2005/8/layout/vList2"/>
    <dgm:cxn modelId="{5225B340-05F8-469F-B025-2F5538C6F598}" type="presParOf" srcId="{D5FFC0F7-EFD3-4992-B472-2DD5D3D7E650}" destId="{910195E2-B16B-493B-AAE2-0072E0065CB5}" srcOrd="0" destOrd="0" presId="urn:microsoft.com/office/officeart/2005/8/layout/vList2"/>
    <dgm:cxn modelId="{21D3CE7F-4D04-4456-A852-0A9C928F3FF6}" type="presParOf" srcId="{D5FFC0F7-EFD3-4992-B472-2DD5D3D7E650}" destId="{6C3E5DBE-5669-4B57-853D-585E2ED2440D}" srcOrd="1" destOrd="0" presId="urn:microsoft.com/office/officeart/2005/8/layout/vList2"/>
    <dgm:cxn modelId="{71A2FD38-E0DA-4C22-954B-4099160C5311}" type="presParOf" srcId="{D5FFC0F7-EFD3-4992-B472-2DD5D3D7E650}" destId="{B7E85AD7-B522-4AF8-B743-4D44371EE328}" srcOrd="2" destOrd="0" presId="urn:microsoft.com/office/officeart/2005/8/layout/vList2"/>
    <dgm:cxn modelId="{D285CB8B-DACE-4772-9C30-11C4D4AB25F2}" type="presParOf" srcId="{D5FFC0F7-EFD3-4992-B472-2DD5D3D7E650}" destId="{F861732D-C131-4908-B5F1-4E435BEE6CBE}" srcOrd="3" destOrd="0" presId="urn:microsoft.com/office/officeart/2005/8/layout/vList2"/>
    <dgm:cxn modelId="{CD39275D-96FF-4A0A-A1ED-577778F073E9}" type="presParOf" srcId="{D5FFC0F7-EFD3-4992-B472-2DD5D3D7E650}" destId="{D78F38E7-F959-4F37-8E93-DED073BDB9B8}" srcOrd="4" destOrd="0" presId="urn:microsoft.com/office/officeart/2005/8/layout/vList2"/>
    <dgm:cxn modelId="{7B96F999-52B3-4F92-B000-0F7D4FCE7C9E}" type="presParOf" srcId="{D5FFC0F7-EFD3-4992-B472-2DD5D3D7E650}" destId="{DCF4A3A4-C11E-4318-A97E-0A3A4288A172}" srcOrd="5" destOrd="0" presId="urn:microsoft.com/office/officeart/2005/8/layout/vList2"/>
    <dgm:cxn modelId="{460B19CF-547A-4BDB-BF5E-B588C631DE33}" type="presParOf" srcId="{D5FFC0F7-EFD3-4992-B472-2DD5D3D7E650}" destId="{8F2FF5F0-AB5E-4CCB-89FB-3736ADB9452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A0C99EA-AFBB-4488-997B-7F2B3B4F64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7F966A-5B57-4683-A598-00D5D601510B}">
      <dgm:prSet/>
      <dgm:spPr/>
      <dgm:t>
        <a:bodyPr/>
        <a:lstStyle/>
        <a:p>
          <a:r>
            <a:rPr lang="pl-PL" dirty="0"/>
            <a:t>1. Przejdź do VS </a:t>
          </a:r>
          <a:r>
            <a:rPr lang="pl-PL" dirty="0" err="1"/>
            <a:t>Code</a:t>
          </a:r>
          <a:endParaRPr lang="pl-PL" dirty="0"/>
        </a:p>
      </dgm:t>
    </dgm:pt>
    <dgm:pt modelId="{CC4CC632-79D7-4645-B93C-DD6048B334C8}" type="parTrans" cxnId="{86742072-AA08-4807-842E-98EB9962F841}">
      <dgm:prSet/>
      <dgm:spPr/>
      <dgm:t>
        <a:bodyPr/>
        <a:lstStyle/>
        <a:p>
          <a:endParaRPr lang="pl-PL"/>
        </a:p>
      </dgm:t>
    </dgm:pt>
    <dgm:pt modelId="{D0BD5D73-0025-4521-A3D6-7C3F5C278D0E}" type="sibTrans" cxnId="{86742072-AA08-4807-842E-98EB9962F841}">
      <dgm:prSet/>
      <dgm:spPr/>
      <dgm:t>
        <a:bodyPr/>
        <a:lstStyle/>
        <a:p>
          <a:endParaRPr lang="pl-PL"/>
        </a:p>
      </dgm:t>
    </dgm:pt>
    <dgm:pt modelId="{31641D9D-4455-41C4-9656-B74D66A39D7A}">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module_2_start</a:t>
          </a:r>
          <a:endParaRPr lang="pl-PL" dirty="0"/>
        </a:p>
      </dgm:t>
    </dgm:pt>
    <dgm:pt modelId="{50991FA8-188D-42D5-B734-61CE48433B0A}" type="parTrans" cxnId="{C2BFE292-50E5-4081-BE7E-4D01CE05100D}">
      <dgm:prSet/>
      <dgm:spPr/>
      <dgm:t>
        <a:bodyPr/>
        <a:lstStyle/>
        <a:p>
          <a:endParaRPr lang="pl-PL"/>
        </a:p>
      </dgm:t>
    </dgm:pt>
    <dgm:pt modelId="{6071EEEC-E27D-49D3-B16C-C71FD13BFA1E}" type="sibTrans" cxnId="{C2BFE292-50E5-4081-BE7E-4D01CE05100D}">
      <dgm:prSet/>
      <dgm:spPr/>
      <dgm:t>
        <a:bodyPr/>
        <a:lstStyle/>
        <a:p>
          <a:endParaRPr lang="pl-PL"/>
        </a:p>
      </dgm:t>
    </dgm:pt>
    <dgm:pt modelId="{BBA920B7-DA68-4763-9EA7-ED3A58831992}">
      <dgm:prSet/>
      <dgm:spPr/>
      <dgm:t>
        <a:bodyPr/>
        <a:lstStyle/>
        <a:p>
          <a:r>
            <a:rPr lang="pl-PL"/>
            <a:t>3. Otwórz plik </a:t>
          </a:r>
          <a:r>
            <a:rPr lang="pl-PL" b="1"/>
            <a:t>TODO.md</a:t>
          </a:r>
          <a:endParaRPr lang="pl-PL"/>
        </a:p>
      </dgm:t>
    </dgm:pt>
    <dgm:pt modelId="{60DDF389-6062-4265-8795-4BA9F2DB5987}" type="parTrans" cxnId="{AB612C80-FA7E-4CCC-A2FD-A27E2E5ABDCB}">
      <dgm:prSet/>
      <dgm:spPr/>
      <dgm:t>
        <a:bodyPr/>
        <a:lstStyle/>
        <a:p>
          <a:endParaRPr lang="pl-PL"/>
        </a:p>
      </dgm:t>
    </dgm:pt>
    <dgm:pt modelId="{10A90D44-2C10-4862-9C4F-25817B67E1F7}" type="sibTrans" cxnId="{AB612C80-FA7E-4CCC-A2FD-A27E2E5ABDCB}">
      <dgm:prSet/>
      <dgm:spPr/>
      <dgm:t>
        <a:bodyPr/>
        <a:lstStyle/>
        <a:p>
          <a:endParaRPr lang="pl-PL"/>
        </a:p>
      </dgm:t>
    </dgm:pt>
    <dgm:pt modelId="{1BA73DE9-5901-44B2-972C-3D20B3AEFE28}">
      <dgm:prSet/>
      <dgm:spPr/>
      <dgm:t>
        <a:bodyPr/>
        <a:lstStyle/>
        <a:p>
          <a:r>
            <a:rPr lang="pl-PL"/>
            <a:t>4. Wykonaj instrukcje</a:t>
          </a:r>
        </a:p>
      </dgm:t>
    </dgm:pt>
    <dgm:pt modelId="{D3325174-ECE8-4187-8073-BE5BBE3387A4}" type="parTrans" cxnId="{E6D3F891-8C05-453B-B055-4A0E51667B3B}">
      <dgm:prSet/>
      <dgm:spPr/>
      <dgm:t>
        <a:bodyPr/>
        <a:lstStyle/>
        <a:p>
          <a:endParaRPr lang="pl-PL"/>
        </a:p>
      </dgm:t>
    </dgm:pt>
    <dgm:pt modelId="{A14ED986-4D9A-48AC-B775-4DA54A70A1F7}" type="sibTrans" cxnId="{E6D3F891-8C05-453B-B055-4A0E51667B3B}">
      <dgm:prSet/>
      <dgm:spPr/>
      <dgm:t>
        <a:bodyPr/>
        <a:lstStyle/>
        <a:p>
          <a:endParaRPr lang="pl-PL"/>
        </a:p>
      </dgm:t>
    </dgm:pt>
    <dgm:pt modelId="{21C84B3A-B329-4D19-B154-1FB87460A642}" type="pres">
      <dgm:prSet presAssocID="{AA0C99EA-AFBB-4488-997B-7F2B3B4F64A2}" presName="linear" presStyleCnt="0">
        <dgm:presLayoutVars>
          <dgm:animLvl val="lvl"/>
          <dgm:resizeHandles val="exact"/>
        </dgm:presLayoutVars>
      </dgm:prSet>
      <dgm:spPr/>
    </dgm:pt>
    <dgm:pt modelId="{FE6D5CAE-F0F7-4FFC-B768-FC9D28EE3FEB}" type="pres">
      <dgm:prSet presAssocID="{207F966A-5B57-4683-A598-00D5D601510B}" presName="parentText" presStyleLbl="node1" presStyleIdx="0" presStyleCnt="4">
        <dgm:presLayoutVars>
          <dgm:chMax val="0"/>
          <dgm:bulletEnabled val="1"/>
        </dgm:presLayoutVars>
      </dgm:prSet>
      <dgm:spPr/>
    </dgm:pt>
    <dgm:pt modelId="{0394575C-EB39-4BDA-AD32-513549E650EB}" type="pres">
      <dgm:prSet presAssocID="{D0BD5D73-0025-4521-A3D6-7C3F5C278D0E}" presName="spacer" presStyleCnt="0"/>
      <dgm:spPr/>
    </dgm:pt>
    <dgm:pt modelId="{8DE52F9E-E619-471C-8288-AB40D17F0633}" type="pres">
      <dgm:prSet presAssocID="{31641D9D-4455-41C4-9656-B74D66A39D7A}" presName="parentText" presStyleLbl="node1" presStyleIdx="1" presStyleCnt="4">
        <dgm:presLayoutVars>
          <dgm:chMax val="0"/>
          <dgm:bulletEnabled val="1"/>
        </dgm:presLayoutVars>
      </dgm:prSet>
      <dgm:spPr/>
    </dgm:pt>
    <dgm:pt modelId="{719EB3BB-D452-436D-9AD3-E19D4F9702E4}" type="pres">
      <dgm:prSet presAssocID="{6071EEEC-E27D-49D3-B16C-C71FD13BFA1E}" presName="spacer" presStyleCnt="0"/>
      <dgm:spPr/>
    </dgm:pt>
    <dgm:pt modelId="{74E1C540-3514-467D-83FF-B39D906B6116}" type="pres">
      <dgm:prSet presAssocID="{BBA920B7-DA68-4763-9EA7-ED3A58831992}" presName="parentText" presStyleLbl="node1" presStyleIdx="2" presStyleCnt="4">
        <dgm:presLayoutVars>
          <dgm:chMax val="0"/>
          <dgm:bulletEnabled val="1"/>
        </dgm:presLayoutVars>
      </dgm:prSet>
      <dgm:spPr/>
    </dgm:pt>
    <dgm:pt modelId="{C3AA7002-AC53-41DD-8CEF-6B34A4302189}" type="pres">
      <dgm:prSet presAssocID="{10A90D44-2C10-4862-9C4F-25817B67E1F7}" presName="spacer" presStyleCnt="0"/>
      <dgm:spPr/>
    </dgm:pt>
    <dgm:pt modelId="{F94253F7-6DCF-4992-9AD6-B25D861FF09C}" type="pres">
      <dgm:prSet presAssocID="{1BA73DE9-5901-44B2-972C-3D20B3AEFE28}" presName="parentText" presStyleLbl="node1" presStyleIdx="3" presStyleCnt="4">
        <dgm:presLayoutVars>
          <dgm:chMax val="0"/>
          <dgm:bulletEnabled val="1"/>
        </dgm:presLayoutVars>
      </dgm:prSet>
      <dgm:spPr/>
    </dgm:pt>
  </dgm:ptLst>
  <dgm:cxnLst>
    <dgm:cxn modelId="{9A2DBE00-2F0A-44EC-84FE-D804247F0682}" type="presOf" srcId="{207F966A-5B57-4683-A598-00D5D601510B}" destId="{FE6D5CAE-F0F7-4FFC-B768-FC9D28EE3FEB}" srcOrd="0" destOrd="0" presId="urn:microsoft.com/office/officeart/2005/8/layout/vList2"/>
    <dgm:cxn modelId="{F854090D-8E5D-4188-BAA3-142BD97CC34C}" type="presOf" srcId="{1BA73DE9-5901-44B2-972C-3D20B3AEFE28}" destId="{F94253F7-6DCF-4992-9AD6-B25D861FF09C}" srcOrd="0" destOrd="0" presId="urn:microsoft.com/office/officeart/2005/8/layout/vList2"/>
    <dgm:cxn modelId="{86742072-AA08-4807-842E-98EB9962F841}" srcId="{AA0C99EA-AFBB-4488-997B-7F2B3B4F64A2}" destId="{207F966A-5B57-4683-A598-00D5D601510B}" srcOrd="0" destOrd="0" parTransId="{CC4CC632-79D7-4645-B93C-DD6048B334C8}" sibTransId="{D0BD5D73-0025-4521-A3D6-7C3F5C278D0E}"/>
    <dgm:cxn modelId="{F2E8BB75-8E77-45A1-A276-61D8D855AB4B}" type="presOf" srcId="{AA0C99EA-AFBB-4488-997B-7F2B3B4F64A2}" destId="{21C84B3A-B329-4D19-B154-1FB87460A642}" srcOrd="0" destOrd="0" presId="urn:microsoft.com/office/officeart/2005/8/layout/vList2"/>
    <dgm:cxn modelId="{F3AA487D-8493-4CC2-BA15-910BC7F4CD9D}" type="presOf" srcId="{BBA920B7-DA68-4763-9EA7-ED3A58831992}" destId="{74E1C540-3514-467D-83FF-B39D906B6116}" srcOrd="0" destOrd="0" presId="urn:microsoft.com/office/officeart/2005/8/layout/vList2"/>
    <dgm:cxn modelId="{AB612C80-FA7E-4CCC-A2FD-A27E2E5ABDCB}" srcId="{AA0C99EA-AFBB-4488-997B-7F2B3B4F64A2}" destId="{BBA920B7-DA68-4763-9EA7-ED3A58831992}" srcOrd="2" destOrd="0" parTransId="{60DDF389-6062-4265-8795-4BA9F2DB5987}" sibTransId="{10A90D44-2C10-4862-9C4F-25817B67E1F7}"/>
    <dgm:cxn modelId="{E6D3F891-8C05-453B-B055-4A0E51667B3B}" srcId="{AA0C99EA-AFBB-4488-997B-7F2B3B4F64A2}" destId="{1BA73DE9-5901-44B2-972C-3D20B3AEFE28}" srcOrd="3" destOrd="0" parTransId="{D3325174-ECE8-4187-8073-BE5BBE3387A4}" sibTransId="{A14ED986-4D9A-48AC-B775-4DA54A70A1F7}"/>
    <dgm:cxn modelId="{C2BFE292-50E5-4081-BE7E-4D01CE05100D}" srcId="{AA0C99EA-AFBB-4488-997B-7F2B3B4F64A2}" destId="{31641D9D-4455-41C4-9656-B74D66A39D7A}" srcOrd="1" destOrd="0" parTransId="{50991FA8-188D-42D5-B734-61CE48433B0A}" sibTransId="{6071EEEC-E27D-49D3-B16C-C71FD13BFA1E}"/>
    <dgm:cxn modelId="{2C9F0EDC-3FA0-420B-927C-9439FB65589A}" type="presOf" srcId="{31641D9D-4455-41C4-9656-B74D66A39D7A}" destId="{8DE52F9E-E619-471C-8288-AB40D17F0633}" srcOrd="0" destOrd="0" presId="urn:microsoft.com/office/officeart/2005/8/layout/vList2"/>
    <dgm:cxn modelId="{7E8EDB65-2C27-4631-9584-0CD1CFDB36D8}" type="presParOf" srcId="{21C84B3A-B329-4D19-B154-1FB87460A642}" destId="{FE6D5CAE-F0F7-4FFC-B768-FC9D28EE3FEB}" srcOrd="0" destOrd="0" presId="urn:microsoft.com/office/officeart/2005/8/layout/vList2"/>
    <dgm:cxn modelId="{1F256B16-FE3A-43A0-AC7C-F63589637FBE}" type="presParOf" srcId="{21C84B3A-B329-4D19-B154-1FB87460A642}" destId="{0394575C-EB39-4BDA-AD32-513549E650EB}" srcOrd="1" destOrd="0" presId="urn:microsoft.com/office/officeart/2005/8/layout/vList2"/>
    <dgm:cxn modelId="{21298B88-3F95-4810-8DD1-B17D7EEA6437}" type="presParOf" srcId="{21C84B3A-B329-4D19-B154-1FB87460A642}" destId="{8DE52F9E-E619-471C-8288-AB40D17F0633}" srcOrd="2" destOrd="0" presId="urn:microsoft.com/office/officeart/2005/8/layout/vList2"/>
    <dgm:cxn modelId="{F89DDC09-934A-418E-AAFF-B5EA555C6B18}" type="presParOf" srcId="{21C84B3A-B329-4D19-B154-1FB87460A642}" destId="{719EB3BB-D452-436D-9AD3-E19D4F9702E4}" srcOrd="3" destOrd="0" presId="urn:microsoft.com/office/officeart/2005/8/layout/vList2"/>
    <dgm:cxn modelId="{D1D2A1C5-96EB-448A-B149-EFA9490F0993}" type="presParOf" srcId="{21C84B3A-B329-4D19-B154-1FB87460A642}" destId="{74E1C540-3514-467D-83FF-B39D906B6116}" srcOrd="4" destOrd="0" presId="urn:microsoft.com/office/officeart/2005/8/layout/vList2"/>
    <dgm:cxn modelId="{BA212F12-3407-484F-8DC1-C63C5A57AD32}" type="presParOf" srcId="{21C84B3A-B329-4D19-B154-1FB87460A642}" destId="{C3AA7002-AC53-41DD-8CEF-6B34A4302189}" srcOrd="5" destOrd="0" presId="urn:microsoft.com/office/officeart/2005/8/layout/vList2"/>
    <dgm:cxn modelId="{118D0A01-2F42-40BD-A767-D7DCA6A1BE2D}" type="presParOf" srcId="{21C84B3A-B329-4D19-B154-1FB87460A642}" destId="{F94253F7-6DCF-4992-9AD6-B25D861FF0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FA7EC5C-474A-4753-B0CB-45E6C3E9838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F15F3F-99F5-49C6-9A43-7B4581B8C608}">
      <dgm:prSet/>
      <dgm:spPr/>
      <dgm:t>
        <a:bodyPr/>
        <a:lstStyle/>
        <a:p>
          <a:r>
            <a:rPr lang="pl-PL" b="1" dirty="0"/>
            <a:t>Style globalne: </a:t>
          </a:r>
          <a:r>
            <a:rPr lang="pl-PL" dirty="0"/>
            <a:t>Zdefiniowane w </a:t>
          </a:r>
          <a:r>
            <a:rPr lang="pl-PL" b="1" i="1" dirty="0" err="1"/>
            <a:t>src</a:t>
          </a:r>
          <a:r>
            <a:rPr lang="pl-PL" b="1" i="1" dirty="0"/>
            <a:t>/</a:t>
          </a:r>
          <a:r>
            <a:rPr lang="pl-PL" b="1" i="1" dirty="0" err="1"/>
            <a:t>styles.scss</a:t>
          </a:r>
          <a:r>
            <a:rPr lang="pl-PL" dirty="0"/>
            <a:t>, są stosowane do całej aplikacji. Dla przykłady tu zdefiniujemy tło aplikacji.</a:t>
          </a:r>
        </a:p>
      </dgm:t>
    </dgm:pt>
    <dgm:pt modelId="{2F7C1479-8F8A-4EF8-AFDE-41A87325331D}" type="parTrans" cxnId="{0B690AF7-542E-42A4-A52F-41F63812B02E}">
      <dgm:prSet/>
      <dgm:spPr/>
      <dgm:t>
        <a:bodyPr/>
        <a:lstStyle/>
        <a:p>
          <a:endParaRPr lang="pl-PL"/>
        </a:p>
      </dgm:t>
    </dgm:pt>
    <dgm:pt modelId="{8D0ED975-A577-47CA-9AD9-661511A504FC}" type="sibTrans" cxnId="{0B690AF7-542E-42A4-A52F-41F63812B02E}">
      <dgm:prSet/>
      <dgm:spPr/>
      <dgm:t>
        <a:bodyPr/>
        <a:lstStyle/>
        <a:p>
          <a:endParaRPr lang="pl-PL"/>
        </a:p>
      </dgm:t>
    </dgm:pt>
    <dgm:pt modelId="{E950F859-B7EC-48A8-B2E5-6FF5B92FFFB0}">
      <dgm:prSet/>
      <dgm:spPr/>
      <dgm:t>
        <a:bodyPr/>
        <a:lstStyle/>
        <a:p>
          <a:r>
            <a:rPr lang="pl-PL" b="1" dirty="0"/>
            <a:t>Style lokalne: </a:t>
          </a:r>
          <a:r>
            <a:rPr lang="pl-PL" dirty="0"/>
            <a:t>Każdy komponent ma swoje własne style w plikach </a:t>
          </a:r>
          <a:r>
            <a:rPr lang="pl-PL" b="1" dirty="0"/>
            <a:t>.</a:t>
          </a:r>
          <a:r>
            <a:rPr lang="pl-PL" b="1" i="1" dirty="0" err="1"/>
            <a:t>scss</a:t>
          </a:r>
          <a:r>
            <a:rPr lang="pl-PL" b="1" dirty="0"/>
            <a:t> </a:t>
          </a:r>
          <a:r>
            <a:rPr lang="pl-PL" dirty="0"/>
            <a:t>(np. </a:t>
          </a:r>
          <a:r>
            <a:rPr lang="pl-PL" i="1" dirty="0" err="1"/>
            <a:t>recipe-list.component.scss</a:t>
          </a:r>
          <a:r>
            <a:rPr lang="pl-PL" dirty="0"/>
            <a:t>), które są stosowane </a:t>
          </a:r>
          <a:r>
            <a:rPr lang="pl-PL" b="1" dirty="0"/>
            <a:t>„tylko”</a:t>
          </a:r>
          <a:r>
            <a:rPr lang="pl-PL" dirty="0"/>
            <a:t> do tego komponentu.</a:t>
          </a:r>
        </a:p>
      </dgm:t>
    </dgm:pt>
    <dgm:pt modelId="{0A8C5176-E7D8-4CC0-A87B-04C05B3E47C6}" type="parTrans" cxnId="{8685B8AE-759A-4CEC-A0DD-43600859B9BA}">
      <dgm:prSet/>
      <dgm:spPr/>
      <dgm:t>
        <a:bodyPr/>
        <a:lstStyle/>
        <a:p>
          <a:endParaRPr lang="pl-PL"/>
        </a:p>
      </dgm:t>
    </dgm:pt>
    <dgm:pt modelId="{056B97C5-FB30-431D-92CA-D4B22E3A8319}" type="sibTrans" cxnId="{8685B8AE-759A-4CEC-A0DD-43600859B9BA}">
      <dgm:prSet/>
      <dgm:spPr/>
      <dgm:t>
        <a:bodyPr/>
        <a:lstStyle/>
        <a:p>
          <a:endParaRPr lang="pl-PL"/>
        </a:p>
      </dgm:t>
    </dgm:pt>
    <dgm:pt modelId="{59A381B4-3FEA-4889-B8BC-EEC2B31ACA61}" type="pres">
      <dgm:prSet presAssocID="{EFA7EC5C-474A-4753-B0CB-45E6C3E9838C}" presName="linear" presStyleCnt="0">
        <dgm:presLayoutVars>
          <dgm:animLvl val="lvl"/>
          <dgm:resizeHandles val="exact"/>
        </dgm:presLayoutVars>
      </dgm:prSet>
      <dgm:spPr/>
    </dgm:pt>
    <dgm:pt modelId="{0CB0271F-6021-40D1-9885-FF48F23C32CB}" type="pres">
      <dgm:prSet presAssocID="{20F15F3F-99F5-49C6-9A43-7B4581B8C608}" presName="parentText" presStyleLbl="node1" presStyleIdx="0" presStyleCnt="2">
        <dgm:presLayoutVars>
          <dgm:chMax val="0"/>
          <dgm:bulletEnabled val="1"/>
        </dgm:presLayoutVars>
      </dgm:prSet>
      <dgm:spPr/>
    </dgm:pt>
    <dgm:pt modelId="{DA80A48B-9E1B-4CB1-90CE-35AD6528FAD1}" type="pres">
      <dgm:prSet presAssocID="{8D0ED975-A577-47CA-9AD9-661511A504FC}" presName="spacer" presStyleCnt="0"/>
      <dgm:spPr/>
    </dgm:pt>
    <dgm:pt modelId="{59F6E350-F0A2-43DC-B733-7C590CAC6E51}" type="pres">
      <dgm:prSet presAssocID="{E950F859-B7EC-48A8-B2E5-6FF5B92FFFB0}" presName="parentText" presStyleLbl="node1" presStyleIdx="1" presStyleCnt="2">
        <dgm:presLayoutVars>
          <dgm:chMax val="0"/>
          <dgm:bulletEnabled val="1"/>
        </dgm:presLayoutVars>
      </dgm:prSet>
      <dgm:spPr/>
    </dgm:pt>
  </dgm:ptLst>
  <dgm:cxnLst>
    <dgm:cxn modelId="{8249550C-1F80-434A-B3F4-281A074D87AF}" type="presOf" srcId="{EFA7EC5C-474A-4753-B0CB-45E6C3E9838C}" destId="{59A381B4-3FEA-4889-B8BC-EEC2B31ACA61}" srcOrd="0" destOrd="0" presId="urn:microsoft.com/office/officeart/2005/8/layout/vList2"/>
    <dgm:cxn modelId="{BC683F20-66CE-4FAF-A852-5EAF1EB1B6D7}" type="presOf" srcId="{20F15F3F-99F5-49C6-9A43-7B4581B8C608}" destId="{0CB0271F-6021-40D1-9885-FF48F23C32CB}" srcOrd="0" destOrd="0" presId="urn:microsoft.com/office/officeart/2005/8/layout/vList2"/>
    <dgm:cxn modelId="{8685B8AE-759A-4CEC-A0DD-43600859B9BA}" srcId="{EFA7EC5C-474A-4753-B0CB-45E6C3E9838C}" destId="{E950F859-B7EC-48A8-B2E5-6FF5B92FFFB0}" srcOrd="1" destOrd="0" parTransId="{0A8C5176-E7D8-4CC0-A87B-04C05B3E47C6}" sibTransId="{056B97C5-FB30-431D-92CA-D4B22E3A8319}"/>
    <dgm:cxn modelId="{3FE3DEC1-A406-49D5-B249-788F0C5A7628}" type="presOf" srcId="{E950F859-B7EC-48A8-B2E5-6FF5B92FFFB0}" destId="{59F6E350-F0A2-43DC-B733-7C590CAC6E51}" srcOrd="0" destOrd="0" presId="urn:microsoft.com/office/officeart/2005/8/layout/vList2"/>
    <dgm:cxn modelId="{0B690AF7-542E-42A4-A52F-41F63812B02E}" srcId="{EFA7EC5C-474A-4753-B0CB-45E6C3E9838C}" destId="{20F15F3F-99F5-49C6-9A43-7B4581B8C608}" srcOrd="0" destOrd="0" parTransId="{2F7C1479-8F8A-4EF8-AFDE-41A87325331D}" sibTransId="{8D0ED975-A577-47CA-9AD9-661511A504FC}"/>
    <dgm:cxn modelId="{073219FA-7983-484B-B9B3-49DE0F3E68A2}" type="presParOf" srcId="{59A381B4-3FEA-4889-B8BC-EEC2B31ACA61}" destId="{0CB0271F-6021-40D1-9885-FF48F23C32CB}" srcOrd="0" destOrd="0" presId="urn:microsoft.com/office/officeart/2005/8/layout/vList2"/>
    <dgm:cxn modelId="{14806DA7-700E-40DF-87FA-5828F3681582}" type="presParOf" srcId="{59A381B4-3FEA-4889-B8BC-EEC2B31ACA61}" destId="{DA80A48B-9E1B-4CB1-90CE-35AD6528FAD1}" srcOrd="1" destOrd="0" presId="urn:microsoft.com/office/officeart/2005/8/layout/vList2"/>
    <dgm:cxn modelId="{03223294-BAC1-4FA6-A0F0-510B3C0CD100}" type="presParOf" srcId="{59A381B4-3FEA-4889-B8BC-EEC2B31ACA61}" destId="{59F6E350-F0A2-43DC-B733-7C590CAC6E5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5A4AED5-8C79-446D-8942-E8ED0A9FC05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EB36AC4E-6254-4CB5-AB03-5500E9A20C2A}">
      <dgm:prSet/>
      <dgm:spPr/>
      <dgm:t>
        <a:bodyPr/>
        <a:lstStyle/>
        <a:p>
          <a:r>
            <a:rPr lang="pl-PL" b="1" i="0" baseline="0" dirty="0" err="1"/>
            <a:t>ViewEncapsulation.Emulated</a:t>
          </a:r>
          <a:r>
            <a:rPr lang="pl-PL" b="0" i="0" baseline="0" dirty="0"/>
            <a:t> (domyślnie):</a:t>
          </a:r>
          <a:endParaRPr lang="pl-PL" dirty="0"/>
        </a:p>
      </dgm:t>
    </dgm:pt>
    <dgm:pt modelId="{422281F3-5B84-43AB-B129-69BFD7AC15B6}" type="parTrans" cxnId="{7857D703-FC3F-4A3D-95AE-6830D1662F42}">
      <dgm:prSet/>
      <dgm:spPr/>
      <dgm:t>
        <a:bodyPr/>
        <a:lstStyle/>
        <a:p>
          <a:endParaRPr lang="pl-PL"/>
        </a:p>
      </dgm:t>
    </dgm:pt>
    <dgm:pt modelId="{8363EC63-005D-48A7-9D86-41E891470651}" type="sibTrans" cxnId="{7857D703-FC3F-4A3D-95AE-6830D1662F42}">
      <dgm:prSet/>
      <dgm:spPr/>
      <dgm:t>
        <a:bodyPr/>
        <a:lstStyle/>
        <a:p>
          <a:endParaRPr lang="pl-PL"/>
        </a:p>
      </dgm:t>
    </dgm:pt>
    <dgm:pt modelId="{8DE87DC5-35D2-4B6F-9A7D-126F90E2CD27}">
      <dgm:prSet/>
      <dgm:spPr/>
      <dgm:t>
        <a:bodyPr/>
        <a:lstStyle/>
        <a:p>
          <a:r>
            <a:rPr lang="pl-PL" b="0" i="0" baseline="0" dirty="0"/>
            <a:t>Style są </a:t>
          </a:r>
          <a:r>
            <a:rPr lang="pl-PL" b="1" i="0" baseline="0" dirty="0"/>
            <a:t>izolowane</a:t>
          </a:r>
          <a:r>
            <a:rPr lang="pl-PL" b="0" i="0" baseline="0" dirty="0"/>
            <a:t> do danego komponentu. Wyobraź sobie, że każdy komponent jest jak osobny pokój w domu, a </a:t>
          </a:r>
          <a:r>
            <a:rPr lang="pl-PL" b="0" i="0" baseline="0" dirty="0" err="1"/>
            <a:t>Angular</a:t>
          </a:r>
          <a:r>
            <a:rPr lang="pl-PL" b="0" i="0" baseline="0" dirty="0"/>
            <a:t> dodaje unikalne znaczniki, które zapewniają, że farby (style) będą działać tylko w tym pokoju.</a:t>
          </a:r>
          <a:endParaRPr lang="pl-PL" dirty="0"/>
        </a:p>
      </dgm:t>
    </dgm:pt>
    <dgm:pt modelId="{7A5E0DE5-36FB-48BA-9C06-BBB0FD5B36B7}" type="parTrans" cxnId="{384A8721-D743-4009-9261-E41B9D04307F}">
      <dgm:prSet/>
      <dgm:spPr/>
      <dgm:t>
        <a:bodyPr/>
        <a:lstStyle/>
        <a:p>
          <a:endParaRPr lang="pl-PL"/>
        </a:p>
      </dgm:t>
    </dgm:pt>
    <dgm:pt modelId="{44AE73D1-A4FB-4D24-A68D-F4B1B781DF4E}" type="sibTrans" cxnId="{384A8721-D743-4009-9261-E41B9D04307F}">
      <dgm:prSet/>
      <dgm:spPr/>
      <dgm:t>
        <a:bodyPr/>
        <a:lstStyle/>
        <a:p>
          <a:endParaRPr lang="pl-PL"/>
        </a:p>
      </dgm:t>
    </dgm:pt>
    <dgm:pt modelId="{B0B23181-2349-4AF7-9381-990C331B8473}">
      <dgm:prSet/>
      <dgm:spPr/>
      <dgm:t>
        <a:bodyPr/>
        <a:lstStyle/>
        <a:p>
          <a:r>
            <a:rPr lang="pl-PL" b="1" i="0" baseline="0"/>
            <a:t>ViewEncapsulation.None</a:t>
          </a:r>
          <a:r>
            <a:rPr lang="pl-PL" b="0" i="0" baseline="0"/>
            <a:t>:</a:t>
          </a:r>
          <a:endParaRPr lang="pl-PL"/>
        </a:p>
      </dgm:t>
    </dgm:pt>
    <dgm:pt modelId="{FBCF56BC-8BE6-41AA-8556-293FE8F2F0A4}" type="parTrans" cxnId="{B1F23FE8-7774-4DE7-BA9F-1F8050C62FA0}">
      <dgm:prSet/>
      <dgm:spPr/>
      <dgm:t>
        <a:bodyPr/>
        <a:lstStyle/>
        <a:p>
          <a:endParaRPr lang="pl-PL"/>
        </a:p>
      </dgm:t>
    </dgm:pt>
    <dgm:pt modelId="{A2A6C5FF-4955-49C4-84E3-E1D74CEBC9C1}" type="sibTrans" cxnId="{B1F23FE8-7774-4DE7-BA9F-1F8050C62FA0}">
      <dgm:prSet/>
      <dgm:spPr/>
      <dgm:t>
        <a:bodyPr/>
        <a:lstStyle/>
        <a:p>
          <a:endParaRPr lang="pl-PL"/>
        </a:p>
      </dgm:t>
    </dgm:pt>
    <dgm:pt modelId="{DA31B264-4FD4-4BEA-8075-FB28F9FCE62D}">
      <dgm:prSet/>
      <dgm:spPr/>
      <dgm:t>
        <a:bodyPr/>
        <a:lstStyle/>
        <a:p>
          <a:r>
            <a:rPr lang="pl-PL" b="0" i="0" baseline="0"/>
            <a:t>Style </a:t>
          </a:r>
          <a:r>
            <a:rPr lang="pl-PL" b="1" i="0" baseline="0"/>
            <a:t>nie są izolowane</a:t>
          </a:r>
          <a:r>
            <a:rPr lang="pl-PL" b="0" i="0" baseline="0"/>
            <a:t> do komponentu. Zamiast tego, farby mogą rozlać się po całym domu (czyli aplikacji).</a:t>
          </a:r>
          <a:endParaRPr lang="pl-PL"/>
        </a:p>
      </dgm:t>
    </dgm:pt>
    <dgm:pt modelId="{DB68A9CB-D5AE-47DB-8E8A-29DF80525DA3}" type="parTrans" cxnId="{D9ABDBB0-DDAE-4DFD-B14C-BD73ED17AE1D}">
      <dgm:prSet/>
      <dgm:spPr/>
      <dgm:t>
        <a:bodyPr/>
        <a:lstStyle/>
        <a:p>
          <a:endParaRPr lang="pl-PL"/>
        </a:p>
      </dgm:t>
    </dgm:pt>
    <dgm:pt modelId="{B6E20E46-6132-46B7-B81F-DF8FEAB96C5D}" type="sibTrans" cxnId="{D9ABDBB0-DDAE-4DFD-B14C-BD73ED17AE1D}">
      <dgm:prSet/>
      <dgm:spPr/>
      <dgm:t>
        <a:bodyPr/>
        <a:lstStyle/>
        <a:p>
          <a:endParaRPr lang="pl-PL"/>
        </a:p>
      </dgm:t>
    </dgm:pt>
    <dgm:pt modelId="{B76D76D1-5596-417F-9785-A53E9911EA05}">
      <dgm:prSet/>
      <dgm:spPr/>
      <dgm:t>
        <a:bodyPr/>
        <a:lstStyle/>
        <a:p>
          <a:r>
            <a:rPr lang="pl-PL" b="1" i="0" baseline="0" dirty="0"/>
            <a:t>Kiedy używać?</a:t>
          </a:r>
          <a:r>
            <a:rPr lang="pl-PL" b="0" i="0" baseline="0" dirty="0"/>
            <a:t>: Gdy chcesz, aby style były globalne i mogły wpływać na inne komponenty w aplikacji, np. gdy tworzysz wspólne style, które mają być stosowane we wszystkich komponentach.</a:t>
          </a:r>
          <a:endParaRPr lang="pl-PL" dirty="0"/>
        </a:p>
      </dgm:t>
    </dgm:pt>
    <dgm:pt modelId="{3A56EF63-DCD7-457B-90FB-5A58FB707BB6}" type="parTrans" cxnId="{56184BE7-8F77-43AD-BF96-E256DF3D4268}">
      <dgm:prSet/>
      <dgm:spPr/>
      <dgm:t>
        <a:bodyPr/>
        <a:lstStyle/>
        <a:p>
          <a:endParaRPr lang="pl-PL"/>
        </a:p>
      </dgm:t>
    </dgm:pt>
    <dgm:pt modelId="{F1A8A913-220B-44EA-899C-88FA716AA2DF}" type="sibTrans" cxnId="{56184BE7-8F77-43AD-BF96-E256DF3D4268}">
      <dgm:prSet/>
      <dgm:spPr/>
      <dgm:t>
        <a:bodyPr/>
        <a:lstStyle/>
        <a:p>
          <a:endParaRPr lang="pl-PL"/>
        </a:p>
      </dgm:t>
    </dgm:pt>
    <dgm:pt modelId="{690642BA-C70E-425A-A60D-6DF20BF840CA}">
      <dgm:prSet/>
      <dgm:spPr/>
      <dgm:t>
        <a:bodyPr/>
        <a:lstStyle/>
        <a:p>
          <a:r>
            <a:rPr lang="pl-PL" b="1" i="0" baseline="0"/>
            <a:t>ViewEncapsulation.ShadowDom</a:t>
          </a:r>
          <a:r>
            <a:rPr lang="pl-PL" b="0" i="0" baseline="0"/>
            <a:t>:</a:t>
          </a:r>
          <a:endParaRPr lang="pl-PL"/>
        </a:p>
      </dgm:t>
    </dgm:pt>
    <dgm:pt modelId="{A57F6D12-4A90-442D-8D1C-82B714E14215}" type="parTrans" cxnId="{657CA26C-B33D-4042-A827-F433D54FDF32}">
      <dgm:prSet/>
      <dgm:spPr/>
      <dgm:t>
        <a:bodyPr/>
        <a:lstStyle/>
        <a:p>
          <a:endParaRPr lang="pl-PL"/>
        </a:p>
      </dgm:t>
    </dgm:pt>
    <dgm:pt modelId="{A517179A-A05D-451E-818F-8BD4D211475C}" type="sibTrans" cxnId="{657CA26C-B33D-4042-A827-F433D54FDF32}">
      <dgm:prSet/>
      <dgm:spPr/>
      <dgm:t>
        <a:bodyPr/>
        <a:lstStyle/>
        <a:p>
          <a:endParaRPr lang="pl-PL"/>
        </a:p>
      </dgm:t>
    </dgm:pt>
    <dgm:pt modelId="{D9C0EF81-5449-4F08-8E94-AD4C3E6864E7}">
      <dgm:prSet/>
      <dgm:spPr/>
      <dgm:t>
        <a:bodyPr/>
        <a:lstStyle/>
        <a:p>
          <a:r>
            <a:rPr lang="pl-PL" b="0" i="0" baseline="0"/>
            <a:t>Angular używa technologii </a:t>
          </a:r>
          <a:r>
            <a:rPr lang="pl-PL" b="1" i="0" baseline="0"/>
            <a:t>Shadow DOM</a:t>
          </a:r>
          <a:r>
            <a:rPr lang="pl-PL" b="0" i="0" baseline="0"/>
            <a:t>, aby w pełni odizolować style w przeglądarce. Style są jak zamknięte w pudełku, nikt z zewnątrz nie może ich zmienić.</a:t>
          </a:r>
          <a:endParaRPr lang="pl-PL"/>
        </a:p>
      </dgm:t>
    </dgm:pt>
    <dgm:pt modelId="{4B591D38-6153-4E5E-A420-4DE7BE3EF4DE}" type="parTrans" cxnId="{65C80441-481E-4901-8863-E05CA0910BB6}">
      <dgm:prSet/>
      <dgm:spPr/>
      <dgm:t>
        <a:bodyPr/>
        <a:lstStyle/>
        <a:p>
          <a:endParaRPr lang="pl-PL"/>
        </a:p>
      </dgm:t>
    </dgm:pt>
    <dgm:pt modelId="{59FEE0A3-4B35-4982-8722-BA8914DA1545}" type="sibTrans" cxnId="{65C80441-481E-4901-8863-E05CA0910BB6}">
      <dgm:prSet/>
      <dgm:spPr/>
      <dgm:t>
        <a:bodyPr/>
        <a:lstStyle/>
        <a:p>
          <a:endParaRPr lang="pl-PL"/>
        </a:p>
      </dgm:t>
    </dgm:pt>
    <dgm:pt modelId="{4784C6D7-4142-487B-A395-A796C89E71D3}">
      <dgm:prSet/>
      <dgm:spPr/>
      <dgm:t>
        <a:bodyPr/>
        <a:lstStyle/>
        <a:p>
          <a:r>
            <a:rPr lang="pl-PL" b="1" i="0" baseline="0" dirty="0"/>
            <a:t>Kiedy używać?</a:t>
          </a:r>
          <a:r>
            <a:rPr lang="pl-PL" b="0" i="0" baseline="0" dirty="0"/>
            <a:t>: Gdy chcesz pełnej izolacji stylów w nowoczesnych przeglądarkach. Używa się tego głównie w zaawansowanych przypadkach, np. przy tworzeniu wielokrotnie używalnych komponentów (tzw. Web Components).</a:t>
          </a:r>
          <a:endParaRPr lang="pl-PL" dirty="0"/>
        </a:p>
      </dgm:t>
    </dgm:pt>
    <dgm:pt modelId="{5C5124D2-2973-456D-B4E8-7D0C3F677DFA}" type="parTrans" cxnId="{43368F0F-8138-4BE5-9537-C38F70341966}">
      <dgm:prSet/>
      <dgm:spPr/>
      <dgm:t>
        <a:bodyPr/>
        <a:lstStyle/>
        <a:p>
          <a:endParaRPr lang="pl-PL"/>
        </a:p>
      </dgm:t>
    </dgm:pt>
    <dgm:pt modelId="{B43CD97B-7BB4-4315-8917-E9EFC2A9713D}" type="sibTrans" cxnId="{43368F0F-8138-4BE5-9537-C38F70341966}">
      <dgm:prSet/>
      <dgm:spPr/>
      <dgm:t>
        <a:bodyPr/>
        <a:lstStyle/>
        <a:p>
          <a:endParaRPr lang="pl-PL"/>
        </a:p>
      </dgm:t>
    </dgm:pt>
    <dgm:pt modelId="{14B94B07-8032-4CF9-9F00-EC2C9927DD17}">
      <dgm:prSet/>
      <dgm:spPr/>
      <dgm:t>
        <a:bodyPr/>
        <a:lstStyle/>
        <a:p>
          <a:r>
            <a:rPr lang="pl-PL" b="1" i="0" baseline="0" dirty="0"/>
            <a:t>Kiedy używać?</a:t>
          </a:r>
          <a:r>
            <a:rPr lang="pl-PL" b="0" i="0" baseline="0" dirty="0"/>
            <a:t>: Jest to domyślne zachowanie i najczęściej wystarczające. Idealne, gdy chcesz, aby style danego komponentu działały tylko w nim, bez wpływu na inne.</a:t>
          </a:r>
          <a:endParaRPr lang="pl-PL" dirty="0"/>
        </a:p>
      </dgm:t>
    </dgm:pt>
    <dgm:pt modelId="{84608F5A-858A-485D-B1F7-816B1E04E201}" type="parTrans" cxnId="{B1912566-5048-4196-BAC2-027CA8B2CD1A}">
      <dgm:prSet/>
      <dgm:spPr/>
      <dgm:t>
        <a:bodyPr/>
        <a:lstStyle/>
        <a:p>
          <a:endParaRPr lang="pl-PL"/>
        </a:p>
      </dgm:t>
    </dgm:pt>
    <dgm:pt modelId="{A3F79298-BEC8-468A-A5E3-E80263416ED7}" type="sibTrans" cxnId="{B1912566-5048-4196-BAC2-027CA8B2CD1A}">
      <dgm:prSet/>
      <dgm:spPr/>
      <dgm:t>
        <a:bodyPr/>
        <a:lstStyle/>
        <a:p>
          <a:endParaRPr lang="pl-PL"/>
        </a:p>
      </dgm:t>
    </dgm:pt>
    <dgm:pt modelId="{4F9A65B7-9DC7-4628-B028-2E020C4E973C}" type="pres">
      <dgm:prSet presAssocID="{D5A4AED5-8C79-446D-8942-E8ED0A9FC05A}" presName="Name0" presStyleCnt="0">
        <dgm:presLayoutVars>
          <dgm:dir/>
          <dgm:animLvl val="lvl"/>
          <dgm:resizeHandles val="exact"/>
        </dgm:presLayoutVars>
      </dgm:prSet>
      <dgm:spPr/>
    </dgm:pt>
    <dgm:pt modelId="{58AC8F4B-08F9-45FC-A266-D2DAA46D907C}" type="pres">
      <dgm:prSet presAssocID="{EB36AC4E-6254-4CB5-AB03-5500E9A20C2A}" presName="linNode" presStyleCnt="0"/>
      <dgm:spPr/>
    </dgm:pt>
    <dgm:pt modelId="{8282DEA4-EE4B-44B0-97C0-D372F876856D}" type="pres">
      <dgm:prSet presAssocID="{EB36AC4E-6254-4CB5-AB03-5500E9A20C2A}" presName="parentText" presStyleLbl="node1" presStyleIdx="0" presStyleCnt="3">
        <dgm:presLayoutVars>
          <dgm:chMax val="1"/>
          <dgm:bulletEnabled val="1"/>
        </dgm:presLayoutVars>
      </dgm:prSet>
      <dgm:spPr/>
    </dgm:pt>
    <dgm:pt modelId="{04508E92-5A11-4FD4-9625-22A525E269EA}" type="pres">
      <dgm:prSet presAssocID="{EB36AC4E-6254-4CB5-AB03-5500E9A20C2A}" presName="descendantText" presStyleLbl="alignAccFollowNode1" presStyleIdx="0" presStyleCnt="3">
        <dgm:presLayoutVars>
          <dgm:bulletEnabled val="1"/>
        </dgm:presLayoutVars>
      </dgm:prSet>
      <dgm:spPr/>
    </dgm:pt>
    <dgm:pt modelId="{CE4D0556-E833-4999-A86E-34FABCC153CD}" type="pres">
      <dgm:prSet presAssocID="{8363EC63-005D-48A7-9D86-41E891470651}" presName="sp" presStyleCnt="0"/>
      <dgm:spPr/>
    </dgm:pt>
    <dgm:pt modelId="{E16852AD-E17A-42B7-B76B-D2EC707B3366}" type="pres">
      <dgm:prSet presAssocID="{B0B23181-2349-4AF7-9381-990C331B8473}" presName="linNode" presStyleCnt="0"/>
      <dgm:spPr/>
    </dgm:pt>
    <dgm:pt modelId="{1A751933-18B6-4FEF-A734-7EBF03FE1D97}" type="pres">
      <dgm:prSet presAssocID="{B0B23181-2349-4AF7-9381-990C331B8473}" presName="parentText" presStyleLbl="node1" presStyleIdx="1" presStyleCnt="3">
        <dgm:presLayoutVars>
          <dgm:chMax val="1"/>
          <dgm:bulletEnabled val="1"/>
        </dgm:presLayoutVars>
      </dgm:prSet>
      <dgm:spPr/>
    </dgm:pt>
    <dgm:pt modelId="{0A37E518-D3FA-452A-AFDF-8B11D32144BB}" type="pres">
      <dgm:prSet presAssocID="{B0B23181-2349-4AF7-9381-990C331B8473}" presName="descendantText" presStyleLbl="alignAccFollowNode1" presStyleIdx="1" presStyleCnt="3">
        <dgm:presLayoutVars>
          <dgm:bulletEnabled val="1"/>
        </dgm:presLayoutVars>
      </dgm:prSet>
      <dgm:spPr/>
    </dgm:pt>
    <dgm:pt modelId="{02A017C5-143F-4C27-BF65-258A29AC016C}" type="pres">
      <dgm:prSet presAssocID="{A2A6C5FF-4955-49C4-84E3-E1D74CEBC9C1}" presName="sp" presStyleCnt="0"/>
      <dgm:spPr/>
    </dgm:pt>
    <dgm:pt modelId="{BA302C10-5FFE-4B8E-A411-9240DB89199B}" type="pres">
      <dgm:prSet presAssocID="{690642BA-C70E-425A-A60D-6DF20BF840CA}" presName="linNode" presStyleCnt="0"/>
      <dgm:spPr/>
    </dgm:pt>
    <dgm:pt modelId="{BC0A984F-6CCD-45B4-A87B-75714BBB8C04}" type="pres">
      <dgm:prSet presAssocID="{690642BA-C70E-425A-A60D-6DF20BF840CA}" presName="parentText" presStyleLbl="node1" presStyleIdx="2" presStyleCnt="3">
        <dgm:presLayoutVars>
          <dgm:chMax val="1"/>
          <dgm:bulletEnabled val="1"/>
        </dgm:presLayoutVars>
      </dgm:prSet>
      <dgm:spPr/>
    </dgm:pt>
    <dgm:pt modelId="{D76FBC07-E8B6-411A-98DA-AAB54DD215DB}" type="pres">
      <dgm:prSet presAssocID="{690642BA-C70E-425A-A60D-6DF20BF840CA}" presName="descendantText" presStyleLbl="alignAccFollowNode1" presStyleIdx="2" presStyleCnt="3">
        <dgm:presLayoutVars>
          <dgm:bulletEnabled val="1"/>
        </dgm:presLayoutVars>
      </dgm:prSet>
      <dgm:spPr/>
    </dgm:pt>
  </dgm:ptLst>
  <dgm:cxnLst>
    <dgm:cxn modelId="{7857D703-FC3F-4A3D-95AE-6830D1662F42}" srcId="{D5A4AED5-8C79-446D-8942-E8ED0A9FC05A}" destId="{EB36AC4E-6254-4CB5-AB03-5500E9A20C2A}" srcOrd="0" destOrd="0" parTransId="{422281F3-5B84-43AB-B129-69BFD7AC15B6}" sibTransId="{8363EC63-005D-48A7-9D86-41E891470651}"/>
    <dgm:cxn modelId="{43368F0F-8138-4BE5-9537-C38F70341966}" srcId="{690642BA-C70E-425A-A60D-6DF20BF840CA}" destId="{4784C6D7-4142-487B-A395-A796C89E71D3}" srcOrd="1" destOrd="0" parTransId="{5C5124D2-2973-456D-B4E8-7D0C3F677DFA}" sibTransId="{B43CD97B-7BB4-4315-8917-E9EFC2A9713D}"/>
    <dgm:cxn modelId="{A2B18716-CAE0-4A51-AAD7-8701088DEEA1}" type="presOf" srcId="{8DE87DC5-35D2-4B6F-9A7D-126F90E2CD27}" destId="{04508E92-5A11-4FD4-9625-22A525E269EA}" srcOrd="0" destOrd="0" presId="urn:microsoft.com/office/officeart/2005/8/layout/vList5"/>
    <dgm:cxn modelId="{384A8721-D743-4009-9261-E41B9D04307F}" srcId="{EB36AC4E-6254-4CB5-AB03-5500E9A20C2A}" destId="{8DE87DC5-35D2-4B6F-9A7D-126F90E2CD27}" srcOrd="0" destOrd="0" parTransId="{7A5E0DE5-36FB-48BA-9C06-BBB0FD5B36B7}" sibTransId="{44AE73D1-A4FB-4D24-A68D-F4B1B781DF4E}"/>
    <dgm:cxn modelId="{65C80441-481E-4901-8863-E05CA0910BB6}" srcId="{690642BA-C70E-425A-A60D-6DF20BF840CA}" destId="{D9C0EF81-5449-4F08-8E94-AD4C3E6864E7}" srcOrd="0" destOrd="0" parTransId="{4B591D38-6153-4E5E-A420-4DE7BE3EF4DE}" sibTransId="{59FEE0A3-4B35-4982-8722-BA8914DA1545}"/>
    <dgm:cxn modelId="{4A5AEF42-E2AB-4841-A4CC-D43B77453375}" type="presOf" srcId="{690642BA-C70E-425A-A60D-6DF20BF840CA}" destId="{BC0A984F-6CCD-45B4-A87B-75714BBB8C04}" srcOrd="0" destOrd="0" presId="urn:microsoft.com/office/officeart/2005/8/layout/vList5"/>
    <dgm:cxn modelId="{B1912566-5048-4196-BAC2-027CA8B2CD1A}" srcId="{EB36AC4E-6254-4CB5-AB03-5500E9A20C2A}" destId="{14B94B07-8032-4CF9-9F00-EC2C9927DD17}" srcOrd="1" destOrd="0" parTransId="{84608F5A-858A-485D-B1F7-816B1E04E201}" sibTransId="{A3F79298-BEC8-468A-A5E3-E80263416ED7}"/>
    <dgm:cxn modelId="{3C38B96B-3F0E-451D-9C98-EA5BB9F346A5}" type="presOf" srcId="{EB36AC4E-6254-4CB5-AB03-5500E9A20C2A}" destId="{8282DEA4-EE4B-44B0-97C0-D372F876856D}" srcOrd="0" destOrd="0" presId="urn:microsoft.com/office/officeart/2005/8/layout/vList5"/>
    <dgm:cxn modelId="{657CA26C-B33D-4042-A827-F433D54FDF32}" srcId="{D5A4AED5-8C79-446D-8942-E8ED0A9FC05A}" destId="{690642BA-C70E-425A-A60D-6DF20BF840CA}" srcOrd="2" destOrd="0" parTransId="{A57F6D12-4A90-442D-8D1C-82B714E14215}" sibTransId="{A517179A-A05D-451E-818F-8BD4D211475C}"/>
    <dgm:cxn modelId="{CAE37D4D-3F4A-4DB0-9144-28D67D0021A1}" type="presOf" srcId="{B0B23181-2349-4AF7-9381-990C331B8473}" destId="{1A751933-18B6-4FEF-A734-7EBF03FE1D97}" srcOrd="0" destOrd="0" presId="urn:microsoft.com/office/officeart/2005/8/layout/vList5"/>
    <dgm:cxn modelId="{55C5474F-79C9-40BC-8FF1-841526B175EE}" type="presOf" srcId="{14B94B07-8032-4CF9-9F00-EC2C9927DD17}" destId="{04508E92-5A11-4FD4-9625-22A525E269EA}" srcOrd="0" destOrd="1" presId="urn:microsoft.com/office/officeart/2005/8/layout/vList5"/>
    <dgm:cxn modelId="{D595349E-6D3A-4C75-BA31-153AFD18EF32}" type="presOf" srcId="{D9C0EF81-5449-4F08-8E94-AD4C3E6864E7}" destId="{D76FBC07-E8B6-411A-98DA-AAB54DD215DB}" srcOrd="0" destOrd="0" presId="urn:microsoft.com/office/officeart/2005/8/layout/vList5"/>
    <dgm:cxn modelId="{D9ABDBB0-DDAE-4DFD-B14C-BD73ED17AE1D}" srcId="{B0B23181-2349-4AF7-9381-990C331B8473}" destId="{DA31B264-4FD4-4BEA-8075-FB28F9FCE62D}" srcOrd="0" destOrd="0" parTransId="{DB68A9CB-D5AE-47DB-8E8A-29DF80525DA3}" sibTransId="{B6E20E46-6132-46B7-B81F-DF8FEAB96C5D}"/>
    <dgm:cxn modelId="{C1B354B1-79AE-48F6-BA1D-B9732D4D700C}" type="presOf" srcId="{B76D76D1-5596-417F-9785-A53E9911EA05}" destId="{0A37E518-D3FA-452A-AFDF-8B11D32144BB}" srcOrd="0" destOrd="1" presId="urn:microsoft.com/office/officeart/2005/8/layout/vList5"/>
    <dgm:cxn modelId="{0F116ACD-E67E-4B2D-85C7-31EBF46441CF}" type="presOf" srcId="{DA31B264-4FD4-4BEA-8075-FB28F9FCE62D}" destId="{0A37E518-D3FA-452A-AFDF-8B11D32144BB}" srcOrd="0" destOrd="0" presId="urn:microsoft.com/office/officeart/2005/8/layout/vList5"/>
    <dgm:cxn modelId="{8F6B37D6-F202-424F-ADA7-C2A1094C5C7F}" type="presOf" srcId="{4784C6D7-4142-487B-A395-A796C89E71D3}" destId="{D76FBC07-E8B6-411A-98DA-AAB54DD215DB}" srcOrd="0" destOrd="1" presId="urn:microsoft.com/office/officeart/2005/8/layout/vList5"/>
    <dgm:cxn modelId="{56184BE7-8F77-43AD-BF96-E256DF3D4268}" srcId="{B0B23181-2349-4AF7-9381-990C331B8473}" destId="{B76D76D1-5596-417F-9785-A53E9911EA05}" srcOrd="1" destOrd="0" parTransId="{3A56EF63-DCD7-457B-90FB-5A58FB707BB6}" sibTransId="{F1A8A913-220B-44EA-899C-88FA716AA2DF}"/>
    <dgm:cxn modelId="{B1F23FE8-7774-4DE7-BA9F-1F8050C62FA0}" srcId="{D5A4AED5-8C79-446D-8942-E8ED0A9FC05A}" destId="{B0B23181-2349-4AF7-9381-990C331B8473}" srcOrd="1" destOrd="0" parTransId="{FBCF56BC-8BE6-41AA-8556-293FE8F2F0A4}" sibTransId="{A2A6C5FF-4955-49C4-84E3-E1D74CEBC9C1}"/>
    <dgm:cxn modelId="{B35DA4FF-F8F6-4ED0-97B6-2BC3B21C2438}" type="presOf" srcId="{D5A4AED5-8C79-446D-8942-E8ED0A9FC05A}" destId="{4F9A65B7-9DC7-4628-B028-2E020C4E973C}" srcOrd="0" destOrd="0" presId="urn:microsoft.com/office/officeart/2005/8/layout/vList5"/>
    <dgm:cxn modelId="{E31C0F4B-B6AA-4FEE-BB9D-A87173F62C2E}" type="presParOf" srcId="{4F9A65B7-9DC7-4628-B028-2E020C4E973C}" destId="{58AC8F4B-08F9-45FC-A266-D2DAA46D907C}" srcOrd="0" destOrd="0" presId="urn:microsoft.com/office/officeart/2005/8/layout/vList5"/>
    <dgm:cxn modelId="{87713785-B288-430D-BAE2-60A4DCCF1CA2}" type="presParOf" srcId="{58AC8F4B-08F9-45FC-A266-D2DAA46D907C}" destId="{8282DEA4-EE4B-44B0-97C0-D372F876856D}" srcOrd="0" destOrd="0" presId="urn:microsoft.com/office/officeart/2005/8/layout/vList5"/>
    <dgm:cxn modelId="{27C2574E-07A7-474E-9A88-C0259B51FE4A}" type="presParOf" srcId="{58AC8F4B-08F9-45FC-A266-D2DAA46D907C}" destId="{04508E92-5A11-4FD4-9625-22A525E269EA}" srcOrd="1" destOrd="0" presId="urn:microsoft.com/office/officeart/2005/8/layout/vList5"/>
    <dgm:cxn modelId="{16ADAC46-B035-40D5-946B-CAD520FE35FE}" type="presParOf" srcId="{4F9A65B7-9DC7-4628-B028-2E020C4E973C}" destId="{CE4D0556-E833-4999-A86E-34FABCC153CD}" srcOrd="1" destOrd="0" presId="urn:microsoft.com/office/officeart/2005/8/layout/vList5"/>
    <dgm:cxn modelId="{CCCE7334-A19B-4534-BC21-0BEBE1C120B1}" type="presParOf" srcId="{4F9A65B7-9DC7-4628-B028-2E020C4E973C}" destId="{E16852AD-E17A-42B7-B76B-D2EC707B3366}" srcOrd="2" destOrd="0" presId="urn:microsoft.com/office/officeart/2005/8/layout/vList5"/>
    <dgm:cxn modelId="{79E7CEC6-D6C5-4055-BFA2-A68A2FFABCA3}" type="presParOf" srcId="{E16852AD-E17A-42B7-B76B-D2EC707B3366}" destId="{1A751933-18B6-4FEF-A734-7EBF03FE1D97}" srcOrd="0" destOrd="0" presId="urn:microsoft.com/office/officeart/2005/8/layout/vList5"/>
    <dgm:cxn modelId="{318CA71F-E338-4585-BECF-C1FEA712C7CA}" type="presParOf" srcId="{E16852AD-E17A-42B7-B76B-D2EC707B3366}" destId="{0A37E518-D3FA-452A-AFDF-8B11D32144BB}" srcOrd="1" destOrd="0" presId="urn:microsoft.com/office/officeart/2005/8/layout/vList5"/>
    <dgm:cxn modelId="{C637D8DA-6C06-4867-9AE5-D5E5A92AA6FA}" type="presParOf" srcId="{4F9A65B7-9DC7-4628-B028-2E020C4E973C}" destId="{02A017C5-143F-4C27-BF65-258A29AC016C}" srcOrd="3" destOrd="0" presId="urn:microsoft.com/office/officeart/2005/8/layout/vList5"/>
    <dgm:cxn modelId="{E1A43D0F-504F-46BA-995E-F01A1885C8D6}" type="presParOf" srcId="{4F9A65B7-9DC7-4628-B028-2E020C4E973C}" destId="{BA302C10-5FFE-4B8E-A411-9240DB89199B}" srcOrd="4" destOrd="0" presId="urn:microsoft.com/office/officeart/2005/8/layout/vList5"/>
    <dgm:cxn modelId="{B678284E-649A-49F5-BCE6-949B8C8BB238}" type="presParOf" srcId="{BA302C10-5FFE-4B8E-A411-9240DB89199B}" destId="{BC0A984F-6CCD-45B4-A87B-75714BBB8C04}" srcOrd="0" destOrd="0" presId="urn:microsoft.com/office/officeart/2005/8/layout/vList5"/>
    <dgm:cxn modelId="{1F57CA5F-D2A5-4766-9805-94940E0A70F4}" type="presParOf" srcId="{BA302C10-5FFE-4B8E-A411-9240DB89199B}" destId="{D76FBC07-E8B6-411A-98DA-AAB54DD215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7682886-00CA-450E-8AEE-02E0D056D4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1D55216F-EC87-48CE-BF33-F930732163CF}">
      <dgm:prSet/>
      <dgm:spPr/>
      <dgm:t>
        <a:bodyPr/>
        <a:lstStyle/>
        <a:p>
          <a:r>
            <a:rPr lang="pl-PL" b="1" dirty="0"/>
            <a:t>Interpolacja {{ }}</a:t>
          </a:r>
          <a:endParaRPr lang="pl-PL" dirty="0"/>
        </a:p>
      </dgm:t>
    </dgm:pt>
    <dgm:pt modelId="{8DB295C5-1E89-46F1-9CBF-5506BC4BED05}" type="parTrans" cxnId="{32BF2736-0962-4F53-B3A3-1F718F8059CF}">
      <dgm:prSet/>
      <dgm:spPr/>
      <dgm:t>
        <a:bodyPr/>
        <a:lstStyle/>
        <a:p>
          <a:endParaRPr lang="pl-PL"/>
        </a:p>
      </dgm:t>
    </dgm:pt>
    <dgm:pt modelId="{84A84BA0-6456-46D8-8B0D-016A88F83E19}" type="sibTrans" cxnId="{32BF2736-0962-4F53-B3A3-1F718F8059CF}">
      <dgm:prSet/>
      <dgm:spPr/>
      <dgm:t>
        <a:bodyPr/>
        <a:lstStyle/>
        <a:p>
          <a:endParaRPr lang="pl-PL"/>
        </a:p>
      </dgm:t>
    </dgm:pt>
    <dgm:pt modelId="{E9D8D4DE-D17E-4EAC-B888-526304DED869}">
      <dgm:prSet custT="1"/>
      <dgm:spPr/>
      <dgm:t>
        <a:bodyPr/>
        <a:lstStyle/>
        <a:p>
          <a:pPr>
            <a:buNone/>
          </a:pPr>
          <a:r>
            <a:rPr lang="pl-PL" sz="1400" dirty="0"/>
            <a:t>umożliwia wstawianie wartości zmiennych z komponentu do HTML-a. </a:t>
          </a:r>
          <a:br>
            <a:rPr lang="pl-PL" sz="1400" dirty="0"/>
          </a:br>
          <a:r>
            <a:rPr lang="pl-PL" sz="1400" i="1" dirty="0"/>
            <a:t>Na przykład, </a:t>
          </a:r>
          <a:r>
            <a:rPr lang="pl-PL" sz="1400" b="1" i="1" dirty="0"/>
            <a:t>{{</a:t>
          </a:r>
          <a:r>
            <a:rPr lang="pl-PL" sz="1400" i="1" dirty="0"/>
            <a:t> user.name </a:t>
          </a:r>
          <a:r>
            <a:rPr lang="pl-PL" sz="1400" b="1" i="1" dirty="0"/>
            <a:t>}}</a:t>
          </a:r>
          <a:r>
            <a:rPr lang="pl-PL" sz="1400" i="1" dirty="0"/>
            <a:t> wyświetli wartość </a:t>
          </a:r>
          <a:r>
            <a:rPr lang="pl-PL" sz="1400" i="1" dirty="0" err="1"/>
            <a:t>name</a:t>
          </a:r>
          <a:r>
            <a:rPr lang="pl-PL" sz="1400" i="1" dirty="0"/>
            <a:t> z obiektu </a:t>
          </a:r>
          <a:r>
            <a:rPr lang="pl-PL" sz="1400" i="1" dirty="0" err="1"/>
            <a:t>user</a:t>
          </a:r>
          <a:r>
            <a:rPr lang="pl-PL" sz="1400" i="1" dirty="0"/>
            <a:t> w kodzie HTML.</a:t>
          </a:r>
          <a:endParaRPr lang="pl-PL" sz="1400" dirty="0"/>
        </a:p>
      </dgm:t>
    </dgm:pt>
    <dgm:pt modelId="{4D915941-0AD2-4A4F-A877-E98598129E31}" type="parTrans" cxnId="{A49B3284-A4FA-4EF1-ADD5-36EDB3EFD502}">
      <dgm:prSet/>
      <dgm:spPr/>
      <dgm:t>
        <a:bodyPr/>
        <a:lstStyle/>
        <a:p>
          <a:endParaRPr lang="pl-PL"/>
        </a:p>
      </dgm:t>
    </dgm:pt>
    <dgm:pt modelId="{3AB80D04-9B59-47D8-B69B-9BA7A47C5DED}" type="sibTrans" cxnId="{A49B3284-A4FA-4EF1-ADD5-36EDB3EFD502}">
      <dgm:prSet/>
      <dgm:spPr/>
      <dgm:t>
        <a:bodyPr/>
        <a:lstStyle/>
        <a:p>
          <a:endParaRPr lang="pl-PL"/>
        </a:p>
      </dgm:t>
    </dgm:pt>
    <dgm:pt modelId="{CB4BDF5B-27AE-4F71-B26A-0F1E24167D30}">
      <dgm:prSet/>
      <dgm:spPr/>
      <dgm:t>
        <a:bodyPr/>
        <a:lstStyle/>
        <a:p>
          <a:r>
            <a:rPr lang="pl-PL" b="1" dirty="0" err="1"/>
            <a:t>Property</a:t>
          </a:r>
          <a:r>
            <a:rPr lang="pl-PL" b="1" dirty="0"/>
            <a:t> </a:t>
          </a:r>
          <a:r>
            <a:rPr lang="pl-PL" b="1" dirty="0" err="1"/>
            <a:t>Binding</a:t>
          </a:r>
          <a:r>
            <a:rPr lang="pl-PL" b="1" dirty="0"/>
            <a:t> [</a:t>
          </a:r>
          <a:r>
            <a:rPr lang="pl-PL" b="1" dirty="0" err="1"/>
            <a:t>property</a:t>
          </a:r>
          <a:r>
            <a:rPr lang="pl-PL" b="1" dirty="0"/>
            <a:t>]="</a:t>
          </a:r>
          <a:r>
            <a:rPr lang="pl-PL" b="1" dirty="0" err="1"/>
            <a:t>expression</a:t>
          </a:r>
          <a:r>
            <a:rPr lang="pl-PL" b="1" dirty="0"/>
            <a:t>"</a:t>
          </a:r>
          <a:endParaRPr lang="pl-PL" dirty="0"/>
        </a:p>
      </dgm:t>
    </dgm:pt>
    <dgm:pt modelId="{B36E88C5-5295-44D8-8EDA-6CF92233F539}" type="parTrans" cxnId="{CB62741B-C5B8-4BB1-AFC1-5E6F10FF8B99}">
      <dgm:prSet/>
      <dgm:spPr/>
      <dgm:t>
        <a:bodyPr/>
        <a:lstStyle/>
        <a:p>
          <a:endParaRPr lang="pl-PL"/>
        </a:p>
      </dgm:t>
    </dgm:pt>
    <dgm:pt modelId="{1C1FA6FA-1F44-43FC-B12D-C89A17628E79}" type="sibTrans" cxnId="{CB62741B-C5B8-4BB1-AFC1-5E6F10FF8B99}">
      <dgm:prSet/>
      <dgm:spPr/>
      <dgm:t>
        <a:bodyPr/>
        <a:lstStyle/>
        <a:p>
          <a:endParaRPr lang="pl-PL"/>
        </a:p>
      </dgm:t>
    </dgm:pt>
    <dgm:pt modelId="{DDD9B8E0-F5F0-47E7-A419-88B82D58908F}">
      <dgm:prSet custT="1"/>
      <dgm:spPr/>
      <dgm:t>
        <a:bodyPr/>
        <a:lstStyle/>
        <a:p>
          <a:pPr>
            <a:buNone/>
          </a:pPr>
          <a:r>
            <a:rPr lang="pl-PL" sz="1400" dirty="0"/>
            <a:t>pozwala na ustawienie właściwości elementu HTML na podstawie wartości z komponentu.</a:t>
          </a:r>
          <a:br>
            <a:rPr lang="pl-PL" sz="1400" dirty="0"/>
          </a:br>
          <a:r>
            <a:rPr lang="pl-PL" sz="1400" i="1" dirty="0"/>
            <a:t>Przykładowo, </a:t>
          </a:r>
          <a:r>
            <a:rPr lang="pl-PL" sz="1400" b="1" i="1" dirty="0"/>
            <a:t>[</a:t>
          </a:r>
          <a:r>
            <a:rPr lang="pl-PL" sz="1400" i="1" dirty="0" err="1"/>
            <a:t>src</a:t>
          </a:r>
          <a:r>
            <a:rPr lang="pl-PL" sz="1400" b="1" i="1" dirty="0"/>
            <a:t>]</a:t>
          </a:r>
          <a:r>
            <a:rPr lang="pl-PL" sz="1400" i="1" dirty="0"/>
            <a:t>=</a:t>
          </a:r>
          <a:r>
            <a:rPr lang="pl-PL" sz="1400" b="1" i="1" dirty="0"/>
            <a:t>"</a:t>
          </a:r>
          <a:r>
            <a:rPr lang="pl-PL" sz="1400" i="1" dirty="0" err="1"/>
            <a:t>imageUrl</a:t>
          </a:r>
          <a:r>
            <a:rPr lang="pl-PL" sz="1400" b="1" i="1" dirty="0"/>
            <a:t>"</a:t>
          </a:r>
          <a:r>
            <a:rPr lang="pl-PL" sz="1400" i="1" dirty="0"/>
            <a:t> ustawi źródło obrazka na wartość </a:t>
          </a:r>
          <a:r>
            <a:rPr lang="pl-PL" sz="1400" i="1" dirty="0" err="1"/>
            <a:t>imageUrl</a:t>
          </a:r>
          <a:r>
            <a:rPr lang="pl-PL" sz="1400" i="1" dirty="0"/>
            <a:t> z komponentu.</a:t>
          </a:r>
          <a:endParaRPr lang="pl-PL" sz="1400" dirty="0"/>
        </a:p>
      </dgm:t>
    </dgm:pt>
    <dgm:pt modelId="{CDD9AB71-2254-494C-8FF9-B7FAD501868A}" type="parTrans" cxnId="{EB0CAF76-A5B4-4756-9E16-29EFBC1A3CCF}">
      <dgm:prSet/>
      <dgm:spPr/>
      <dgm:t>
        <a:bodyPr/>
        <a:lstStyle/>
        <a:p>
          <a:endParaRPr lang="pl-PL"/>
        </a:p>
      </dgm:t>
    </dgm:pt>
    <dgm:pt modelId="{7B1A6433-E90D-4B70-8CB1-8590A67803C1}" type="sibTrans" cxnId="{EB0CAF76-A5B4-4756-9E16-29EFBC1A3CCF}">
      <dgm:prSet/>
      <dgm:spPr/>
      <dgm:t>
        <a:bodyPr/>
        <a:lstStyle/>
        <a:p>
          <a:endParaRPr lang="pl-PL"/>
        </a:p>
      </dgm:t>
    </dgm:pt>
    <dgm:pt modelId="{4E09B7E8-08D7-4490-8EF1-B0184906DFF8}">
      <dgm:prSet/>
      <dgm:spPr/>
      <dgm:t>
        <a:bodyPr/>
        <a:lstStyle/>
        <a:p>
          <a:r>
            <a:rPr lang="pl-PL" b="1" dirty="0"/>
            <a:t>Event </a:t>
          </a:r>
          <a:r>
            <a:rPr lang="pl-PL" b="1" dirty="0" err="1"/>
            <a:t>Binding</a:t>
          </a:r>
          <a:r>
            <a:rPr lang="pl-PL" b="1" dirty="0"/>
            <a:t> (event)="</a:t>
          </a:r>
          <a:r>
            <a:rPr lang="pl-PL" b="1" dirty="0" err="1"/>
            <a:t>expression</a:t>
          </a:r>
          <a:r>
            <a:rPr lang="pl-PL" b="1" dirty="0"/>
            <a:t>"</a:t>
          </a:r>
          <a:endParaRPr lang="pl-PL" dirty="0"/>
        </a:p>
      </dgm:t>
    </dgm:pt>
    <dgm:pt modelId="{27C90605-AB47-4D6C-AA24-CB0EA1DB7756}" type="parTrans" cxnId="{00D5E97A-010F-41F4-84AA-92A8AA5A7E38}">
      <dgm:prSet/>
      <dgm:spPr/>
      <dgm:t>
        <a:bodyPr/>
        <a:lstStyle/>
        <a:p>
          <a:endParaRPr lang="pl-PL"/>
        </a:p>
      </dgm:t>
    </dgm:pt>
    <dgm:pt modelId="{05C33B3D-6A3B-4DA0-BF2E-F327FE7705E7}" type="sibTrans" cxnId="{00D5E97A-010F-41F4-84AA-92A8AA5A7E38}">
      <dgm:prSet/>
      <dgm:spPr/>
      <dgm:t>
        <a:bodyPr/>
        <a:lstStyle/>
        <a:p>
          <a:endParaRPr lang="pl-PL"/>
        </a:p>
      </dgm:t>
    </dgm:pt>
    <dgm:pt modelId="{CC066F00-CEF0-4080-82B8-23A8B32509BB}">
      <dgm:prSet custT="1"/>
      <dgm:spPr/>
      <dgm:t>
        <a:bodyPr/>
        <a:lstStyle/>
        <a:p>
          <a:pPr>
            <a:buNone/>
          </a:pPr>
          <a:r>
            <a:rPr lang="pl-PL" sz="1400" dirty="0"/>
            <a:t>umożliwia reagowanie na zdarzenia (np. kliknięcia) w interfejsie użytkownika. </a:t>
          </a:r>
          <a:br>
            <a:rPr lang="pl-PL" sz="1400" dirty="0"/>
          </a:br>
          <a:r>
            <a:rPr lang="pl-PL" sz="1400" i="1" dirty="0"/>
            <a:t>Przykład: </a:t>
          </a:r>
          <a:r>
            <a:rPr lang="pl-PL" sz="1400" b="1" i="1" dirty="0"/>
            <a:t>(</a:t>
          </a:r>
          <a:r>
            <a:rPr lang="pl-PL" sz="1400" i="1" dirty="0" err="1"/>
            <a:t>click</a:t>
          </a:r>
          <a:r>
            <a:rPr lang="pl-PL" sz="1400" b="1" i="1" dirty="0"/>
            <a:t>)</a:t>
          </a:r>
          <a:r>
            <a:rPr lang="pl-PL" sz="1400" i="1" dirty="0"/>
            <a:t>=</a:t>
          </a:r>
          <a:r>
            <a:rPr lang="pl-PL" sz="1400" b="1" i="1" dirty="0"/>
            <a:t>"</a:t>
          </a:r>
          <a:r>
            <a:rPr lang="pl-PL" sz="1400" i="1" dirty="0" err="1"/>
            <a:t>onClick</a:t>
          </a:r>
          <a:r>
            <a:rPr lang="pl-PL" sz="1400" b="0" i="1" dirty="0"/>
            <a:t>()</a:t>
          </a:r>
          <a:r>
            <a:rPr lang="pl-PL" sz="1400" b="1" i="1" dirty="0"/>
            <a:t>"</a:t>
          </a:r>
          <a:r>
            <a:rPr lang="pl-PL" sz="1400" i="1" dirty="0"/>
            <a:t> wywoła metodę </a:t>
          </a:r>
          <a:r>
            <a:rPr lang="pl-PL" sz="1400" i="1" dirty="0" err="1"/>
            <a:t>onClick</a:t>
          </a:r>
          <a:r>
            <a:rPr lang="pl-PL" sz="1400" i="1" dirty="0"/>
            <a:t>() w komponencie, gdy użytkownik kliknie element.</a:t>
          </a:r>
          <a:endParaRPr lang="pl-PL" sz="1400" dirty="0"/>
        </a:p>
      </dgm:t>
    </dgm:pt>
    <dgm:pt modelId="{214CBA18-75EE-44DF-93D4-AD7ECFC52256}" type="parTrans" cxnId="{A24B408B-53E2-4D50-A391-7ED7A7B030AC}">
      <dgm:prSet/>
      <dgm:spPr/>
      <dgm:t>
        <a:bodyPr/>
        <a:lstStyle/>
        <a:p>
          <a:endParaRPr lang="pl-PL"/>
        </a:p>
      </dgm:t>
    </dgm:pt>
    <dgm:pt modelId="{39065200-595A-4449-8640-FF4BC037A227}" type="sibTrans" cxnId="{A24B408B-53E2-4D50-A391-7ED7A7B030AC}">
      <dgm:prSet/>
      <dgm:spPr/>
      <dgm:t>
        <a:bodyPr/>
        <a:lstStyle/>
        <a:p>
          <a:endParaRPr lang="pl-PL"/>
        </a:p>
      </dgm:t>
    </dgm:pt>
    <dgm:pt modelId="{BA212A55-F841-4DDF-9458-4B8AABBCE1FD}">
      <dgm:prSet/>
      <dgm:spPr/>
      <dgm:t>
        <a:bodyPr/>
        <a:lstStyle/>
        <a:p>
          <a:r>
            <a:rPr lang="pl-PL" b="1" dirty="0" err="1"/>
            <a:t>Two-way</a:t>
          </a:r>
          <a:r>
            <a:rPr lang="pl-PL" b="1" dirty="0"/>
            <a:t> </a:t>
          </a:r>
          <a:r>
            <a:rPr lang="pl-PL" b="1" dirty="0" err="1"/>
            <a:t>Binding</a:t>
          </a:r>
          <a:r>
            <a:rPr lang="pl-PL" b="1" dirty="0"/>
            <a:t> [(</a:t>
          </a:r>
          <a:r>
            <a:rPr lang="pl-PL" b="1" dirty="0" err="1"/>
            <a:t>ngModel</a:t>
          </a:r>
          <a:r>
            <a:rPr lang="pl-PL" b="1" dirty="0"/>
            <a:t>)]="</a:t>
          </a:r>
          <a:r>
            <a:rPr lang="pl-PL" b="1" dirty="0" err="1"/>
            <a:t>property</a:t>
          </a:r>
          <a:r>
            <a:rPr lang="pl-PL" b="1" dirty="0"/>
            <a:t>„</a:t>
          </a:r>
          <a:endParaRPr lang="pl-PL" dirty="0"/>
        </a:p>
      </dgm:t>
    </dgm:pt>
    <dgm:pt modelId="{7FF64EA0-450E-4368-ABD3-CCEA3F759903}" type="parTrans" cxnId="{A35F8D52-F4E3-46E6-B88E-F7DE3C5670CF}">
      <dgm:prSet/>
      <dgm:spPr/>
      <dgm:t>
        <a:bodyPr/>
        <a:lstStyle/>
        <a:p>
          <a:endParaRPr lang="pl-PL"/>
        </a:p>
      </dgm:t>
    </dgm:pt>
    <dgm:pt modelId="{01E73143-A7AC-421D-8FA9-FDA34AD69286}" type="sibTrans" cxnId="{A35F8D52-F4E3-46E6-B88E-F7DE3C5670CF}">
      <dgm:prSet/>
      <dgm:spPr/>
      <dgm:t>
        <a:bodyPr/>
        <a:lstStyle/>
        <a:p>
          <a:endParaRPr lang="pl-PL"/>
        </a:p>
      </dgm:t>
    </dgm:pt>
    <dgm:pt modelId="{F21D58FC-BD12-4222-938C-287BF89D81C8}">
      <dgm:prSet custT="1"/>
      <dgm:spPr/>
      <dgm:t>
        <a:bodyPr/>
        <a:lstStyle/>
        <a:p>
          <a:pPr>
            <a:buNone/>
          </a:pPr>
          <a:r>
            <a:rPr lang="pl-PL" sz="1400" dirty="0"/>
            <a:t>pozwala na synchronizację danych w obie strony. Zmiany w polu formularza automatycznie aktualizują wartość w komponencie i odwrotnie. </a:t>
          </a:r>
          <a:br>
            <a:rPr lang="pl-PL" sz="1400" dirty="0"/>
          </a:br>
          <a:r>
            <a:rPr lang="pl-PL" sz="1400" i="1" dirty="0"/>
            <a:t>Przykład: </a:t>
          </a:r>
          <a:r>
            <a:rPr lang="pl-PL" sz="1400" b="1" i="1" dirty="0"/>
            <a:t>&lt;</a:t>
          </a:r>
          <a:r>
            <a:rPr lang="pl-PL" sz="1400" i="1" dirty="0" err="1"/>
            <a:t>input</a:t>
          </a:r>
          <a:r>
            <a:rPr lang="pl-PL" sz="1400" i="1" dirty="0"/>
            <a:t> </a:t>
          </a:r>
          <a:r>
            <a:rPr lang="pl-PL" sz="1400" b="1" i="1" dirty="0"/>
            <a:t>[(</a:t>
          </a:r>
          <a:r>
            <a:rPr lang="pl-PL" sz="1400" i="1" dirty="0" err="1"/>
            <a:t>ngModel</a:t>
          </a:r>
          <a:r>
            <a:rPr lang="pl-PL" sz="1400" b="1" i="1" dirty="0"/>
            <a:t>)]</a:t>
          </a:r>
          <a:r>
            <a:rPr lang="pl-PL" sz="1400" i="1" dirty="0"/>
            <a:t>="</a:t>
          </a:r>
          <a:r>
            <a:rPr lang="pl-PL" sz="1400" i="1" dirty="0" err="1"/>
            <a:t>username</a:t>
          </a:r>
          <a:r>
            <a:rPr lang="pl-PL" sz="1400" i="1" dirty="0"/>
            <a:t>"</a:t>
          </a:r>
          <a:r>
            <a:rPr lang="pl-PL" sz="1400" b="1" i="1" dirty="0"/>
            <a:t>&gt;</a:t>
          </a:r>
          <a:r>
            <a:rPr lang="pl-PL" sz="1400" i="1" dirty="0"/>
            <a:t> sprawi, że </a:t>
          </a:r>
          <a:r>
            <a:rPr lang="pl-PL" sz="1400" i="1" dirty="0" err="1"/>
            <a:t>username</a:t>
          </a:r>
          <a:r>
            <a:rPr lang="pl-PL" sz="1400" i="1" dirty="0"/>
            <a:t> w komponencie zawsze będzie zawierał aktualną wartość z pola tekstowego.</a:t>
          </a:r>
          <a:endParaRPr lang="pl-PL" sz="1400" dirty="0"/>
        </a:p>
      </dgm:t>
    </dgm:pt>
    <dgm:pt modelId="{5BE716CC-B0B9-471D-9309-7F8EA620C237}" type="parTrans" cxnId="{74E4355A-21E5-4D5C-AD18-FC0992E62FF9}">
      <dgm:prSet/>
      <dgm:spPr/>
      <dgm:t>
        <a:bodyPr/>
        <a:lstStyle/>
        <a:p>
          <a:endParaRPr lang="pl-PL"/>
        </a:p>
      </dgm:t>
    </dgm:pt>
    <dgm:pt modelId="{2E5DAD9A-A427-4717-99FD-7D9AD83AB79C}" type="sibTrans" cxnId="{74E4355A-21E5-4D5C-AD18-FC0992E62FF9}">
      <dgm:prSet/>
      <dgm:spPr/>
      <dgm:t>
        <a:bodyPr/>
        <a:lstStyle/>
        <a:p>
          <a:endParaRPr lang="pl-PL"/>
        </a:p>
      </dgm:t>
    </dgm:pt>
    <dgm:pt modelId="{273A5C98-94D1-4BC7-B449-1B682AF120C0}" type="pres">
      <dgm:prSet presAssocID="{F7682886-00CA-450E-8AEE-02E0D056D408}" presName="Name0" presStyleCnt="0">
        <dgm:presLayoutVars>
          <dgm:dir/>
          <dgm:animLvl val="lvl"/>
          <dgm:resizeHandles val="exact"/>
        </dgm:presLayoutVars>
      </dgm:prSet>
      <dgm:spPr/>
    </dgm:pt>
    <dgm:pt modelId="{0D560004-7A79-4070-B1CA-C556FA2ED899}" type="pres">
      <dgm:prSet presAssocID="{1D55216F-EC87-48CE-BF33-F930732163CF}" presName="linNode" presStyleCnt="0"/>
      <dgm:spPr/>
    </dgm:pt>
    <dgm:pt modelId="{F30A35F9-4BDF-48E6-8771-2CAB5B63D26E}" type="pres">
      <dgm:prSet presAssocID="{1D55216F-EC87-48CE-BF33-F930732163CF}" presName="parentText" presStyleLbl="node1" presStyleIdx="0" presStyleCnt="4">
        <dgm:presLayoutVars>
          <dgm:chMax val="1"/>
          <dgm:bulletEnabled val="1"/>
        </dgm:presLayoutVars>
      </dgm:prSet>
      <dgm:spPr/>
    </dgm:pt>
    <dgm:pt modelId="{CA61CB1B-F8EC-40F8-BED7-94FCDEEB3F5C}" type="pres">
      <dgm:prSet presAssocID="{1D55216F-EC87-48CE-BF33-F930732163CF}" presName="descendantText" presStyleLbl="alignAccFollowNode1" presStyleIdx="0" presStyleCnt="4">
        <dgm:presLayoutVars>
          <dgm:bulletEnabled val="1"/>
        </dgm:presLayoutVars>
      </dgm:prSet>
      <dgm:spPr/>
    </dgm:pt>
    <dgm:pt modelId="{9B27E791-2969-4789-B460-A7C04C374CE3}" type="pres">
      <dgm:prSet presAssocID="{84A84BA0-6456-46D8-8B0D-016A88F83E19}" presName="sp" presStyleCnt="0"/>
      <dgm:spPr/>
    </dgm:pt>
    <dgm:pt modelId="{84377C5F-0C3A-42BD-A846-326C9B0CEED6}" type="pres">
      <dgm:prSet presAssocID="{CB4BDF5B-27AE-4F71-B26A-0F1E24167D30}" presName="linNode" presStyleCnt="0"/>
      <dgm:spPr/>
    </dgm:pt>
    <dgm:pt modelId="{7634A98B-7AFD-42D1-9B6D-FA867888486C}" type="pres">
      <dgm:prSet presAssocID="{CB4BDF5B-27AE-4F71-B26A-0F1E24167D30}" presName="parentText" presStyleLbl="node1" presStyleIdx="1" presStyleCnt="4">
        <dgm:presLayoutVars>
          <dgm:chMax val="1"/>
          <dgm:bulletEnabled val="1"/>
        </dgm:presLayoutVars>
      </dgm:prSet>
      <dgm:spPr/>
    </dgm:pt>
    <dgm:pt modelId="{24A4C0E7-4BB7-46C3-8CF7-3EAC3838EFF3}" type="pres">
      <dgm:prSet presAssocID="{CB4BDF5B-27AE-4F71-B26A-0F1E24167D30}" presName="descendantText" presStyleLbl="alignAccFollowNode1" presStyleIdx="1" presStyleCnt="4">
        <dgm:presLayoutVars>
          <dgm:bulletEnabled val="1"/>
        </dgm:presLayoutVars>
      </dgm:prSet>
      <dgm:spPr/>
    </dgm:pt>
    <dgm:pt modelId="{0A1A2C67-3D93-42B0-98E8-6839BCAB48A8}" type="pres">
      <dgm:prSet presAssocID="{1C1FA6FA-1F44-43FC-B12D-C89A17628E79}" presName="sp" presStyleCnt="0"/>
      <dgm:spPr/>
    </dgm:pt>
    <dgm:pt modelId="{C9848FDE-B446-42C4-BEF3-D7E8E7CCF008}" type="pres">
      <dgm:prSet presAssocID="{4E09B7E8-08D7-4490-8EF1-B0184906DFF8}" presName="linNode" presStyleCnt="0"/>
      <dgm:spPr/>
    </dgm:pt>
    <dgm:pt modelId="{D6C05459-64DE-4560-BD6E-C548A6E3DE5F}" type="pres">
      <dgm:prSet presAssocID="{4E09B7E8-08D7-4490-8EF1-B0184906DFF8}" presName="parentText" presStyleLbl="node1" presStyleIdx="2" presStyleCnt="4">
        <dgm:presLayoutVars>
          <dgm:chMax val="1"/>
          <dgm:bulletEnabled val="1"/>
        </dgm:presLayoutVars>
      </dgm:prSet>
      <dgm:spPr/>
    </dgm:pt>
    <dgm:pt modelId="{75E4F6E4-BE87-46BC-9368-14BA54D2C6B0}" type="pres">
      <dgm:prSet presAssocID="{4E09B7E8-08D7-4490-8EF1-B0184906DFF8}" presName="descendantText" presStyleLbl="alignAccFollowNode1" presStyleIdx="2" presStyleCnt="4">
        <dgm:presLayoutVars>
          <dgm:bulletEnabled val="1"/>
        </dgm:presLayoutVars>
      </dgm:prSet>
      <dgm:spPr/>
    </dgm:pt>
    <dgm:pt modelId="{FE4F474B-9ABD-4B4D-8F1A-AC3BE34287D8}" type="pres">
      <dgm:prSet presAssocID="{05C33B3D-6A3B-4DA0-BF2E-F327FE7705E7}" presName="sp" presStyleCnt="0"/>
      <dgm:spPr/>
    </dgm:pt>
    <dgm:pt modelId="{33D49E66-30ED-4D47-81E1-B108AB79BCDA}" type="pres">
      <dgm:prSet presAssocID="{BA212A55-F841-4DDF-9458-4B8AABBCE1FD}" presName="linNode" presStyleCnt="0"/>
      <dgm:spPr/>
    </dgm:pt>
    <dgm:pt modelId="{170BA9A4-E30D-4147-8596-2F2CA2E5720F}" type="pres">
      <dgm:prSet presAssocID="{BA212A55-F841-4DDF-9458-4B8AABBCE1FD}" presName="parentText" presStyleLbl="node1" presStyleIdx="3" presStyleCnt="4">
        <dgm:presLayoutVars>
          <dgm:chMax val="1"/>
          <dgm:bulletEnabled val="1"/>
        </dgm:presLayoutVars>
      </dgm:prSet>
      <dgm:spPr/>
    </dgm:pt>
    <dgm:pt modelId="{5DB70B75-9EC8-4ACA-8A1E-9F4ABA379CA3}" type="pres">
      <dgm:prSet presAssocID="{BA212A55-F841-4DDF-9458-4B8AABBCE1FD}" presName="descendantText" presStyleLbl="alignAccFollowNode1" presStyleIdx="3" presStyleCnt="4">
        <dgm:presLayoutVars>
          <dgm:bulletEnabled val="1"/>
        </dgm:presLayoutVars>
      </dgm:prSet>
      <dgm:spPr/>
    </dgm:pt>
  </dgm:ptLst>
  <dgm:cxnLst>
    <dgm:cxn modelId="{47DD1C04-C2EA-4A3F-90E1-1C7A2ED3E92B}" type="presOf" srcId="{1D55216F-EC87-48CE-BF33-F930732163CF}" destId="{F30A35F9-4BDF-48E6-8771-2CAB5B63D26E}" srcOrd="0" destOrd="0" presId="urn:microsoft.com/office/officeart/2005/8/layout/vList5"/>
    <dgm:cxn modelId="{CB62741B-C5B8-4BB1-AFC1-5E6F10FF8B99}" srcId="{F7682886-00CA-450E-8AEE-02E0D056D408}" destId="{CB4BDF5B-27AE-4F71-B26A-0F1E24167D30}" srcOrd="1" destOrd="0" parTransId="{B36E88C5-5295-44D8-8EDA-6CF92233F539}" sibTransId="{1C1FA6FA-1F44-43FC-B12D-C89A17628E79}"/>
    <dgm:cxn modelId="{B8771C21-2720-4AB8-9091-A320C516C4D3}" type="presOf" srcId="{F7682886-00CA-450E-8AEE-02E0D056D408}" destId="{273A5C98-94D1-4BC7-B449-1B682AF120C0}" srcOrd="0" destOrd="0" presId="urn:microsoft.com/office/officeart/2005/8/layout/vList5"/>
    <dgm:cxn modelId="{32BF2736-0962-4F53-B3A3-1F718F8059CF}" srcId="{F7682886-00CA-450E-8AEE-02E0D056D408}" destId="{1D55216F-EC87-48CE-BF33-F930732163CF}" srcOrd="0" destOrd="0" parTransId="{8DB295C5-1E89-46F1-9CBF-5506BC4BED05}" sibTransId="{84A84BA0-6456-46D8-8B0D-016A88F83E19}"/>
    <dgm:cxn modelId="{1B94E93E-53AE-49D3-9311-8E44A8AC3547}" type="presOf" srcId="{F21D58FC-BD12-4222-938C-287BF89D81C8}" destId="{5DB70B75-9EC8-4ACA-8A1E-9F4ABA379CA3}" srcOrd="0" destOrd="0" presId="urn:microsoft.com/office/officeart/2005/8/layout/vList5"/>
    <dgm:cxn modelId="{C068FF41-E662-41B5-B95A-51E32802D68A}" type="presOf" srcId="{4E09B7E8-08D7-4490-8EF1-B0184906DFF8}" destId="{D6C05459-64DE-4560-BD6E-C548A6E3DE5F}" srcOrd="0" destOrd="0" presId="urn:microsoft.com/office/officeart/2005/8/layout/vList5"/>
    <dgm:cxn modelId="{3C059965-B267-4CAB-A1AD-083542FFBD8F}" type="presOf" srcId="{DDD9B8E0-F5F0-47E7-A419-88B82D58908F}" destId="{24A4C0E7-4BB7-46C3-8CF7-3EAC3838EFF3}" srcOrd="0" destOrd="0" presId="urn:microsoft.com/office/officeart/2005/8/layout/vList5"/>
    <dgm:cxn modelId="{7341624C-46B3-4558-B888-433096B55F53}" type="presOf" srcId="{CB4BDF5B-27AE-4F71-B26A-0F1E24167D30}" destId="{7634A98B-7AFD-42D1-9B6D-FA867888486C}" srcOrd="0" destOrd="0" presId="urn:microsoft.com/office/officeart/2005/8/layout/vList5"/>
    <dgm:cxn modelId="{A35F8D52-F4E3-46E6-B88E-F7DE3C5670CF}" srcId="{F7682886-00CA-450E-8AEE-02E0D056D408}" destId="{BA212A55-F841-4DDF-9458-4B8AABBCE1FD}" srcOrd="3" destOrd="0" parTransId="{7FF64EA0-450E-4368-ABD3-CCEA3F759903}" sibTransId="{01E73143-A7AC-421D-8FA9-FDA34AD69286}"/>
    <dgm:cxn modelId="{EB0CAF76-A5B4-4756-9E16-29EFBC1A3CCF}" srcId="{CB4BDF5B-27AE-4F71-B26A-0F1E24167D30}" destId="{DDD9B8E0-F5F0-47E7-A419-88B82D58908F}" srcOrd="0" destOrd="0" parTransId="{CDD9AB71-2254-494C-8FF9-B7FAD501868A}" sibTransId="{7B1A6433-E90D-4B70-8CB1-8590A67803C1}"/>
    <dgm:cxn modelId="{74E4355A-21E5-4D5C-AD18-FC0992E62FF9}" srcId="{BA212A55-F841-4DDF-9458-4B8AABBCE1FD}" destId="{F21D58FC-BD12-4222-938C-287BF89D81C8}" srcOrd="0" destOrd="0" parTransId="{5BE716CC-B0B9-471D-9309-7F8EA620C237}" sibTransId="{2E5DAD9A-A427-4717-99FD-7D9AD83AB79C}"/>
    <dgm:cxn modelId="{00D5E97A-010F-41F4-84AA-92A8AA5A7E38}" srcId="{F7682886-00CA-450E-8AEE-02E0D056D408}" destId="{4E09B7E8-08D7-4490-8EF1-B0184906DFF8}" srcOrd="2" destOrd="0" parTransId="{27C90605-AB47-4D6C-AA24-CB0EA1DB7756}" sibTransId="{05C33B3D-6A3B-4DA0-BF2E-F327FE7705E7}"/>
    <dgm:cxn modelId="{A49B3284-A4FA-4EF1-ADD5-36EDB3EFD502}" srcId="{1D55216F-EC87-48CE-BF33-F930732163CF}" destId="{E9D8D4DE-D17E-4EAC-B888-526304DED869}" srcOrd="0" destOrd="0" parTransId="{4D915941-0AD2-4A4F-A877-E98598129E31}" sibTransId="{3AB80D04-9B59-47D8-B69B-9BA7A47C5DED}"/>
    <dgm:cxn modelId="{A24B408B-53E2-4D50-A391-7ED7A7B030AC}" srcId="{4E09B7E8-08D7-4490-8EF1-B0184906DFF8}" destId="{CC066F00-CEF0-4080-82B8-23A8B32509BB}" srcOrd="0" destOrd="0" parTransId="{214CBA18-75EE-44DF-93D4-AD7ECFC52256}" sibTransId="{39065200-595A-4449-8640-FF4BC037A227}"/>
    <dgm:cxn modelId="{3F53EB96-B003-4006-8C91-8295F44D8A77}" type="presOf" srcId="{BA212A55-F841-4DDF-9458-4B8AABBCE1FD}" destId="{170BA9A4-E30D-4147-8596-2F2CA2E5720F}" srcOrd="0" destOrd="0" presId="urn:microsoft.com/office/officeart/2005/8/layout/vList5"/>
    <dgm:cxn modelId="{B87D1ADA-6ACF-4A68-9587-07DD89FA8FFF}" type="presOf" srcId="{CC066F00-CEF0-4080-82B8-23A8B32509BB}" destId="{75E4F6E4-BE87-46BC-9368-14BA54D2C6B0}" srcOrd="0" destOrd="0" presId="urn:microsoft.com/office/officeart/2005/8/layout/vList5"/>
    <dgm:cxn modelId="{BCAA6CFF-82AF-4386-8D96-CE7978839624}" type="presOf" srcId="{E9D8D4DE-D17E-4EAC-B888-526304DED869}" destId="{CA61CB1B-F8EC-40F8-BED7-94FCDEEB3F5C}" srcOrd="0" destOrd="0" presId="urn:microsoft.com/office/officeart/2005/8/layout/vList5"/>
    <dgm:cxn modelId="{D62B2BE6-AB75-4D02-8E51-2E30E2441767}" type="presParOf" srcId="{273A5C98-94D1-4BC7-B449-1B682AF120C0}" destId="{0D560004-7A79-4070-B1CA-C556FA2ED899}" srcOrd="0" destOrd="0" presId="urn:microsoft.com/office/officeart/2005/8/layout/vList5"/>
    <dgm:cxn modelId="{0B426EC7-A439-4F72-8415-C0931C0BE329}" type="presParOf" srcId="{0D560004-7A79-4070-B1CA-C556FA2ED899}" destId="{F30A35F9-4BDF-48E6-8771-2CAB5B63D26E}" srcOrd="0" destOrd="0" presId="urn:microsoft.com/office/officeart/2005/8/layout/vList5"/>
    <dgm:cxn modelId="{56A5B122-518F-4E0F-BBCF-6BB22C57A4CF}" type="presParOf" srcId="{0D560004-7A79-4070-B1CA-C556FA2ED899}" destId="{CA61CB1B-F8EC-40F8-BED7-94FCDEEB3F5C}" srcOrd="1" destOrd="0" presId="urn:microsoft.com/office/officeart/2005/8/layout/vList5"/>
    <dgm:cxn modelId="{0F3A5C9B-11DC-4A7F-AF74-0A957B7DB079}" type="presParOf" srcId="{273A5C98-94D1-4BC7-B449-1B682AF120C0}" destId="{9B27E791-2969-4789-B460-A7C04C374CE3}" srcOrd="1" destOrd="0" presId="urn:microsoft.com/office/officeart/2005/8/layout/vList5"/>
    <dgm:cxn modelId="{03FBD4A5-A7EB-4CD4-A6A6-73DD337B2BEC}" type="presParOf" srcId="{273A5C98-94D1-4BC7-B449-1B682AF120C0}" destId="{84377C5F-0C3A-42BD-A846-326C9B0CEED6}" srcOrd="2" destOrd="0" presId="urn:microsoft.com/office/officeart/2005/8/layout/vList5"/>
    <dgm:cxn modelId="{64A84BD9-E6A2-4B62-B9EA-BC61F0DDA041}" type="presParOf" srcId="{84377C5F-0C3A-42BD-A846-326C9B0CEED6}" destId="{7634A98B-7AFD-42D1-9B6D-FA867888486C}" srcOrd="0" destOrd="0" presId="urn:microsoft.com/office/officeart/2005/8/layout/vList5"/>
    <dgm:cxn modelId="{169AEFE9-CF5D-4F57-8F68-7EE8289F9290}" type="presParOf" srcId="{84377C5F-0C3A-42BD-A846-326C9B0CEED6}" destId="{24A4C0E7-4BB7-46C3-8CF7-3EAC3838EFF3}" srcOrd="1" destOrd="0" presId="urn:microsoft.com/office/officeart/2005/8/layout/vList5"/>
    <dgm:cxn modelId="{D04BC67D-07A8-4FAB-B847-50EA2B189F4C}" type="presParOf" srcId="{273A5C98-94D1-4BC7-B449-1B682AF120C0}" destId="{0A1A2C67-3D93-42B0-98E8-6839BCAB48A8}" srcOrd="3" destOrd="0" presId="urn:microsoft.com/office/officeart/2005/8/layout/vList5"/>
    <dgm:cxn modelId="{18B1128F-BA55-44D7-B4EA-FA37FDCC9518}" type="presParOf" srcId="{273A5C98-94D1-4BC7-B449-1B682AF120C0}" destId="{C9848FDE-B446-42C4-BEF3-D7E8E7CCF008}" srcOrd="4" destOrd="0" presId="urn:microsoft.com/office/officeart/2005/8/layout/vList5"/>
    <dgm:cxn modelId="{3B75C305-99E0-40AB-9CED-A92021B1A324}" type="presParOf" srcId="{C9848FDE-B446-42C4-BEF3-D7E8E7CCF008}" destId="{D6C05459-64DE-4560-BD6E-C548A6E3DE5F}" srcOrd="0" destOrd="0" presId="urn:microsoft.com/office/officeart/2005/8/layout/vList5"/>
    <dgm:cxn modelId="{1826A820-7CA5-4868-B14F-68255E97FD86}" type="presParOf" srcId="{C9848FDE-B446-42C4-BEF3-D7E8E7CCF008}" destId="{75E4F6E4-BE87-46BC-9368-14BA54D2C6B0}" srcOrd="1" destOrd="0" presId="urn:microsoft.com/office/officeart/2005/8/layout/vList5"/>
    <dgm:cxn modelId="{918A1FFD-2FC5-4609-B0D6-22C0793AA98E}" type="presParOf" srcId="{273A5C98-94D1-4BC7-B449-1B682AF120C0}" destId="{FE4F474B-9ABD-4B4D-8F1A-AC3BE34287D8}" srcOrd="5" destOrd="0" presId="urn:microsoft.com/office/officeart/2005/8/layout/vList5"/>
    <dgm:cxn modelId="{169EE11A-8247-4E8B-8E6B-23601DA08859}" type="presParOf" srcId="{273A5C98-94D1-4BC7-B449-1B682AF120C0}" destId="{33D49E66-30ED-4D47-81E1-B108AB79BCDA}" srcOrd="6" destOrd="0" presId="urn:microsoft.com/office/officeart/2005/8/layout/vList5"/>
    <dgm:cxn modelId="{E0661C9B-12C3-4DEE-8D20-9E51EA46F428}" type="presParOf" srcId="{33D49E66-30ED-4D47-81E1-B108AB79BCDA}" destId="{170BA9A4-E30D-4147-8596-2F2CA2E5720F}" srcOrd="0" destOrd="0" presId="urn:microsoft.com/office/officeart/2005/8/layout/vList5"/>
    <dgm:cxn modelId="{EE9C2401-724C-484B-ACF2-015B8D56B96D}" type="presParOf" srcId="{33D49E66-30ED-4D47-81E1-B108AB79BCDA}" destId="{5DB70B75-9EC8-4ACA-8A1E-9F4ABA379CA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5A5071B-4555-438C-B4D2-13022AF30FF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pl-PL"/>
        </a:p>
      </dgm:t>
    </dgm:pt>
    <dgm:pt modelId="{C267FE9E-CD84-4E15-A01F-1637026A97BF}">
      <dgm:prSet custT="1"/>
      <dgm:spPr/>
      <dgm:t>
        <a:bodyPr/>
        <a:lstStyle/>
        <a:p>
          <a:r>
            <a:rPr lang="pl-PL" sz="1400" b="1" i="0" baseline="0" dirty="0" err="1"/>
            <a:t>ngOnChanges</a:t>
          </a:r>
          <a:r>
            <a:rPr lang="pl-PL" sz="1400" b="1" i="0" baseline="0" dirty="0"/>
            <a:t>()</a:t>
          </a:r>
          <a:endParaRPr lang="pl-PL" sz="1400" b="1" dirty="0"/>
        </a:p>
      </dgm:t>
    </dgm:pt>
    <dgm:pt modelId="{1FEC0D82-EDBD-4CA2-92FF-8915BDCA967A}" type="parTrans" cxnId="{023D9246-C162-496C-AA83-8E99B94EAD91}">
      <dgm:prSet/>
      <dgm:spPr/>
      <dgm:t>
        <a:bodyPr/>
        <a:lstStyle/>
        <a:p>
          <a:endParaRPr lang="pl-PL"/>
        </a:p>
      </dgm:t>
    </dgm:pt>
    <dgm:pt modelId="{FC8E3F42-459E-4178-A4AF-0960F262BF96}" type="sibTrans" cxnId="{023D9246-C162-496C-AA83-8E99B94EAD91}">
      <dgm:prSet/>
      <dgm:spPr/>
      <dgm:t>
        <a:bodyPr/>
        <a:lstStyle/>
        <a:p>
          <a:endParaRPr lang="pl-PL"/>
        </a:p>
      </dgm:t>
    </dgm:pt>
    <dgm:pt modelId="{34759652-BE62-4592-B072-F2577EDCEC57}">
      <dgm:prSet custT="1"/>
      <dgm:spPr/>
      <dgm:t>
        <a:bodyPr/>
        <a:lstStyle/>
        <a:p>
          <a:r>
            <a:rPr lang="pl-PL" sz="1400" b="1" i="0" baseline="0" dirty="0" err="1"/>
            <a:t>ngOnInit</a:t>
          </a:r>
          <a:r>
            <a:rPr lang="pl-PL" sz="1400" b="1" i="0" baseline="0" dirty="0"/>
            <a:t>()</a:t>
          </a:r>
          <a:endParaRPr lang="pl-PL" sz="1400" b="1" dirty="0"/>
        </a:p>
      </dgm:t>
    </dgm:pt>
    <dgm:pt modelId="{04E43E66-F96B-4B86-A31D-873B3EB7E859}" type="parTrans" cxnId="{34A5ADBE-D60D-4C2E-9C57-13505C27590E}">
      <dgm:prSet/>
      <dgm:spPr/>
      <dgm:t>
        <a:bodyPr/>
        <a:lstStyle/>
        <a:p>
          <a:endParaRPr lang="pl-PL"/>
        </a:p>
      </dgm:t>
    </dgm:pt>
    <dgm:pt modelId="{89EABE0C-71F0-481E-B90B-AF0FE5C64A36}" type="sibTrans" cxnId="{34A5ADBE-D60D-4C2E-9C57-13505C27590E}">
      <dgm:prSet/>
      <dgm:spPr/>
      <dgm:t>
        <a:bodyPr/>
        <a:lstStyle/>
        <a:p>
          <a:endParaRPr lang="pl-PL"/>
        </a:p>
      </dgm:t>
    </dgm:pt>
    <dgm:pt modelId="{76EAAD6E-C552-42B6-B258-7C4BFABA6E20}">
      <dgm:prSet custT="1"/>
      <dgm:spPr/>
      <dgm:t>
        <a:bodyPr/>
        <a:lstStyle/>
        <a:p>
          <a:r>
            <a:rPr lang="pl-PL" sz="1400" b="1" i="0" baseline="0" dirty="0" err="1"/>
            <a:t>ngDoCheck</a:t>
          </a:r>
          <a:r>
            <a:rPr lang="pl-PL" sz="1400" b="1" i="0" baseline="0" dirty="0"/>
            <a:t>()</a:t>
          </a:r>
          <a:endParaRPr lang="pl-PL" sz="1400" dirty="0"/>
        </a:p>
      </dgm:t>
    </dgm:pt>
    <dgm:pt modelId="{8FFD6754-D6AF-4FE6-B1DC-4E8E2CA02EB5}" type="parTrans" cxnId="{488CBBA9-DF19-424E-AC86-A322BCF9FAF8}">
      <dgm:prSet/>
      <dgm:spPr/>
      <dgm:t>
        <a:bodyPr/>
        <a:lstStyle/>
        <a:p>
          <a:endParaRPr lang="pl-PL"/>
        </a:p>
      </dgm:t>
    </dgm:pt>
    <dgm:pt modelId="{DF6BC9DC-6212-4909-B7E4-5A317985F550}" type="sibTrans" cxnId="{488CBBA9-DF19-424E-AC86-A322BCF9FAF8}">
      <dgm:prSet/>
      <dgm:spPr/>
      <dgm:t>
        <a:bodyPr/>
        <a:lstStyle/>
        <a:p>
          <a:endParaRPr lang="pl-PL"/>
        </a:p>
      </dgm:t>
    </dgm:pt>
    <dgm:pt modelId="{807E55F1-0425-41A0-97C6-84A87D4CE585}">
      <dgm:prSet custT="1"/>
      <dgm:spPr/>
      <dgm:t>
        <a:bodyPr/>
        <a:lstStyle/>
        <a:p>
          <a:r>
            <a:rPr lang="pl-PL" sz="1400" b="1" i="0" baseline="0" dirty="0" err="1"/>
            <a:t>ngAfterContentInit</a:t>
          </a:r>
          <a:r>
            <a:rPr lang="pl-PL" sz="1400" b="1" i="0" baseline="0" dirty="0"/>
            <a:t>()</a:t>
          </a:r>
          <a:endParaRPr lang="pl-PL" sz="1400" dirty="0"/>
        </a:p>
      </dgm:t>
    </dgm:pt>
    <dgm:pt modelId="{0F007E16-064A-48CE-9C77-F6065DD9FAA6}" type="parTrans" cxnId="{A8E13605-14FD-4AF2-AA65-649D12FDA5FB}">
      <dgm:prSet/>
      <dgm:spPr/>
      <dgm:t>
        <a:bodyPr/>
        <a:lstStyle/>
        <a:p>
          <a:endParaRPr lang="pl-PL"/>
        </a:p>
      </dgm:t>
    </dgm:pt>
    <dgm:pt modelId="{DBF04B59-92E5-4478-AEC2-0D184ACBF617}" type="sibTrans" cxnId="{A8E13605-14FD-4AF2-AA65-649D12FDA5FB}">
      <dgm:prSet/>
      <dgm:spPr/>
      <dgm:t>
        <a:bodyPr/>
        <a:lstStyle/>
        <a:p>
          <a:endParaRPr lang="pl-PL"/>
        </a:p>
      </dgm:t>
    </dgm:pt>
    <dgm:pt modelId="{6D463A7B-0B9D-44F5-BE12-75ECECF537B4}">
      <dgm:prSet custT="1"/>
      <dgm:spPr/>
      <dgm:t>
        <a:bodyPr/>
        <a:lstStyle/>
        <a:p>
          <a:r>
            <a:rPr lang="pl-PL" sz="1400" b="1" i="0" baseline="0" dirty="0" err="1"/>
            <a:t>ngAfterContentChecked</a:t>
          </a:r>
          <a:r>
            <a:rPr lang="pl-PL" sz="1400" b="1" i="0" baseline="0" dirty="0"/>
            <a:t>()</a:t>
          </a:r>
          <a:endParaRPr lang="pl-PL" sz="1400" dirty="0"/>
        </a:p>
      </dgm:t>
    </dgm:pt>
    <dgm:pt modelId="{0873E021-1FA1-4E57-8142-4B4E8D6B8023}" type="parTrans" cxnId="{6FC8F6E3-CCDE-4FB1-BBD5-62F1C90EF29F}">
      <dgm:prSet/>
      <dgm:spPr/>
      <dgm:t>
        <a:bodyPr/>
        <a:lstStyle/>
        <a:p>
          <a:endParaRPr lang="pl-PL"/>
        </a:p>
      </dgm:t>
    </dgm:pt>
    <dgm:pt modelId="{5289F8DF-05E0-43F0-8642-4D6FA2B7DB1B}" type="sibTrans" cxnId="{6FC8F6E3-CCDE-4FB1-BBD5-62F1C90EF29F}">
      <dgm:prSet/>
      <dgm:spPr/>
      <dgm:t>
        <a:bodyPr/>
        <a:lstStyle/>
        <a:p>
          <a:endParaRPr lang="pl-PL"/>
        </a:p>
      </dgm:t>
    </dgm:pt>
    <dgm:pt modelId="{125AE2D8-03D0-4DF0-8988-03C8F38D73D3}">
      <dgm:prSet custT="1"/>
      <dgm:spPr/>
      <dgm:t>
        <a:bodyPr/>
        <a:lstStyle/>
        <a:p>
          <a:r>
            <a:rPr lang="pl-PL" sz="1400" b="1" i="0" baseline="0" dirty="0" err="1"/>
            <a:t>ngAfterViewInit</a:t>
          </a:r>
          <a:r>
            <a:rPr lang="pl-PL" sz="1400" b="1" i="0" baseline="0" dirty="0"/>
            <a:t>()</a:t>
          </a:r>
          <a:endParaRPr lang="pl-PL" sz="1400" dirty="0"/>
        </a:p>
      </dgm:t>
    </dgm:pt>
    <dgm:pt modelId="{6071910C-3CB1-439D-8F10-773D4DBD5830}" type="parTrans" cxnId="{A81FE7D7-C73F-44E8-A569-0F9D8956FB2F}">
      <dgm:prSet/>
      <dgm:spPr/>
      <dgm:t>
        <a:bodyPr/>
        <a:lstStyle/>
        <a:p>
          <a:endParaRPr lang="pl-PL"/>
        </a:p>
      </dgm:t>
    </dgm:pt>
    <dgm:pt modelId="{D1B6C903-6273-4E5D-AF94-0BB60AC0EDE9}" type="sibTrans" cxnId="{A81FE7D7-C73F-44E8-A569-0F9D8956FB2F}">
      <dgm:prSet/>
      <dgm:spPr/>
      <dgm:t>
        <a:bodyPr/>
        <a:lstStyle/>
        <a:p>
          <a:endParaRPr lang="pl-PL"/>
        </a:p>
      </dgm:t>
    </dgm:pt>
    <dgm:pt modelId="{AA39F5D9-B853-43EB-8958-77BEE7DBD324}">
      <dgm:prSet custT="1"/>
      <dgm:spPr/>
      <dgm:t>
        <a:bodyPr/>
        <a:lstStyle/>
        <a:p>
          <a:r>
            <a:rPr lang="pl-PL" sz="1400" b="1" i="0" baseline="0" dirty="0" err="1"/>
            <a:t>ngAfterViewChecked</a:t>
          </a:r>
          <a:r>
            <a:rPr lang="pl-PL" sz="1400" b="1" i="0" baseline="0" dirty="0"/>
            <a:t>()</a:t>
          </a:r>
          <a:endParaRPr lang="pl-PL" sz="1400" dirty="0"/>
        </a:p>
      </dgm:t>
    </dgm:pt>
    <dgm:pt modelId="{8F0ED56E-F214-4D88-9BAF-413C893E181D}" type="parTrans" cxnId="{31C52B80-F149-4F0B-920B-60C1AD0D560A}">
      <dgm:prSet/>
      <dgm:spPr/>
      <dgm:t>
        <a:bodyPr/>
        <a:lstStyle/>
        <a:p>
          <a:endParaRPr lang="pl-PL"/>
        </a:p>
      </dgm:t>
    </dgm:pt>
    <dgm:pt modelId="{940D9772-984D-4346-A8C6-DACD0ACA361B}" type="sibTrans" cxnId="{31C52B80-F149-4F0B-920B-60C1AD0D560A}">
      <dgm:prSet/>
      <dgm:spPr/>
      <dgm:t>
        <a:bodyPr/>
        <a:lstStyle/>
        <a:p>
          <a:endParaRPr lang="pl-PL"/>
        </a:p>
      </dgm:t>
    </dgm:pt>
    <dgm:pt modelId="{FB169704-2A35-403F-81B2-2CC138136C39}">
      <dgm:prSet custT="1"/>
      <dgm:spPr/>
      <dgm:t>
        <a:bodyPr/>
        <a:lstStyle/>
        <a:p>
          <a:r>
            <a:rPr lang="pl-PL" sz="1400" b="1" i="0" baseline="0" dirty="0" err="1"/>
            <a:t>ngOnDestroy</a:t>
          </a:r>
          <a:r>
            <a:rPr lang="pl-PL" sz="1400" b="1" i="0" baseline="0" dirty="0"/>
            <a:t>()</a:t>
          </a:r>
          <a:endParaRPr lang="pl-PL" sz="1400" dirty="0"/>
        </a:p>
      </dgm:t>
    </dgm:pt>
    <dgm:pt modelId="{228B9394-CEBC-40E8-AB72-371E19AA7F9A}" type="parTrans" cxnId="{2E8A98AA-38A6-46A6-8EDC-E1FA5B74B0AE}">
      <dgm:prSet/>
      <dgm:spPr/>
      <dgm:t>
        <a:bodyPr/>
        <a:lstStyle/>
        <a:p>
          <a:endParaRPr lang="pl-PL"/>
        </a:p>
      </dgm:t>
    </dgm:pt>
    <dgm:pt modelId="{3D150FCB-8D33-4E51-8AA8-18C35F2F54E2}" type="sibTrans" cxnId="{2E8A98AA-38A6-46A6-8EDC-E1FA5B74B0AE}">
      <dgm:prSet/>
      <dgm:spPr/>
      <dgm:t>
        <a:bodyPr/>
        <a:lstStyle/>
        <a:p>
          <a:endParaRPr lang="pl-PL"/>
        </a:p>
      </dgm:t>
    </dgm:pt>
    <dgm:pt modelId="{9FB12970-98DF-40DB-8D29-646829B3F7F6}" type="pres">
      <dgm:prSet presAssocID="{05A5071B-4555-438C-B4D2-13022AF30FF5}" presName="cycle" presStyleCnt="0">
        <dgm:presLayoutVars>
          <dgm:dir/>
          <dgm:resizeHandles val="exact"/>
        </dgm:presLayoutVars>
      </dgm:prSet>
      <dgm:spPr/>
    </dgm:pt>
    <dgm:pt modelId="{AC51CFBF-E5AA-4BC7-BA14-215C27554ECD}" type="pres">
      <dgm:prSet presAssocID="{C267FE9E-CD84-4E15-A01F-1637026A97BF}" presName="dummy" presStyleCnt="0"/>
      <dgm:spPr/>
    </dgm:pt>
    <dgm:pt modelId="{B8066380-7DFC-4ACF-9EF1-5479D3D40D76}" type="pres">
      <dgm:prSet presAssocID="{C267FE9E-CD84-4E15-A01F-1637026A97BF}" presName="node" presStyleLbl="revTx" presStyleIdx="0" presStyleCnt="8" custScaleX="133107">
        <dgm:presLayoutVars>
          <dgm:bulletEnabled val="1"/>
        </dgm:presLayoutVars>
      </dgm:prSet>
      <dgm:spPr/>
    </dgm:pt>
    <dgm:pt modelId="{2902AC50-163F-414D-8A50-B7D8268B5015}" type="pres">
      <dgm:prSet presAssocID="{FC8E3F42-459E-4178-A4AF-0960F262BF96}" presName="sibTrans" presStyleLbl="node1" presStyleIdx="0" presStyleCnt="8"/>
      <dgm:spPr/>
    </dgm:pt>
    <dgm:pt modelId="{432AFFDB-0589-429B-BDCC-1A117F1568B2}" type="pres">
      <dgm:prSet presAssocID="{34759652-BE62-4592-B072-F2577EDCEC57}" presName="dummy" presStyleCnt="0"/>
      <dgm:spPr/>
    </dgm:pt>
    <dgm:pt modelId="{07CF063A-CFE8-48F7-AF4D-2B22B11AFE9D}" type="pres">
      <dgm:prSet presAssocID="{34759652-BE62-4592-B072-F2577EDCEC57}" presName="node" presStyleLbl="revTx" presStyleIdx="1" presStyleCnt="8">
        <dgm:presLayoutVars>
          <dgm:bulletEnabled val="1"/>
        </dgm:presLayoutVars>
      </dgm:prSet>
      <dgm:spPr/>
    </dgm:pt>
    <dgm:pt modelId="{AF6CF323-30FB-482B-A4FC-D3C4D049BCBF}" type="pres">
      <dgm:prSet presAssocID="{89EABE0C-71F0-481E-B90B-AF0FE5C64A36}" presName="sibTrans" presStyleLbl="node1" presStyleIdx="1" presStyleCnt="8"/>
      <dgm:spPr/>
    </dgm:pt>
    <dgm:pt modelId="{3D52DD83-E908-4C57-8587-E557AB41E4FB}" type="pres">
      <dgm:prSet presAssocID="{76EAAD6E-C552-42B6-B258-7C4BFABA6E20}" presName="dummy" presStyleCnt="0"/>
      <dgm:spPr/>
    </dgm:pt>
    <dgm:pt modelId="{69380C57-9C47-4C09-8506-21AFF30D07FB}" type="pres">
      <dgm:prSet presAssocID="{76EAAD6E-C552-42B6-B258-7C4BFABA6E20}" presName="node" presStyleLbl="revTx" presStyleIdx="2" presStyleCnt="8">
        <dgm:presLayoutVars>
          <dgm:bulletEnabled val="1"/>
        </dgm:presLayoutVars>
      </dgm:prSet>
      <dgm:spPr/>
    </dgm:pt>
    <dgm:pt modelId="{34F047A4-C633-4FA6-A3EF-1646BE73556C}" type="pres">
      <dgm:prSet presAssocID="{DF6BC9DC-6212-4909-B7E4-5A317985F550}" presName="sibTrans" presStyleLbl="node1" presStyleIdx="2" presStyleCnt="8"/>
      <dgm:spPr/>
    </dgm:pt>
    <dgm:pt modelId="{20C98A67-B15D-43B2-B8CA-EB9470B73E5A}" type="pres">
      <dgm:prSet presAssocID="{807E55F1-0425-41A0-97C6-84A87D4CE585}" presName="dummy" presStyleCnt="0"/>
      <dgm:spPr/>
    </dgm:pt>
    <dgm:pt modelId="{6A3628ED-4033-4350-8DF0-9355356AB2F7}" type="pres">
      <dgm:prSet presAssocID="{807E55F1-0425-41A0-97C6-84A87D4CE585}" presName="node" presStyleLbl="revTx" presStyleIdx="3" presStyleCnt="8" custScaleX="174201" custRadScaleRad="104868" custRadScaleInc="-38021">
        <dgm:presLayoutVars>
          <dgm:bulletEnabled val="1"/>
        </dgm:presLayoutVars>
      </dgm:prSet>
      <dgm:spPr/>
    </dgm:pt>
    <dgm:pt modelId="{004EEBA9-E1C1-41AF-9A48-996CF1ED0485}" type="pres">
      <dgm:prSet presAssocID="{DBF04B59-92E5-4478-AEC2-0D184ACBF617}" presName="sibTrans" presStyleLbl="node1" presStyleIdx="3" presStyleCnt="8"/>
      <dgm:spPr/>
    </dgm:pt>
    <dgm:pt modelId="{9670DF53-965D-4AEC-8CF7-ACFE919E1CA0}" type="pres">
      <dgm:prSet presAssocID="{6D463A7B-0B9D-44F5-BE12-75ECECF537B4}" presName="dummy" presStyleCnt="0"/>
      <dgm:spPr/>
    </dgm:pt>
    <dgm:pt modelId="{5DE5557B-26D0-416D-85B9-E90D4B52A2E0}" type="pres">
      <dgm:prSet presAssocID="{6D463A7B-0B9D-44F5-BE12-75ECECF537B4}" presName="node" presStyleLbl="revTx" presStyleIdx="4" presStyleCnt="8" custScaleX="198779">
        <dgm:presLayoutVars>
          <dgm:bulletEnabled val="1"/>
        </dgm:presLayoutVars>
      </dgm:prSet>
      <dgm:spPr/>
    </dgm:pt>
    <dgm:pt modelId="{E737E8C8-6CE3-46F5-9358-EF1B7E3E0A8F}" type="pres">
      <dgm:prSet presAssocID="{5289F8DF-05E0-43F0-8642-4D6FA2B7DB1B}" presName="sibTrans" presStyleLbl="node1" presStyleIdx="4" presStyleCnt="8"/>
      <dgm:spPr/>
    </dgm:pt>
    <dgm:pt modelId="{EF07A445-7989-4238-9DE0-05CFF9E99EBF}" type="pres">
      <dgm:prSet presAssocID="{125AE2D8-03D0-4DF0-8988-03C8F38D73D3}" presName="dummy" presStyleCnt="0"/>
      <dgm:spPr/>
    </dgm:pt>
    <dgm:pt modelId="{5E609F0E-23BE-4C20-AF7A-A6168CBF1107}" type="pres">
      <dgm:prSet presAssocID="{125AE2D8-03D0-4DF0-8988-03C8F38D73D3}" presName="node" presStyleLbl="revTx" presStyleIdx="5" presStyleCnt="8" custScaleX="168946">
        <dgm:presLayoutVars>
          <dgm:bulletEnabled val="1"/>
        </dgm:presLayoutVars>
      </dgm:prSet>
      <dgm:spPr/>
    </dgm:pt>
    <dgm:pt modelId="{BA3D8B23-A0E0-40D7-B317-315D4C42C53A}" type="pres">
      <dgm:prSet presAssocID="{D1B6C903-6273-4E5D-AF94-0BB60AC0EDE9}" presName="sibTrans" presStyleLbl="node1" presStyleIdx="5" presStyleCnt="8"/>
      <dgm:spPr/>
    </dgm:pt>
    <dgm:pt modelId="{E31C2D7C-194F-4904-81F5-411380F37D49}" type="pres">
      <dgm:prSet presAssocID="{AA39F5D9-B853-43EB-8958-77BEE7DBD324}" presName="dummy" presStyleCnt="0"/>
      <dgm:spPr/>
    </dgm:pt>
    <dgm:pt modelId="{5A9FB875-AF47-4E8E-92D6-21FF3D7A60DA}" type="pres">
      <dgm:prSet presAssocID="{AA39F5D9-B853-43EB-8958-77BEE7DBD324}" presName="node" presStyleLbl="revTx" presStyleIdx="6" presStyleCnt="8" custScaleX="178467">
        <dgm:presLayoutVars>
          <dgm:bulletEnabled val="1"/>
        </dgm:presLayoutVars>
      </dgm:prSet>
      <dgm:spPr/>
    </dgm:pt>
    <dgm:pt modelId="{CE14FAE4-0F61-4AF3-AE46-967E5F004FC0}" type="pres">
      <dgm:prSet presAssocID="{940D9772-984D-4346-A8C6-DACD0ACA361B}" presName="sibTrans" presStyleLbl="node1" presStyleIdx="6" presStyleCnt="8"/>
      <dgm:spPr/>
    </dgm:pt>
    <dgm:pt modelId="{6F2CFD0E-ACF9-40B0-9061-34135B9F6197}" type="pres">
      <dgm:prSet presAssocID="{FB169704-2A35-403F-81B2-2CC138136C39}" presName="dummy" presStyleCnt="0"/>
      <dgm:spPr/>
    </dgm:pt>
    <dgm:pt modelId="{F470A7C8-5A82-4FF2-9D49-FBDA86299651}" type="pres">
      <dgm:prSet presAssocID="{FB169704-2A35-403F-81B2-2CC138136C39}" presName="node" presStyleLbl="revTx" presStyleIdx="7" presStyleCnt="8" custScaleX="142318">
        <dgm:presLayoutVars>
          <dgm:bulletEnabled val="1"/>
        </dgm:presLayoutVars>
      </dgm:prSet>
      <dgm:spPr/>
    </dgm:pt>
    <dgm:pt modelId="{0F992C47-16B3-44A3-8C89-D5FA9EB73551}" type="pres">
      <dgm:prSet presAssocID="{3D150FCB-8D33-4E51-8AA8-18C35F2F54E2}" presName="sibTrans" presStyleLbl="node1" presStyleIdx="7" presStyleCnt="8" custScaleX="937" custScaleY="834" custLinFactNeighborX="-67580" custLinFactNeighborY="-570"/>
      <dgm:spPr/>
    </dgm:pt>
  </dgm:ptLst>
  <dgm:cxnLst>
    <dgm:cxn modelId="{A8E13605-14FD-4AF2-AA65-649D12FDA5FB}" srcId="{05A5071B-4555-438C-B4D2-13022AF30FF5}" destId="{807E55F1-0425-41A0-97C6-84A87D4CE585}" srcOrd="3" destOrd="0" parTransId="{0F007E16-064A-48CE-9C77-F6065DD9FAA6}" sibTransId="{DBF04B59-92E5-4478-AEC2-0D184ACBF617}"/>
    <dgm:cxn modelId="{FBE87A10-5217-4030-9666-4D4F80821174}" type="presOf" srcId="{D1B6C903-6273-4E5D-AF94-0BB60AC0EDE9}" destId="{BA3D8B23-A0E0-40D7-B317-315D4C42C53A}" srcOrd="0" destOrd="0" presId="urn:microsoft.com/office/officeart/2005/8/layout/cycle1"/>
    <dgm:cxn modelId="{9D2EC41D-8826-49D9-BE27-7035A4C4BA8E}" type="presOf" srcId="{DBF04B59-92E5-4478-AEC2-0D184ACBF617}" destId="{004EEBA9-E1C1-41AF-9A48-996CF1ED0485}" srcOrd="0" destOrd="0" presId="urn:microsoft.com/office/officeart/2005/8/layout/cycle1"/>
    <dgm:cxn modelId="{54978C22-E9F8-4890-8D12-30776AFCDAF3}" type="presOf" srcId="{76EAAD6E-C552-42B6-B258-7C4BFABA6E20}" destId="{69380C57-9C47-4C09-8506-21AFF30D07FB}" srcOrd="0" destOrd="0" presId="urn:microsoft.com/office/officeart/2005/8/layout/cycle1"/>
    <dgm:cxn modelId="{675BF72D-623C-4EFA-ABB6-BDCDD045C2DF}" type="presOf" srcId="{807E55F1-0425-41A0-97C6-84A87D4CE585}" destId="{6A3628ED-4033-4350-8DF0-9355356AB2F7}" srcOrd="0" destOrd="0" presId="urn:microsoft.com/office/officeart/2005/8/layout/cycle1"/>
    <dgm:cxn modelId="{A853C831-8D22-49F9-909F-49D040898EA6}" type="presOf" srcId="{C267FE9E-CD84-4E15-A01F-1637026A97BF}" destId="{B8066380-7DFC-4ACF-9EF1-5479D3D40D76}" srcOrd="0" destOrd="0" presId="urn:microsoft.com/office/officeart/2005/8/layout/cycle1"/>
    <dgm:cxn modelId="{CA575E63-9E9C-4BAD-834E-778C19DBE7DA}" type="presOf" srcId="{FB169704-2A35-403F-81B2-2CC138136C39}" destId="{F470A7C8-5A82-4FF2-9D49-FBDA86299651}" srcOrd="0" destOrd="0" presId="urn:microsoft.com/office/officeart/2005/8/layout/cycle1"/>
    <dgm:cxn modelId="{023D9246-C162-496C-AA83-8E99B94EAD91}" srcId="{05A5071B-4555-438C-B4D2-13022AF30FF5}" destId="{C267FE9E-CD84-4E15-A01F-1637026A97BF}" srcOrd="0" destOrd="0" parTransId="{1FEC0D82-EDBD-4CA2-92FF-8915BDCA967A}" sibTransId="{FC8E3F42-459E-4178-A4AF-0960F262BF96}"/>
    <dgm:cxn modelId="{54924448-A908-441C-BB82-1271F6240654}" type="presOf" srcId="{89EABE0C-71F0-481E-B90B-AF0FE5C64A36}" destId="{AF6CF323-30FB-482B-A4FC-D3C4D049BCBF}" srcOrd="0" destOrd="0" presId="urn:microsoft.com/office/officeart/2005/8/layout/cycle1"/>
    <dgm:cxn modelId="{6CEA7A68-1C68-42EA-9E27-CF90628F78FF}" type="presOf" srcId="{6D463A7B-0B9D-44F5-BE12-75ECECF537B4}" destId="{5DE5557B-26D0-416D-85B9-E90D4B52A2E0}" srcOrd="0" destOrd="0" presId="urn:microsoft.com/office/officeart/2005/8/layout/cycle1"/>
    <dgm:cxn modelId="{7233CC6D-E776-490F-8CCC-CE911FC170CA}" type="presOf" srcId="{05A5071B-4555-438C-B4D2-13022AF30FF5}" destId="{9FB12970-98DF-40DB-8D29-646829B3F7F6}" srcOrd="0" destOrd="0" presId="urn:microsoft.com/office/officeart/2005/8/layout/cycle1"/>
    <dgm:cxn modelId="{9CD0EE74-86BE-4EEE-8363-8E04BE9111B3}" type="presOf" srcId="{3D150FCB-8D33-4E51-8AA8-18C35F2F54E2}" destId="{0F992C47-16B3-44A3-8C89-D5FA9EB73551}" srcOrd="0" destOrd="0" presId="urn:microsoft.com/office/officeart/2005/8/layout/cycle1"/>
    <dgm:cxn modelId="{1EB8CB56-67BD-4C57-9342-1EDB4ECB6D8E}" type="presOf" srcId="{5289F8DF-05E0-43F0-8642-4D6FA2B7DB1B}" destId="{E737E8C8-6CE3-46F5-9358-EF1B7E3E0A8F}" srcOrd="0" destOrd="0" presId="urn:microsoft.com/office/officeart/2005/8/layout/cycle1"/>
    <dgm:cxn modelId="{31C52B80-F149-4F0B-920B-60C1AD0D560A}" srcId="{05A5071B-4555-438C-B4D2-13022AF30FF5}" destId="{AA39F5D9-B853-43EB-8958-77BEE7DBD324}" srcOrd="6" destOrd="0" parTransId="{8F0ED56E-F214-4D88-9BAF-413C893E181D}" sibTransId="{940D9772-984D-4346-A8C6-DACD0ACA361B}"/>
    <dgm:cxn modelId="{B7C6B98A-7576-4A9B-B0F6-5EE235D9908E}" type="presOf" srcId="{AA39F5D9-B853-43EB-8958-77BEE7DBD324}" destId="{5A9FB875-AF47-4E8E-92D6-21FF3D7A60DA}" srcOrd="0" destOrd="0" presId="urn:microsoft.com/office/officeart/2005/8/layout/cycle1"/>
    <dgm:cxn modelId="{1A44A398-3B4F-43C9-8CE2-FAC844F0DDBB}" type="presOf" srcId="{FC8E3F42-459E-4178-A4AF-0960F262BF96}" destId="{2902AC50-163F-414D-8A50-B7D8268B5015}" srcOrd="0" destOrd="0" presId="urn:microsoft.com/office/officeart/2005/8/layout/cycle1"/>
    <dgm:cxn modelId="{2374529C-5C89-4CE4-9E96-157579E92A2E}" type="presOf" srcId="{34759652-BE62-4592-B072-F2577EDCEC57}" destId="{07CF063A-CFE8-48F7-AF4D-2B22B11AFE9D}" srcOrd="0" destOrd="0" presId="urn:microsoft.com/office/officeart/2005/8/layout/cycle1"/>
    <dgm:cxn modelId="{488CBBA9-DF19-424E-AC86-A322BCF9FAF8}" srcId="{05A5071B-4555-438C-B4D2-13022AF30FF5}" destId="{76EAAD6E-C552-42B6-B258-7C4BFABA6E20}" srcOrd="2" destOrd="0" parTransId="{8FFD6754-D6AF-4FE6-B1DC-4E8E2CA02EB5}" sibTransId="{DF6BC9DC-6212-4909-B7E4-5A317985F550}"/>
    <dgm:cxn modelId="{2E8A98AA-38A6-46A6-8EDC-E1FA5B74B0AE}" srcId="{05A5071B-4555-438C-B4D2-13022AF30FF5}" destId="{FB169704-2A35-403F-81B2-2CC138136C39}" srcOrd="7" destOrd="0" parTransId="{228B9394-CEBC-40E8-AB72-371E19AA7F9A}" sibTransId="{3D150FCB-8D33-4E51-8AA8-18C35F2F54E2}"/>
    <dgm:cxn modelId="{7805E4AE-0A63-4986-9144-0F3B60E5DE92}" type="presOf" srcId="{125AE2D8-03D0-4DF0-8988-03C8F38D73D3}" destId="{5E609F0E-23BE-4C20-AF7A-A6168CBF1107}" srcOrd="0" destOrd="0" presId="urn:microsoft.com/office/officeart/2005/8/layout/cycle1"/>
    <dgm:cxn modelId="{34A5ADBE-D60D-4C2E-9C57-13505C27590E}" srcId="{05A5071B-4555-438C-B4D2-13022AF30FF5}" destId="{34759652-BE62-4592-B072-F2577EDCEC57}" srcOrd="1" destOrd="0" parTransId="{04E43E66-F96B-4B86-A31D-873B3EB7E859}" sibTransId="{89EABE0C-71F0-481E-B90B-AF0FE5C64A36}"/>
    <dgm:cxn modelId="{0E4545CB-EC6D-400F-8042-F090F6687307}" type="presOf" srcId="{940D9772-984D-4346-A8C6-DACD0ACA361B}" destId="{CE14FAE4-0F61-4AF3-AE46-967E5F004FC0}" srcOrd="0" destOrd="0" presId="urn:microsoft.com/office/officeart/2005/8/layout/cycle1"/>
    <dgm:cxn modelId="{A81FE7D7-C73F-44E8-A569-0F9D8956FB2F}" srcId="{05A5071B-4555-438C-B4D2-13022AF30FF5}" destId="{125AE2D8-03D0-4DF0-8988-03C8F38D73D3}" srcOrd="5" destOrd="0" parTransId="{6071910C-3CB1-439D-8F10-773D4DBD5830}" sibTransId="{D1B6C903-6273-4E5D-AF94-0BB60AC0EDE9}"/>
    <dgm:cxn modelId="{6FC8F6E3-CCDE-4FB1-BBD5-62F1C90EF29F}" srcId="{05A5071B-4555-438C-B4D2-13022AF30FF5}" destId="{6D463A7B-0B9D-44F5-BE12-75ECECF537B4}" srcOrd="4" destOrd="0" parTransId="{0873E021-1FA1-4E57-8142-4B4E8D6B8023}" sibTransId="{5289F8DF-05E0-43F0-8642-4D6FA2B7DB1B}"/>
    <dgm:cxn modelId="{607B9AF6-061F-472F-B82C-1A9F96AA00D1}" type="presOf" srcId="{DF6BC9DC-6212-4909-B7E4-5A317985F550}" destId="{34F047A4-C633-4FA6-A3EF-1646BE73556C}" srcOrd="0" destOrd="0" presId="urn:microsoft.com/office/officeart/2005/8/layout/cycle1"/>
    <dgm:cxn modelId="{FA4CE41A-832B-4870-AA3E-82F08CC82CA9}" type="presParOf" srcId="{9FB12970-98DF-40DB-8D29-646829B3F7F6}" destId="{AC51CFBF-E5AA-4BC7-BA14-215C27554ECD}" srcOrd="0" destOrd="0" presId="urn:microsoft.com/office/officeart/2005/8/layout/cycle1"/>
    <dgm:cxn modelId="{0DBDD6A8-7B65-4AC7-AE52-B80651796F75}" type="presParOf" srcId="{9FB12970-98DF-40DB-8D29-646829B3F7F6}" destId="{B8066380-7DFC-4ACF-9EF1-5479D3D40D76}" srcOrd="1" destOrd="0" presId="urn:microsoft.com/office/officeart/2005/8/layout/cycle1"/>
    <dgm:cxn modelId="{2165A8B4-23AB-41BB-988C-98EEF4AA55C1}" type="presParOf" srcId="{9FB12970-98DF-40DB-8D29-646829B3F7F6}" destId="{2902AC50-163F-414D-8A50-B7D8268B5015}" srcOrd="2" destOrd="0" presId="urn:microsoft.com/office/officeart/2005/8/layout/cycle1"/>
    <dgm:cxn modelId="{7267856B-F58A-47EA-B346-525E7CF07A7F}" type="presParOf" srcId="{9FB12970-98DF-40DB-8D29-646829B3F7F6}" destId="{432AFFDB-0589-429B-BDCC-1A117F1568B2}" srcOrd="3" destOrd="0" presId="urn:microsoft.com/office/officeart/2005/8/layout/cycle1"/>
    <dgm:cxn modelId="{AA38170A-9437-4873-9876-2887ADC3DC4C}" type="presParOf" srcId="{9FB12970-98DF-40DB-8D29-646829B3F7F6}" destId="{07CF063A-CFE8-48F7-AF4D-2B22B11AFE9D}" srcOrd="4" destOrd="0" presId="urn:microsoft.com/office/officeart/2005/8/layout/cycle1"/>
    <dgm:cxn modelId="{60939157-F2ED-428C-AE9A-369E17BEEFD1}" type="presParOf" srcId="{9FB12970-98DF-40DB-8D29-646829B3F7F6}" destId="{AF6CF323-30FB-482B-A4FC-D3C4D049BCBF}" srcOrd="5" destOrd="0" presId="urn:microsoft.com/office/officeart/2005/8/layout/cycle1"/>
    <dgm:cxn modelId="{E5E323F3-D504-48D0-9763-D1B5454DB067}" type="presParOf" srcId="{9FB12970-98DF-40DB-8D29-646829B3F7F6}" destId="{3D52DD83-E908-4C57-8587-E557AB41E4FB}" srcOrd="6" destOrd="0" presId="urn:microsoft.com/office/officeart/2005/8/layout/cycle1"/>
    <dgm:cxn modelId="{292C199C-7A08-4F7E-A09D-366090FF6832}" type="presParOf" srcId="{9FB12970-98DF-40DB-8D29-646829B3F7F6}" destId="{69380C57-9C47-4C09-8506-21AFF30D07FB}" srcOrd="7" destOrd="0" presId="urn:microsoft.com/office/officeart/2005/8/layout/cycle1"/>
    <dgm:cxn modelId="{95E207D0-AF2D-4649-98B5-FD7D3F46C862}" type="presParOf" srcId="{9FB12970-98DF-40DB-8D29-646829B3F7F6}" destId="{34F047A4-C633-4FA6-A3EF-1646BE73556C}" srcOrd="8" destOrd="0" presId="urn:microsoft.com/office/officeart/2005/8/layout/cycle1"/>
    <dgm:cxn modelId="{10B6C963-6BC8-4415-B316-26A837820B92}" type="presParOf" srcId="{9FB12970-98DF-40DB-8D29-646829B3F7F6}" destId="{20C98A67-B15D-43B2-B8CA-EB9470B73E5A}" srcOrd="9" destOrd="0" presId="urn:microsoft.com/office/officeart/2005/8/layout/cycle1"/>
    <dgm:cxn modelId="{ED984848-A593-4850-94E3-6675D611D45C}" type="presParOf" srcId="{9FB12970-98DF-40DB-8D29-646829B3F7F6}" destId="{6A3628ED-4033-4350-8DF0-9355356AB2F7}" srcOrd="10" destOrd="0" presId="urn:microsoft.com/office/officeart/2005/8/layout/cycle1"/>
    <dgm:cxn modelId="{1AA12792-FEE7-45AD-A87C-084A4330F23D}" type="presParOf" srcId="{9FB12970-98DF-40DB-8D29-646829B3F7F6}" destId="{004EEBA9-E1C1-41AF-9A48-996CF1ED0485}" srcOrd="11" destOrd="0" presId="urn:microsoft.com/office/officeart/2005/8/layout/cycle1"/>
    <dgm:cxn modelId="{7F73062A-EAC9-428F-973A-D589E6E3B3B4}" type="presParOf" srcId="{9FB12970-98DF-40DB-8D29-646829B3F7F6}" destId="{9670DF53-965D-4AEC-8CF7-ACFE919E1CA0}" srcOrd="12" destOrd="0" presId="urn:microsoft.com/office/officeart/2005/8/layout/cycle1"/>
    <dgm:cxn modelId="{C67976D1-42C8-47A0-ACB9-7AC2B616CF10}" type="presParOf" srcId="{9FB12970-98DF-40DB-8D29-646829B3F7F6}" destId="{5DE5557B-26D0-416D-85B9-E90D4B52A2E0}" srcOrd="13" destOrd="0" presId="urn:microsoft.com/office/officeart/2005/8/layout/cycle1"/>
    <dgm:cxn modelId="{2675CADE-B0E4-45A2-BA6F-70AD79BEEF17}" type="presParOf" srcId="{9FB12970-98DF-40DB-8D29-646829B3F7F6}" destId="{E737E8C8-6CE3-46F5-9358-EF1B7E3E0A8F}" srcOrd="14" destOrd="0" presId="urn:microsoft.com/office/officeart/2005/8/layout/cycle1"/>
    <dgm:cxn modelId="{0CA79BAA-16CC-4241-B384-B75A13AA286D}" type="presParOf" srcId="{9FB12970-98DF-40DB-8D29-646829B3F7F6}" destId="{EF07A445-7989-4238-9DE0-05CFF9E99EBF}" srcOrd="15" destOrd="0" presId="urn:microsoft.com/office/officeart/2005/8/layout/cycle1"/>
    <dgm:cxn modelId="{62387486-7B10-4262-953C-6D6F211676B0}" type="presParOf" srcId="{9FB12970-98DF-40DB-8D29-646829B3F7F6}" destId="{5E609F0E-23BE-4C20-AF7A-A6168CBF1107}" srcOrd="16" destOrd="0" presId="urn:microsoft.com/office/officeart/2005/8/layout/cycle1"/>
    <dgm:cxn modelId="{0CDA5EA6-830E-49B2-8F92-91C34F64C011}" type="presParOf" srcId="{9FB12970-98DF-40DB-8D29-646829B3F7F6}" destId="{BA3D8B23-A0E0-40D7-B317-315D4C42C53A}" srcOrd="17" destOrd="0" presId="urn:microsoft.com/office/officeart/2005/8/layout/cycle1"/>
    <dgm:cxn modelId="{81BAF180-6ED0-4D98-953D-A676F0BF4D1A}" type="presParOf" srcId="{9FB12970-98DF-40DB-8D29-646829B3F7F6}" destId="{E31C2D7C-194F-4904-81F5-411380F37D49}" srcOrd="18" destOrd="0" presId="urn:microsoft.com/office/officeart/2005/8/layout/cycle1"/>
    <dgm:cxn modelId="{F5DE97A4-5AC9-4A73-B0A7-88C034CEE79D}" type="presParOf" srcId="{9FB12970-98DF-40DB-8D29-646829B3F7F6}" destId="{5A9FB875-AF47-4E8E-92D6-21FF3D7A60DA}" srcOrd="19" destOrd="0" presId="urn:microsoft.com/office/officeart/2005/8/layout/cycle1"/>
    <dgm:cxn modelId="{F0E332F0-E5E0-40AC-982C-019552D200C0}" type="presParOf" srcId="{9FB12970-98DF-40DB-8D29-646829B3F7F6}" destId="{CE14FAE4-0F61-4AF3-AE46-967E5F004FC0}" srcOrd="20" destOrd="0" presId="urn:microsoft.com/office/officeart/2005/8/layout/cycle1"/>
    <dgm:cxn modelId="{C1E2FF89-3E73-491A-9328-4EAE611B0783}" type="presParOf" srcId="{9FB12970-98DF-40DB-8D29-646829B3F7F6}" destId="{6F2CFD0E-ACF9-40B0-9061-34135B9F6197}" srcOrd="21" destOrd="0" presId="urn:microsoft.com/office/officeart/2005/8/layout/cycle1"/>
    <dgm:cxn modelId="{A829AA07-0C8D-4FC0-8347-06D5B9FC0CB4}" type="presParOf" srcId="{9FB12970-98DF-40DB-8D29-646829B3F7F6}" destId="{F470A7C8-5A82-4FF2-9D49-FBDA86299651}" srcOrd="22" destOrd="0" presId="urn:microsoft.com/office/officeart/2005/8/layout/cycle1"/>
    <dgm:cxn modelId="{B1645B10-0A0C-4728-8C4B-2BEBDFC1C55C}" type="presParOf" srcId="{9FB12970-98DF-40DB-8D29-646829B3F7F6}" destId="{0F992C47-16B3-44A3-8C89-D5FA9EB73551}" srcOrd="23"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BAA4EE6-DD5E-4235-8219-658D494A84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90424EBF-D12C-48F5-8A58-E1181E383351}">
      <dgm:prSet/>
      <dgm:spPr/>
      <dgm:t>
        <a:bodyPr/>
        <a:lstStyle/>
        <a:p>
          <a:r>
            <a:rPr lang="pl-PL" b="1" i="0" baseline="0"/>
            <a:t>ngOnChanges()</a:t>
          </a:r>
          <a:r>
            <a:rPr lang="pl-PL" b="0" i="0" baseline="0"/>
            <a:t> – przy zmianach danych wejściowych (@Input), jeśli się pojawią.</a:t>
          </a:r>
          <a:endParaRPr lang="pl-PL"/>
        </a:p>
      </dgm:t>
    </dgm:pt>
    <dgm:pt modelId="{F36A1BAB-DD0F-48A1-A7AF-8D2BB88FE7A4}" type="parTrans" cxnId="{7A85569F-6769-4D53-9CC9-CD97F44F8C23}">
      <dgm:prSet/>
      <dgm:spPr/>
      <dgm:t>
        <a:bodyPr/>
        <a:lstStyle/>
        <a:p>
          <a:endParaRPr lang="pl-PL"/>
        </a:p>
      </dgm:t>
    </dgm:pt>
    <dgm:pt modelId="{071F6B96-63C8-4C93-9DA0-DE3F3DFB49A9}" type="sibTrans" cxnId="{7A85569F-6769-4D53-9CC9-CD97F44F8C23}">
      <dgm:prSet/>
      <dgm:spPr/>
      <dgm:t>
        <a:bodyPr/>
        <a:lstStyle/>
        <a:p>
          <a:endParaRPr lang="pl-PL"/>
        </a:p>
      </dgm:t>
    </dgm:pt>
    <dgm:pt modelId="{2418CB7F-F3E7-4B5E-953B-18F4D846BB5A}">
      <dgm:prSet/>
      <dgm:spPr/>
      <dgm:t>
        <a:bodyPr/>
        <a:lstStyle/>
        <a:p>
          <a:r>
            <a:rPr lang="pl-PL" b="1" i="0" baseline="0"/>
            <a:t>ngOnInit()</a:t>
          </a:r>
          <a:r>
            <a:rPr lang="pl-PL" b="0" i="0" baseline="0"/>
            <a:t> – po pierwszym renderowaniu.</a:t>
          </a:r>
          <a:endParaRPr lang="pl-PL"/>
        </a:p>
      </dgm:t>
    </dgm:pt>
    <dgm:pt modelId="{20439B96-28AF-41EE-ACFD-068AACFBE22D}" type="parTrans" cxnId="{CFA510D8-089E-4F90-94B5-DEA2F935C204}">
      <dgm:prSet/>
      <dgm:spPr/>
      <dgm:t>
        <a:bodyPr/>
        <a:lstStyle/>
        <a:p>
          <a:endParaRPr lang="pl-PL"/>
        </a:p>
      </dgm:t>
    </dgm:pt>
    <dgm:pt modelId="{2C0300D0-2AE0-4314-B49C-6B1846610688}" type="sibTrans" cxnId="{CFA510D8-089E-4F90-94B5-DEA2F935C204}">
      <dgm:prSet/>
      <dgm:spPr/>
      <dgm:t>
        <a:bodyPr/>
        <a:lstStyle/>
        <a:p>
          <a:endParaRPr lang="pl-PL"/>
        </a:p>
      </dgm:t>
    </dgm:pt>
    <dgm:pt modelId="{AC5323CC-85E4-43B4-8AF3-097783464F13}">
      <dgm:prSet/>
      <dgm:spPr/>
      <dgm:t>
        <a:bodyPr/>
        <a:lstStyle/>
        <a:p>
          <a:r>
            <a:rPr lang="pl-PL" b="1" i="0" baseline="0"/>
            <a:t>ngDoCheck()</a:t>
          </a:r>
          <a:r>
            <a:rPr lang="pl-PL" b="0" i="0" baseline="0"/>
            <a:t> – przy każdej detekcji zmian (po zmianach danych lub widoku).</a:t>
          </a:r>
          <a:endParaRPr lang="pl-PL"/>
        </a:p>
      </dgm:t>
    </dgm:pt>
    <dgm:pt modelId="{F880D56B-7FF1-4721-A639-849EAAA3059A}" type="parTrans" cxnId="{3E4E3ABD-28C9-4F46-8498-097351F45E76}">
      <dgm:prSet/>
      <dgm:spPr/>
      <dgm:t>
        <a:bodyPr/>
        <a:lstStyle/>
        <a:p>
          <a:endParaRPr lang="pl-PL"/>
        </a:p>
      </dgm:t>
    </dgm:pt>
    <dgm:pt modelId="{87E2980A-DE54-4BE0-95B8-066F7644ED87}" type="sibTrans" cxnId="{3E4E3ABD-28C9-4F46-8498-097351F45E76}">
      <dgm:prSet/>
      <dgm:spPr/>
      <dgm:t>
        <a:bodyPr/>
        <a:lstStyle/>
        <a:p>
          <a:endParaRPr lang="pl-PL"/>
        </a:p>
      </dgm:t>
    </dgm:pt>
    <dgm:pt modelId="{8E800A0C-F9B6-428E-BEC0-424894907E4A}">
      <dgm:prSet/>
      <dgm:spPr/>
      <dgm:t>
        <a:bodyPr/>
        <a:lstStyle/>
        <a:p>
          <a:r>
            <a:rPr lang="pl-PL" b="1" i="0" baseline="0"/>
            <a:t>ngAfterContentInit()</a:t>
          </a:r>
          <a:r>
            <a:rPr lang="pl-PL" b="0" i="0" baseline="0"/>
            <a:t> – po inicjalizacji &lt;ng-content&gt;.</a:t>
          </a:r>
          <a:endParaRPr lang="pl-PL"/>
        </a:p>
      </dgm:t>
    </dgm:pt>
    <dgm:pt modelId="{B8055BEF-71A5-4EC9-842B-F940D33A6395}" type="parTrans" cxnId="{94BA4070-253D-4005-B4EB-317AC21BC2AC}">
      <dgm:prSet/>
      <dgm:spPr/>
      <dgm:t>
        <a:bodyPr/>
        <a:lstStyle/>
        <a:p>
          <a:endParaRPr lang="pl-PL"/>
        </a:p>
      </dgm:t>
    </dgm:pt>
    <dgm:pt modelId="{7ECA5364-BB5B-4252-90ED-7F7A907DD6CA}" type="sibTrans" cxnId="{94BA4070-253D-4005-B4EB-317AC21BC2AC}">
      <dgm:prSet/>
      <dgm:spPr/>
      <dgm:t>
        <a:bodyPr/>
        <a:lstStyle/>
        <a:p>
          <a:endParaRPr lang="pl-PL"/>
        </a:p>
      </dgm:t>
    </dgm:pt>
    <dgm:pt modelId="{6DF27386-478F-41C3-98AF-7B2480E0DD34}">
      <dgm:prSet/>
      <dgm:spPr/>
      <dgm:t>
        <a:bodyPr/>
        <a:lstStyle/>
        <a:p>
          <a:r>
            <a:rPr lang="pl-PL" b="1" i="0" baseline="0"/>
            <a:t>ngAfterContentChecked()</a:t>
          </a:r>
          <a:r>
            <a:rPr lang="pl-PL" b="0" i="0" baseline="0"/>
            <a:t> – po każdej detekcji zmian w &lt;ng-content&gt;.</a:t>
          </a:r>
          <a:endParaRPr lang="pl-PL"/>
        </a:p>
      </dgm:t>
    </dgm:pt>
    <dgm:pt modelId="{01E7C9E3-6D3A-484E-99E5-DC8D68B51B6B}" type="parTrans" cxnId="{3F3110F5-CD21-4EE8-B94A-64F7D06A13F6}">
      <dgm:prSet/>
      <dgm:spPr/>
      <dgm:t>
        <a:bodyPr/>
        <a:lstStyle/>
        <a:p>
          <a:endParaRPr lang="pl-PL"/>
        </a:p>
      </dgm:t>
    </dgm:pt>
    <dgm:pt modelId="{D1334DE2-34C1-4F4B-BFF0-DD8A6147785B}" type="sibTrans" cxnId="{3F3110F5-CD21-4EE8-B94A-64F7D06A13F6}">
      <dgm:prSet/>
      <dgm:spPr/>
      <dgm:t>
        <a:bodyPr/>
        <a:lstStyle/>
        <a:p>
          <a:endParaRPr lang="pl-PL"/>
        </a:p>
      </dgm:t>
    </dgm:pt>
    <dgm:pt modelId="{4021D6B8-1338-434B-913D-88C59A8A3E0D}">
      <dgm:prSet/>
      <dgm:spPr/>
      <dgm:t>
        <a:bodyPr/>
        <a:lstStyle/>
        <a:p>
          <a:r>
            <a:rPr lang="pl-PL" b="1" i="0" baseline="0"/>
            <a:t>ngAfterViewInit()</a:t>
          </a:r>
          <a:r>
            <a:rPr lang="pl-PL" b="0" i="0" baseline="0"/>
            <a:t> – po pełnym renderowaniu widoku komponentu.</a:t>
          </a:r>
          <a:endParaRPr lang="pl-PL"/>
        </a:p>
      </dgm:t>
    </dgm:pt>
    <dgm:pt modelId="{6E7B0F3D-CB73-4110-ACDF-1197F5310442}" type="parTrans" cxnId="{95197E7B-1A3C-4417-9BB1-024C3F9375C5}">
      <dgm:prSet/>
      <dgm:spPr/>
      <dgm:t>
        <a:bodyPr/>
        <a:lstStyle/>
        <a:p>
          <a:endParaRPr lang="pl-PL"/>
        </a:p>
      </dgm:t>
    </dgm:pt>
    <dgm:pt modelId="{E9AB071F-A668-42AC-950D-D6F6E3F8A410}" type="sibTrans" cxnId="{95197E7B-1A3C-4417-9BB1-024C3F9375C5}">
      <dgm:prSet/>
      <dgm:spPr/>
      <dgm:t>
        <a:bodyPr/>
        <a:lstStyle/>
        <a:p>
          <a:endParaRPr lang="pl-PL"/>
        </a:p>
      </dgm:t>
    </dgm:pt>
    <dgm:pt modelId="{E103E99C-C89E-4736-BBEC-9D901DFE1028}">
      <dgm:prSet/>
      <dgm:spPr/>
      <dgm:t>
        <a:bodyPr/>
        <a:lstStyle/>
        <a:p>
          <a:r>
            <a:rPr lang="pl-PL" b="1" i="0" baseline="0"/>
            <a:t>ngAfterViewChecked()</a:t>
          </a:r>
          <a:r>
            <a:rPr lang="pl-PL" b="0" i="0" baseline="0"/>
            <a:t> – po każdej detekcji zmian w widoku.</a:t>
          </a:r>
          <a:endParaRPr lang="pl-PL"/>
        </a:p>
      </dgm:t>
    </dgm:pt>
    <dgm:pt modelId="{BB5D54B4-BC21-4B37-BC49-C29AD5DC5E8C}" type="parTrans" cxnId="{9A12E26E-7067-4B9C-BEBE-BCCDB5A28703}">
      <dgm:prSet/>
      <dgm:spPr/>
      <dgm:t>
        <a:bodyPr/>
        <a:lstStyle/>
        <a:p>
          <a:endParaRPr lang="pl-PL"/>
        </a:p>
      </dgm:t>
    </dgm:pt>
    <dgm:pt modelId="{3593E7C8-254B-477E-9621-8B5F0E166DEA}" type="sibTrans" cxnId="{9A12E26E-7067-4B9C-BEBE-BCCDB5A28703}">
      <dgm:prSet/>
      <dgm:spPr/>
      <dgm:t>
        <a:bodyPr/>
        <a:lstStyle/>
        <a:p>
          <a:endParaRPr lang="pl-PL"/>
        </a:p>
      </dgm:t>
    </dgm:pt>
    <dgm:pt modelId="{CBC69717-6093-4EDB-83A6-B97A40938613}">
      <dgm:prSet/>
      <dgm:spPr/>
      <dgm:t>
        <a:bodyPr/>
        <a:lstStyle/>
        <a:p>
          <a:r>
            <a:rPr lang="pl-PL" b="1" i="0" baseline="0"/>
            <a:t>ngOnDestroy()</a:t>
          </a:r>
          <a:r>
            <a:rPr lang="pl-PL" b="0" i="0" baseline="0"/>
            <a:t> – przed zniszczeniem komponentu. </a:t>
          </a:r>
          <a:endParaRPr lang="pl-PL"/>
        </a:p>
      </dgm:t>
    </dgm:pt>
    <dgm:pt modelId="{A2386E3E-29ED-4567-B7AA-A8C3E062B1A1}" type="parTrans" cxnId="{B88004E6-CD1A-4852-BD59-31BA04436A4E}">
      <dgm:prSet/>
      <dgm:spPr/>
      <dgm:t>
        <a:bodyPr/>
        <a:lstStyle/>
        <a:p>
          <a:endParaRPr lang="pl-PL"/>
        </a:p>
      </dgm:t>
    </dgm:pt>
    <dgm:pt modelId="{1DCEA79A-7E97-45D6-91BB-B803BE146925}" type="sibTrans" cxnId="{B88004E6-CD1A-4852-BD59-31BA04436A4E}">
      <dgm:prSet/>
      <dgm:spPr/>
      <dgm:t>
        <a:bodyPr/>
        <a:lstStyle/>
        <a:p>
          <a:endParaRPr lang="pl-PL"/>
        </a:p>
      </dgm:t>
    </dgm:pt>
    <dgm:pt modelId="{8B9A23EB-56DF-49B9-A37F-7629A25FC661}" type="pres">
      <dgm:prSet presAssocID="{9BAA4EE6-DD5E-4235-8219-658D494A84C1}" presName="linear" presStyleCnt="0">
        <dgm:presLayoutVars>
          <dgm:animLvl val="lvl"/>
          <dgm:resizeHandles val="exact"/>
        </dgm:presLayoutVars>
      </dgm:prSet>
      <dgm:spPr/>
    </dgm:pt>
    <dgm:pt modelId="{C7F501DC-E39F-4F71-9C4C-A127EF551BA7}" type="pres">
      <dgm:prSet presAssocID="{90424EBF-D12C-48F5-8A58-E1181E383351}" presName="parentText" presStyleLbl="node1" presStyleIdx="0" presStyleCnt="8">
        <dgm:presLayoutVars>
          <dgm:chMax val="0"/>
          <dgm:bulletEnabled val="1"/>
        </dgm:presLayoutVars>
      </dgm:prSet>
      <dgm:spPr/>
    </dgm:pt>
    <dgm:pt modelId="{8A0FD883-03EF-4EB8-8C31-D11423D550A1}" type="pres">
      <dgm:prSet presAssocID="{071F6B96-63C8-4C93-9DA0-DE3F3DFB49A9}" presName="spacer" presStyleCnt="0"/>
      <dgm:spPr/>
    </dgm:pt>
    <dgm:pt modelId="{36DFDABF-9BFD-4B28-8ED4-429D5E07BAC6}" type="pres">
      <dgm:prSet presAssocID="{2418CB7F-F3E7-4B5E-953B-18F4D846BB5A}" presName="parentText" presStyleLbl="node1" presStyleIdx="1" presStyleCnt="8">
        <dgm:presLayoutVars>
          <dgm:chMax val="0"/>
          <dgm:bulletEnabled val="1"/>
        </dgm:presLayoutVars>
      </dgm:prSet>
      <dgm:spPr/>
    </dgm:pt>
    <dgm:pt modelId="{455F4DE7-5642-48DA-B19A-C16607527666}" type="pres">
      <dgm:prSet presAssocID="{2C0300D0-2AE0-4314-B49C-6B1846610688}" presName="spacer" presStyleCnt="0"/>
      <dgm:spPr/>
    </dgm:pt>
    <dgm:pt modelId="{AFE08A5D-513E-4E1B-8F71-48A6CDC888F6}" type="pres">
      <dgm:prSet presAssocID="{AC5323CC-85E4-43B4-8AF3-097783464F13}" presName="parentText" presStyleLbl="node1" presStyleIdx="2" presStyleCnt="8">
        <dgm:presLayoutVars>
          <dgm:chMax val="0"/>
          <dgm:bulletEnabled val="1"/>
        </dgm:presLayoutVars>
      </dgm:prSet>
      <dgm:spPr/>
    </dgm:pt>
    <dgm:pt modelId="{A181289C-4006-4187-9F4F-1872D3C01572}" type="pres">
      <dgm:prSet presAssocID="{87E2980A-DE54-4BE0-95B8-066F7644ED87}" presName="spacer" presStyleCnt="0"/>
      <dgm:spPr/>
    </dgm:pt>
    <dgm:pt modelId="{09C925B0-2CC3-47D0-B12F-33FD6F6333BC}" type="pres">
      <dgm:prSet presAssocID="{8E800A0C-F9B6-428E-BEC0-424894907E4A}" presName="parentText" presStyleLbl="node1" presStyleIdx="3" presStyleCnt="8">
        <dgm:presLayoutVars>
          <dgm:chMax val="0"/>
          <dgm:bulletEnabled val="1"/>
        </dgm:presLayoutVars>
      </dgm:prSet>
      <dgm:spPr/>
    </dgm:pt>
    <dgm:pt modelId="{62682B5F-3608-4062-9896-B9238964E115}" type="pres">
      <dgm:prSet presAssocID="{7ECA5364-BB5B-4252-90ED-7F7A907DD6CA}" presName="spacer" presStyleCnt="0"/>
      <dgm:spPr/>
    </dgm:pt>
    <dgm:pt modelId="{F55A9394-B6B8-4C23-ADB4-32295AD3F679}" type="pres">
      <dgm:prSet presAssocID="{6DF27386-478F-41C3-98AF-7B2480E0DD34}" presName="parentText" presStyleLbl="node1" presStyleIdx="4" presStyleCnt="8">
        <dgm:presLayoutVars>
          <dgm:chMax val="0"/>
          <dgm:bulletEnabled val="1"/>
        </dgm:presLayoutVars>
      </dgm:prSet>
      <dgm:spPr/>
    </dgm:pt>
    <dgm:pt modelId="{24AEF9AC-6DAC-492C-A3EE-42AAA7A94627}" type="pres">
      <dgm:prSet presAssocID="{D1334DE2-34C1-4F4B-BFF0-DD8A6147785B}" presName="spacer" presStyleCnt="0"/>
      <dgm:spPr/>
    </dgm:pt>
    <dgm:pt modelId="{7434EEAF-8B05-4AC0-A193-0099FF435EA6}" type="pres">
      <dgm:prSet presAssocID="{4021D6B8-1338-434B-913D-88C59A8A3E0D}" presName="parentText" presStyleLbl="node1" presStyleIdx="5" presStyleCnt="8">
        <dgm:presLayoutVars>
          <dgm:chMax val="0"/>
          <dgm:bulletEnabled val="1"/>
        </dgm:presLayoutVars>
      </dgm:prSet>
      <dgm:spPr/>
    </dgm:pt>
    <dgm:pt modelId="{43AFBA29-AC14-41FE-A879-500E60A84EE8}" type="pres">
      <dgm:prSet presAssocID="{E9AB071F-A668-42AC-950D-D6F6E3F8A410}" presName="spacer" presStyleCnt="0"/>
      <dgm:spPr/>
    </dgm:pt>
    <dgm:pt modelId="{2B20C2A7-7DD0-4430-B0E1-B3FD5C6F5C32}" type="pres">
      <dgm:prSet presAssocID="{E103E99C-C89E-4736-BBEC-9D901DFE1028}" presName="parentText" presStyleLbl="node1" presStyleIdx="6" presStyleCnt="8">
        <dgm:presLayoutVars>
          <dgm:chMax val="0"/>
          <dgm:bulletEnabled val="1"/>
        </dgm:presLayoutVars>
      </dgm:prSet>
      <dgm:spPr/>
    </dgm:pt>
    <dgm:pt modelId="{D9340AB4-D7AB-4C19-BC32-449B9005E97B}" type="pres">
      <dgm:prSet presAssocID="{3593E7C8-254B-477E-9621-8B5F0E166DEA}" presName="spacer" presStyleCnt="0"/>
      <dgm:spPr/>
    </dgm:pt>
    <dgm:pt modelId="{7B2F824F-956D-4A29-867D-03C19E4F0EBC}" type="pres">
      <dgm:prSet presAssocID="{CBC69717-6093-4EDB-83A6-B97A40938613}" presName="parentText" presStyleLbl="node1" presStyleIdx="7" presStyleCnt="8">
        <dgm:presLayoutVars>
          <dgm:chMax val="0"/>
          <dgm:bulletEnabled val="1"/>
        </dgm:presLayoutVars>
      </dgm:prSet>
      <dgm:spPr/>
    </dgm:pt>
  </dgm:ptLst>
  <dgm:cxnLst>
    <dgm:cxn modelId="{E55C980D-EF13-4612-AA1A-FC0D53589CCF}" type="presOf" srcId="{4021D6B8-1338-434B-913D-88C59A8A3E0D}" destId="{7434EEAF-8B05-4AC0-A193-0099FF435EA6}" srcOrd="0" destOrd="0" presId="urn:microsoft.com/office/officeart/2005/8/layout/vList2"/>
    <dgm:cxn modelId="{5EC50013-C2F5-423F-989A-A6C046261003}" type="presOf" srcId="{6DF27386-478F-41C3-98AF-7B2480E0DD34}" destId="{F55A9394-B6B8-4C23-ADB4-32295AD3F679}" srcOrd="0" destOrd="0" presId="urn:microsoft.com/office/officeart/2005/8/layout/vList2"/>
    <dgm:cxn modelId="{2695E34A-46AF-4401-9037-E4C5A039878A}" type="presOf" srcId="{CBC69717-6093-4EDB-83A6-B97A40938613}" destId="{7B2F824F-956D-4A29-867D-03C19E4F0EBC}" srcOrd="0" destOrd="0" presId="urn:microsoft.com/office/officeart/2005/8/layout/vList2"/>
    <dgm:cxn modelId="{9A12E26E-7067-4B9C-BEBE-BCCDB5A28703}" srcId="{9BAA4EE6-DD5E-4235-8219-658D494A84C1}" destId="{E103E99C-C89E-4736-BBEC-9D901DFE1028}" srcOrd="6" destOrd="0" parTransId="{BB5D54B4-BC21-4B37-BC49-C29AD5DC5E8C}" sibTransId="{3593E7C8-254B-477E-9621-8B5F0E166DEA}"/>
    <dgm:cxn modelId="{94BA4070-253D-4005-B4EB-317AC21BC2AC}" srcId="{9BAA4EE6-DD5E-4235-8219-658D494A84C1}" destId="{8E800A0C-F9B6-428E-BEC0-424894907E4A}" srcOrd="3" destOrd="0" parTransId="{B8055BEF-71A5-4EC9-842B-F940D33A6395}" sibTransId="{7ECA5364-BB5B-4252-90ED-7F7A907DD6CA}"/>
    <dgm:cxn modelId="{E54E0358-B4AB-48CC-9985-6C53577C376F}" type="presOf" srcId="{9BAA4EE6-DD5E-4235-8219-658D494A84C1}" destId="{8B9A23EB-56DF-49B9-A37F-7629A25FC661}" srcOrd="0" destOrd="0" presId="urn:microsoft.com/office/officeart/2005/8/layout/vList2"/>
    <dgm:cxn modelId="{95197E7B-1A3C-4417-9BB1-024C3F9375C5}" srcId="{9BAA4EE6-DD5E-4235-8219-658D494A84C1}" destId="{4021D6B8-1338-434B-913D-88C59A8A3E0D}" srcOrd="5" destOrd="0" parTransId="{6E7B0F3D-CB73-4110-ACDF-1197F5310442}" sibTransId="{E9AB071F-A668-42AC-950D-D6F6E3F8A410}"/>
    <dgm:cxn modelId="{1D46B87C-033C-44C4-B032-AE9AC0AB37D5}" type="presOf" srcId="{8E800A0C-F9B6-428E-BEC0-424894907E4A}" destId="{09C925B0-2CC3-47D0-B12F-33FD6F6333BC}" srcOrd="0" destOrd="0" presId="urn:microsoft.com/office/officeart/2005/8/layout/vList2"/>
    <dgm:cxn modelId="{7A85569F-6769-4D53-9CC9-CD97F44F8C23}" srcId="{9BAA4EE6-DD5E-4235-8219-658D494A84C1}" destId="{90424EBF-D12C-48F5-8A58-E1181E383351}" srcOrd="0" destOrd="0" parTransId="{F36A1BAB-DD0F-48A1-A7AF-8D2BB88FE7A4}" sibTransId="{071F6B96-63C8-4C93-9DA0-DE3F3DFB49A9}"/>
    <dgm:cxn modelId="{DA988EAF-5F95-46EE-A558-9E2E16187849}" type="presOf" srcId="{E103E99C-C89E-4736-BBEC-9D901DFE1028}" destId="{2B20C2A7-7DD0-4430-B0E1-B3FD5C6F5C32}" srcOrd="0" destOrd="0" presId="urn:microsoft.com/office/officeart/2005/8/layout/vList2"/>
    <dgm:cxn modelId="{C5E27CB3-1C36-4E90-82AD-84D56DE00978}" type="presOf" srcId="{90424EBF-D12C-48F5-8A58-E1181E383351}" destId="{C7F501DC-E39F-4F71-9C4C-A127EF551BA7}" srcOrd="0" destOrd="0" presId="urn:microsoft.com/office/officeart/2005/8/layout/vList2"/>
    <dgm:cxn modelId="{3E4E3ABD-28C9-4F46-8498-097351F45E76}" srcId="{9BAA4EE6-DD5E-4235-8219-658D494A84C1}" destId="{AC5323CC-85E4-43B4-8AF3-097783464F13}" srcOrd="2" destOrd="0" parTransId="{F880D56B-7FF1-4721-A639-849EAAA3059A}" sibTransId="{87E2980A-DE54-4BE0-95B8-066F7644ED87}"/>
    <dgm:cxn modelId="{2A0901D5-C87C-4F21-93C8-3FD4BC7F3860}" type="presOf" srcId="{AC5323CC-85E4-43B4-8AF3-097783464F13}" destId="{AFE08A5D-513E-4E1B-8F71-48A6CDC888F6}" srcOrd="0" destOrd="0" presId="urn:microsoft.com/office/officeart/2005/8/layout/vList2"/>
    <dgm:cxn modelId="{CFA510D8-089E-4F90-94B5-DEA2F935C204}" srcId="{9BAA4EE6-DD5E-4235-8219-658D494A84C1}" destId="{2418CB7F-F3E7-4B5E-953B-18F4D846BB5A}" srcOrd="1" destOrd="0" parTransId="{20439B96-28AF-41EE-ACFD-068AACFBE22D}" sibTransId="{2C0300D0-2AE0-4314-B49C-6B1846610688}"/>
    <dgm:cxn modelId="{B88004E6-CD1A-4852-BD59-31BA04436A4E}" srcId="{9BAA4EE6-DD5E-4235-8219-658D494A84C1}" destId="{CBC69717-6093-4EDB-83A6-B97A40938613}" srcOrd="7" destOrd="0" parTransId="{A2386E3E-29ED-4567-B7AA-A8C3E062B1A1}" sibTransId="{1DCEA79A-7E97-45D6-91BB-B803BE146925}"/>
    <dgm:cxn modelId="{3F3110F5-CD21-4EE8-B94A-64F7D06A13F6}" srcId="{9BAA4EE6-DD5E-4235-8219-658D494A84C1}" destId="{6DF27386-478F-41C3-98AF-7B2480E0DD34}" srcOrd="4" destOrd="0" parTransId="{01E7C9E3-6D3A-484E-99E5-DC8D68B51B6B}" sibTransId="{D1334DE2-34C1-4F4B-BFF0-DD8A6147785B}"/>
    <dgm:cxn modelId="{F8CE6FF5-F6CA-4516-A636-3C70CBDD289D}" type="presOf" srcId="{2418CB7F-F3E7-4B5E-953B-18F4D846BB5A}" destId="{36DFDABF-9BFD-4B28-8ED4-429D5E07BAC6}" srcOrd="0" destOrd="0" presId="urn:microsoft.com/office/officeart/2005/8/layout/vList2"/>
    <dgm:cxn modelId="{16AE2C6D-1535-4D97-A0E5-959D2F819C37}" type="presParOf" srcId="{8B9A23EB-56DF-49B9-A37F-7629A25FC661}" destId="{C7F501DC-E39F-4F71-9C4C-A127EF551BA7}" srcOrd="0" destOrd="0" presId="urn:microsoft.com/office/officeart/2005/8/layout/vList2"/>
    <dgm:cxn modelId="{8322A5AC-452D-487F-8D62-825272682B48}" type="presParOf" srcId="{8B9A23EB-56DF-49B9-A37F-7629A25FC661}" destId="{8A0FD883-03EF-4EB8-8C31-D11423D550A1}" srcOrd="1" destOrd="0" presId="urn:microsoft.com/office/officeart/2005/8/layout/vList2"/>
    <dgm:cxn modelId="{2847D5E5-BE50-43C0-A482-06865F51B3C5}" type="presParOf" srcId="{8B9A23EB-56DF-49B9-A37F-7629A25FC661}" destId="{36DFDABF-9BFD-4B28-8ED4-429D5E07BAC6}" srcOrd="2" destOrd="0" presId="urn:microsoft.com/office/officeart/2005/8/layout/vList2"/>
    <dgm:cxn modelId="{0D602223-B715-4117-AEFF-C181D7F81400}" type="presParOf" srcId="{8B9A23EB-56DF-49B9-A37F-7629A25FC661}" destId="{455F4DE7-5642-48DA-B19A-C16607527666}" srcOrd="3" destOrd="0" presId="urn:microsoft.com/office/officeart/2005/8/layout/vList2"/>
    <dgm:cxn modelId="{DE8F26F9-6C47-4E69-B034-472FE0F55A04}" type="presParOf" srcId="{8B9A23EB-56DF-49B9-A37F-7629A25FC661}" destId="{AFE08A5D-513E-4E1B-8F71-48A6CDC888F6}" srcOrd="4" destOrd="0" presId="urn:microsoft.com/office/officeart/2005/8/layout/vList2"/>
    <dgm:cxn modelId="{EE08D2E7-7CCD-4970-AEF4-94C13A4C465C}" type="presParOf" srcId="{8B9A23EB-56DF-49B9-A37F-7629A25FC661}" destId="{A181289C-4006-4187-9F4F-1872D3C01572}" srcOrd="5" destOrd="0" presId="urn:microsoft.com/office/officeart/2005/8/layout/vList2"/>
    <dgm:cxn modelId="{C74C8159-0652-4506-918A-716768529DFD}" type="presParOf" srcId="{8B9A23EB-56DF-49B9-A37F-7629A25FC661}" destId="{09C925B0-2CC3-47D0-B12F-33FD6F6333BC}" srcOrd="6" destOrd="0" presId="urn:microsoft.com/office/officeart/2005/8/layout/vList2"/>
    <dgm:cxn modelId="{79003115-78F7-496E-9297-49F8ED4DDBCE}" type="presParOf" srcId="{8B9A23EB-56DF-49B9-A37F-7629A25FC661}" destId="{62682B5F-3608-4062-9896-B9238964E115}" srcOrd="7" destOrd="0" presId="urn:microsoft.com/office/officeart/2005/8/layout/vList2"/>
    <dgm:cxn modelId="{3BF29B35-DC7F-4113-A153-020CC235D214}" type="presParOf" srcId="{8B9A23EB-56DF-49B9-A37F-7629A25FC661}" destId="{F55A9394-B6B8-4C23-ADB4-32295AD3F679}" srcOrd="8" destOrd="0" presId="urn:microsoft.com/office/officeart/2005/8/layout/vList2"/>
    <dgm:cxn modelId="{9E6662A2-EED2-4C6C-AC74-CD4EC7F2CFE4}" type="presParOf" srcId="{8B9A23EB-56DF-49B9-A37F-7629A25FC661}" destId="{24AEF9AC-6DAC-492C-A3EE-42AAA7A94627}" srcOrd="9" destOrd="0" presId="urn:microsoft.com/office/officeart/2005/8/layout/vList2"/>
    <dgm:cxn modelId="{D0396A4D-40E9-46C5-A386-EB8939ECFA79}" type="presParOf" srcId="{8B9A23EB-56DF-49B9-A37F-7629A25FC661}" destId="{7434EEAF-8B05-4AC0-A193-0099FF435EA6}" srcOrd="10" destOrd="0" presId="urn:microsoft.com/office/officeart/2005/8/layout/vList2"/>
    <dgm:cxn modelId="{C26597C8-EFC4-4783-9B80-7F2F987A35CF}" type="presParOf" srcId="{8B9A23EB-56DF-49B9-A37F-7629A25FC661}" destId="{43AFBA29-AC14-41FE-A879-500E60A84EE8}" srcOrd="11" destOrd="0" presId="urn:microsoft.com/office/officeart/2005/8/layout/vList2"/>
    <dgm:cxn modelId="{6C1AC1CF-CCDD-40A6-ADB6-22DF8896FD90}" type="presParOf" srcId="{8B9A23EB-56DF-49B9-A37F-7629A25FC661}" destId="{2B20C2A7-7DD0-4430-B0E1-B3FD5C6F5C32}" srcOrd="12" destOrd="0" presId="urn:microsoft.com/office/officeart/2005/8/layout/vList2"/>
    <dgm:cxn modelId="{39EB142D-3E28-4F5E-8ADC-0018F7B87C5C}" type="presParOf" srcId="{8B9A23EB-56DF-49B9-A37F-7629A25FC661}" destId="{D9340AB4-D7AB-4C19-BC32-449B9005E97B}" srcOrd="13" destOrd="0" presId="urn:microsoft.com/office/officeart/2005/8/layout/vList2"/>
    <dgm:cxn modelId="{8E8E3EB4-D855-4772-A80C-F16693977FBB}" type="presParOf" srcId="{8B9A23EB-56DF-49B9-A37F-7629A25FC661}" destId="{7B2F824F-956D-4A29-867D-03C19E4F0EBC}" srcOrd="1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2A2059A-AD70-4BE5-8510-3CD50865CDAF}" type="doc">
      <dgm:prSet loTypeId="urn:microsoft.com/office/officeart/2005/8/layout/target1" loCatId="relationship" qsTypeId="urn:microsoft.com/office/officeart/2005/8/quickstyle/simple5" qsCatId="simple" csTypeId="urn:microsoft.com/office/officeart/2005/8/colors/accent1_2" csCatId="accent1" phldr="1"/>
      <dgm:spPr/>
      <dgm:t>
        <a:bodyPr/>
        <a:lstStyle/>
        <a:p>
          <a:endParaRPr lang="pl-PL"/>
        </a:p>
      </dgm:t>
    </dgm:pt>
    <dgm:pt modelId="{4901A4B9-41C6-4A28-9C56-EBC0CC0CA088}">
      <dgm:prSet custT="1"/>
      <dgm:spPr/>
      <dgm:t>
        <a:bodyPr/>
        <a:lstStyle/>
        <a:p>
          <a:r>
            <a:rPr lang="pl-PL" sz="1800" dirty="0"/>
            <a:t>Zbiór gotowych elementów interfejsu użytkownika, które można ponownie wykorzystać w różnych częściach aplikacji.</a:t>
          </a:r>
          <a:br>
            <a:rPr lang="pl-PL" sz="1800" dirty="0"/>
          </a:br>
          <a:br>
            <a:rPr lang="pl-PL" sz="1800" dirty="0"/>
          </a:br>
          <a:r>
            <a:rPr lang="pl-PL" sz="1800" dirty="0"/>
            <a:t>Komponenty te mogą obejmować:</a:t>
          </a:r>
        </a:p>
      </dgm:t>
    </dgm:pt>
    <dgm:pt modelId="{B0825CFE-1184-4FE0-84EB-D624543F1991}" type="parTrans" cxnId="{84A7F956-941B-401A-B551-B7BAF6F7EB98}">
      <dgm:prSet/>
      <dgm:spPr/>
      <dgm:t>
        <a:bodyPr/>
        <a:lstStyle/>
        <a:p>
          <a:endParaRPr lang="pl-PL"/>
        </a:p>
      </dgm:t>
    </dgm:pt>
    <dgm:pt modelId="{4275AC80-29FA-492F-B47B-5A2C39AF3115}" type="sibTrans" cxnId="{84A7F956-941B-401A-B551-B7BAF6F7EB98}">
      <dgm:prSet/>
      <dgm:spPr/>
      <dgm:t>
        <a:bodyPr/>
        <a:lstStyle/>
        <a:p>
          <a:endParaRPr lang="pl-PL"/>
        </a:p>
      </dgm:t>
    </dgm:pt>
    <dgm:pt modelId="{1A5CA7ED-57EB-4BFD-8F5C-E17DEAA1F430}">
      <dgm:prSet custT="1"/>
      <dgm:spPr/>
      <dgm:t>
        <a:bodyPr/>
        <a:lstStyle/>
        <a:p>
          <a:r>
            <a:rPr lang="pl-PL" sz="1800"/>
            <a:t>przyciski,</a:t>
          </a:r>
        </a:p>
      </dgm:t>
    </dgm:pt>
    <dgm:pt modelId="{D818FF67-F2B6-46A5-ACFE-D9887B17E65F}" type="parTrans" cxnId="{1F3CAE02-09C2-44D3-B4E0-524D75B20377}">
      <dgm:prSet/>
      <dgm:spPr/>
      <dgm:t>
        <a:bodyPr/>
        <a:lstStyle/>
        <a:p>
          <a:endParaRPr lang="pl-PL"/>
        </a:p>
      </dgm:t>
    </dgm:pt>
    <dgm:pt modelId="{9A8D59DD-6E38-4AD5-96A9-07583F653E89}" type="sibTrans" cxnId="{1F3CAE02-09C2-44D3-B4E0-524D75B20377}">
      <dgm:prSet/>
      <dgm:spPr/>
      <dgm:t>
        <a:bodyPr/>
        <a:lstStyle/>
        <a:p>
          <a:endParaRPr lang="pl-PL"/>
        </a:p>
      </dgm:t>
    </dgm:pt>
    <dgm:pt modelId="{3FD5E441-7A83-4604-9FD7-F8443B0CE425}">
      <dgm:prSet custT="1"/>
      <dgm:spPr/>
      <dgm:t>
        <a:bodyPr/>
        <a:lstStyle/>
        <a:p>
          <a:r>
            <a:rPr lang="pl-PL" sz="1800" dirty="0"/>
            <a:t>formularze,</a:t>
          </a:r>
        </a:p>
      </dgm:t>
    </dgm:pt>
    <dgm:pt modelId="{ADA892A1-6D43-445B-A816-5B269084FA9A}" type="parTrans" cxnId="{DD5D0400-7953-481F-A497-99F28FEEDDB4}">
      <dgm:prSet/>
      <dgm:spPr/>
      <dgm:t>
        <a:bodyPr/>
        <a:lstStyle/>
        <a:p>
          <a:endParaRPr lang="pl-PL"/>
        </a:p>
      </dgm:t>
    </dgm:pt>
    <dgm:pt modelId="{2A671E56-0944-48C9-BB99-E592EE93728B}" type="sibTrans" cxnId="{DD5D0400-7953-481F-A497-99F28FEEDDB4}">
      <dgm:prSet/>
      <dgm:spPr/>
      <dgm:t>
        <a:bodyPr/>
        <a:lstStyle/>
        <a:p>
          <a:endParaRPr lang="pl-PL"/>
        </a:p>
      </dgm:t>
    </dgm:pt>
    <dgm:pt modelId="{3E3F813F-47A3-49F1-8333-3C67DB75878F}">
      <dgm:prSet custT="1"/>
      <dgm:spPr/>
      <dgm:t>
        <a:bodyPr/>
        <a:lstStyle/>
        <a:p>
          <a:r>
            <a:rPr lang="pl-PL" sz="1800" dirty="0"/>
            <a:t>pola tekstowe,</a:t>
          </a:r>
        </a:p>
      </dgm:t>
    </dgm:pt>
    <dgm:pt modelId="{B1B42F08-555A-4581-9E6B-217047995B67}" type="parTrans" cxnId="{EFE846AB-119C-4C59-82A1-79285A18486A}">
      <dgm:prSet/>
      <dgm:spPr/>
      <dgm:t>
        <a:bodyPr/>
        <a:lstStyle/>
        <a:p>
          <a:endParaRPr lang="pl-PL"/>
        </a:p>
      </dgm:t>
    </dgm:pt>
    <dgm:pt modelId="{C861C897-A9E1-4AF0-AE90-3F28BF2817F1}" type="sibTrans" cxnId="{EFE846AB-119C-4C59-82A1-79285A18486A}">
      <dgm:prSet/>
      <dgm:spPr/>
      <dgm:t>
        <a:bodyPr/>
        <a:lstStyle/>
        <a:p>
          <a:endParaRPr lang="pl-PL"/>
        </a:p>
      </dgm:t>
    </dgm:pt>
    <dgm:pt modelId="{A6B53C7C-D7F4-4D7D-88A4-499F64AC452F}">
      <dgm:prSet custT="1"/>
      <dgm:spPr/>
      <dgm:t>
        <a:bodyPr/>
        <a:lstStyle/>
        <a:p>
          <a:r>
            <a:rPr lang="pl-PL" sz="1800"/>
            <a:t>listy,</a:t>
          </a:r>
        </a:p>
      </dgm:t>
    </dgm:pt>
    <dgm:pt modelId="{43355989-AB85-4EC7-AEAE-CB81AE4BAE76}" type="parTrans" cxnId="{BD76AF48-1A44-4EA9-8C85-CC8DE03778BE}">
      <dgm:prSet/>
      <dgm:spPr/>
      <dgm:t>
        <a:bodyPr/>
        <a:lstStyle/>
        <a:p>
          <a:endParaRPr lang="pl-PL"/>
        </a:p>
      </dgm:t>
    </dgm:pt>
    <dgm:pt modelId="{A49F10D0-8E21-4F44-8F02-63ADF31AF136}" type="sibTrans" cxnId="{BD76AF48-1A44-4EA9-8C85-CC8DE03778BE}">
      <dgm:prSet/>
      <dgm:spPr/>
      <dgm:t>
        <a:bodyPr/>
        <a:lstStyle/>
        <a:p>
          <a:endParaRPr lang="pl-PL"/>
        </a:p>
      </dgm:t>
    </dgm:pt>
    <dgm:pt modelId="{960C31D8-280F-4C3B-B8BD-A07067143621}">
      <dgm:prSet custT="1"/>
      <dgm:spPr/>
      <dgm:t>
        <a:bodyPr/>
        <a:lstStyle/>
        <a:p>
          <a:r>
            <a:rPr lang="pl-PL" sz="1800" dirty="0"/>
            <a:t>karty,</a:t>
          </a:r>
        </a:p>
      </dgm:t>
    </dgm:pt>
    <dgm:pt modelId="{F0458685-4745-4F22-BA3E-DE87567C2D3C}" type="parTrans" cxnId="{0E3868F8-B26E-4D5B-ABE2-4B89DAF3C8D1}">
      <dgm:prSet/>
      <dgm:spPr/>
      <dgm:t>
        <a:bodyPr/>
        <a:lstStyle/>
        <a:p>
          <a:endParaRPr lang="pl-PL"/>
        </a:p>
      </dgm:t>
    </dgm:pt>
    <dgm:pt modelId="{6DB4F7E3-9511-4785-B2B4-C17DAC3C36B3}" type="sibTrans" cxnId="{0E3868F8-B26E-4D5B-ABE2-4B89DAF3C8D1}">
      <dgm:prSet/>
      <dgm:spPr/>
      <dgm:t>
        <a:bodyPr/>
        <a:lstStyle/>
        <a:p>
          <a:endParaRPr lang="pl-PL"/>
        </a:p>
      </dgm:t>
    </dgm:pt>
    <dgm:pt modelId="{63EE3428-6A8E-4543-A019-4DAC8C4A13F9}">
      <dgm:prSet custT="1"/>
      <dgm:spPr/>
      <dgm:t>
        <a:bodyPr/>
        <a:lstStyle/>
        <a:p>
          <a:r>
            <a:rPr lang="pl-PL" sz="1800"/>
            <a:t>panele nawigacyjne</a:t>
          </a:r>
        </a:p>
      </dgm:t>
    </dgm:pt>
    <dgm:pt modelId="{F1E24B63-0300-4A69-A680-DE8AA566AA3E}" type="parTrans" cxnId="{F6382CB9-0F00-4273-A059-9B8E00E60238}">
      <dgm:prSet/>
      <dgm:spPr/>
      <dgm:t>
        <a:bodyPr/>
        <a:lstStyle/>
        <a:p>
          <a:endParaRPr lang="pl-PL"/>
        </a:p>
      </dgm:t>
    </dgm:pt>
    <dgm:pt modelId="{BB0B47E7-DC95-499C-A7E3-EBEBBB73A781}" type="sibTrans" cxnId="{F6382CB9-0F00-4273-A059-9B8E00E60238}">
      <dgm:prSet/>
      <dgm:spPr/>
      <dgm:t>
        <a:bodyPr/>
        <a:lstStyle/>
        <a:p>
          <a:endParaRPr lang="pl-PL"/>
        </a:p>
      </dgm:t>
    </dgm:pt>
    <dgm:pt modelId="{D50AFB3B-32C0-49E3-8612-76C9F81C84F2}">
      <dgm:prSet custT="1"/>
      <dgm:spPr/>
      <dgm:t>
        <a:bodyPr/>
        <a:lstStyle/>
        <a:p>
          <a:r>
            <a:rPr lang="pl-PL" sz="1800" dirty="0"/>
            <a:t>wiele innych.</a:t>
          </a:r>
          <a:br>
            <a:rPr lang="pl-PL" sz="1800" b="1" dirty="0"/>
          </a:br>
          <a:endParaRPr lang="pl-PL" sz="1800" dirty="0"/>
        </a:p>
      </dgm:t>
    </dgm:pt>
    <dgm:pt modelId="{D8D33FC9-5089-432B-B05E-40FB4717951E}" type="parTrans" cxnId="{169654FE-76EA-4F09-8CF1-9EAB79DED46A}">
      <dgm:prSet/>
      <dgm:spPr/>
      <dgm:t>
        <a:bodyPr/>
        <a:lstStyle/>
        <a:p>
          <a:endParaRPr lang="pl-PL"/>
        </a:p>
      </dgm:t>
    </dgm:pt>
    <dgm:pt modelId="{994C0529-6530-4C71-A40B-01C0B6B18311}" type="sibTrans" cxnId="{169654FE-76EA-4F09-8CF1-9EAB79DED46A}">
      <dgm:prSet/>
      <dgm:spPr/>
      <dgm:t>
        <a:bodyPr/>
        <a:lstStyle/>
        <a:p>
          <a:endParaRPr lang="pl-PL"/>
        </a:p>
      </dgm:t>
    </dgm:pt>
    <dgm:pt modelId="{5DC18F2C-805C-4563-916E-C25695E5DAD2}" type="pres">
      <dgm:prSet presAssocID="{22A2059A-AD70-4BE5-8510-3CD50865CDAF}" presName="composite" presStyleCnt="0">
        <dgm:presLayoutVars>
          <dgm:chMax val="5"/>
          <dgm:dir/>
          <dgm:resizeHandles val="exact"/>
        </dgm:presLayoutVars>
      </dgm:prSet>
      <dgm:spPr/>
    </dgm:pt>
    <dgm:pt modelId="{5130D183-A751-4BCC-8543-7E4C25AA6F06}" type="pres">
      <dgm:prSet presAssocID="{4901A4B9-41C6-4A28-9C56-EBC0CC0CA088}" presName="circle1" presStyleLbl="lnNode1" presStyleIdx="0" presStyleCnt="1" custFlipVert="1" custFlipHor="1" custScaleX="1202" custScaleY="1202" custLinFactX="100000" custLinFactY="-13333" custLinFactNeighborX="102509" custLinFactNeighborY="-100000"/>
      <dgm:spPr/>
    </dgm:pt>
    <dgm:pt modelId="{51FCD8A5-C1F1-4A6D-B86A-C86F2707D317}" type="pres">
      <dgm:prSet presAssocID="{4901A4B9-41C6-4A28-9C56-EBC0CC0CA088}" presName="text1" presStyleLbl="revTx" presStyleIdx="0" presStyleCnt="1" custScaleX="218554" custScaleY="169485" custLinFactNeighborX="88046" custLinFactNeighborY="-49409">
        <dgm:presLayoutVars>
          <dgm:bulletEnabled val="1"/>
        </dgm:presLayoutVars>
      </dgm:prSet>
      <dgm:spPr/>
    </dgm:pt>
    <dgm:pt modelId="{74D37A12-7765-4DF6-9F2B-5BA2AB4D12BB}" type="pres">
      <dgm:prSet presAssocID="{4901A4B9-41C6-4A28-9C56-EBC0CC0CA088}" presName="line1" presStyleLbl="callout" presStyleIdx="0" presStyleCnt="2" custLinFactX="13941" custLinFactY="-2200000" custLinFactNeighborX="100000" custLinFactNeighborY="-2278552"/>
      <dgm:spPr/>
    </dgm:pt>
    <dgm:pt modelId="{8C065117-2565-4413-8859-B500D2DE2AF7}" type="pres">
      <dgm:prSet presAssocID="{4901A4B9-41C6-4A28-9C56-EBC0CC0CA088}" presName="d1" presStyleLbl="callout" presStyleIdx="1" presStyleCnt="2" custScaleX="115844" custScaleY="76217" custLinFactNeighborX="18469" custLinFactNeighborY="-79765"/>
      <dgm:spPr/>
    </dgm:pt>
  </dgm:ptLst>
  <dgm:cxnLst>
    <dgm:cxn modelId="{DD5D0400-7953-481F-A497-99F28FEEDDB4}" srcId="{4901A4B9-41C6-4A28-9C56-EBC0CC0CA088}" destId="{3FD5E441-7A83-4604-9FD7-F8443B0CE425}" srcOrd="1" destOrd="0" parTransId="{ADA892A1-6D43-445B-A816-5B269084FA9A}" sibTransId="{2A671E56-0944-48C9-BB99-E592EE93728B}"/>
    <dgm:cxn modelId="{1F3CAE02-09C2-44D3-B4E0-524D75B20377}" srcId="{4901A4B9-41C6-4A28-9C56-EBC0CC0CA088}" destId="{1A5CA7ED-57EB-4BFD-8F5C-E17DEAA1F430}" srcOrd="0" destOrd="0" parTransId="{D818FF67-F2B6-46A5-ACFE-D9887B17E65F}" sibTransId="{9A8D59DD-6E38-4AD5-96A9-07583F653E89}"/>
    <dgm:cxn modelId="{BC235D1C-F8B6-474F-8337-68C0189BE564}" type="presOf" srcId="{D50AFB3B-32C0-49E3-8612-76C9F81C84F2}" destId="{51FCD8A5-C1F1-4A6D-B86A-C86F2707D317}" srcOrd="0" destOrd="7" presId="urn:microsoft.com/office/officeart/2005/8/layout/target1"/>
    <dgm:cxn modelId="{F8B3351E-931B-476B-9D3C-8AA58C230451}" type="presOf" srcId="{960C31D8-280F-4C3B-B8BD-A07067143621}" destId="{51FCD8A5-C1F1-4A6D-B86A-C86F2707D317}" srcOrd="0" destOrd="5" presId="urn:microsoft.com/office/officeart/2005/8/layout/target1"/>
    <dgm:cxn modelId="{BD76AF48-1A44-4EA9-8C85-CC8DE03778BE}" srcId="{4901A4B9-41C6-4A28-9C56-EBC0CC0CA088}" destId="{A6B53C7C-D7F4-4D7D-88A4-499F64AC452F}" srcOrd="3" destOrd="0" parTransId="{43355989-AB85-4EC7-AEAE-CB81AE4BAE76}" sibTransId="{A49F10D0-8E21-4F44-8F02-63ADF31AF136}"/>
    <dgm:cxn modelId="{84A7F956-941B-401A-B551-B7BAF6F7EB98}" srcId="{22A2059A-AD70-4BE5-8510-3CD50865CDAF}" destId="{4901A4B9-41C6-4A28-9C56-EBC0CC0CA088}" srcOrd="0" destOrd="0" parTransId="{B0825CFE-1184-4FE0-84EB-D624543F1991}" sibTransId="{4275AC80-29FA-492F-B47B-5A2C39AF3115}"/>
    <dgm:cxn modelId="{726E407F-F07A-4064-96D0-658E2D89815E}" type="presOf" srcId="{22A2059A-AD70-4BE5-8510-3CD50865CDAF}" destId="{5DC18F2C-805C-4563-916E-C25695E5DAD2}" srcOrd="0" destOrd="0" presId="urn:microsoft.com/office/officeart/2005/8/layout/target1"/>
    <dgm:cxn modelId="{3563C99C-30FE-412E-AD6D-138DFD6EB882}" type="presOf" srcId="{1A5CA7ED-57EB-4BFD-8F5C-E17DEAA1F430}" destId="{51FCD8A5-C1F1-4A6D-B86A-C86F2707D317}" srcOrd="0" destOrd="1" presId="urn:microsoft.com/office/officeart/2005/8/layout/target1"/>
    <dgm:cxn modelId="{893BDD9C-B373-4818-9CC7-FBF38044EAE4}" type="presOf" srcId="{63EE3428-6A8E-4543-A019-4DAC8C4A13F9}" destId="{51FCD8A5-C1F1-4A6D-B86A-C86F2707D317}" srcOrd="0" destOrd="6" presId="urn:microsoft.com/office/officeart/2005/8/layout/target1"/>
    <dgm:cxn modelId="{1A8D80A2-FA36-44AC-A065-6599F657476A}" type="presOf" srcId="{3FD5E441-7A83-4604-9FD7-F8443B0CE425}" destId="{51FCD8A5-C1F1-4A6D-B86A-C86F2707D317}" srcOrd="0" destOrd="2" presId="urn:microsoft.com/office/officeart/2005/8/layout/target1"/>
    <dgm:cxn modelId="{EFE846AB-119C-4C59-82A1-79285A18486A}" srcId="{4901A4B9-41C6-4A28-9C56-EBC0CC0CA088}" destId="{3E3F813F-47A3-49F1-8333-3C67DB75878F}" srcOrd="2" destOrd="0" parTransId="{B1B42F08-555A-4581-9E6B-217047995B67}" sibTransId="{C861C897-A9E1-4AF0-AE90-3F28BF2817F1}"/>
    <dgm:cxn modelId="{F298E2AC-34C6-428B-AC9A-4032B0D9736C}" type="presOf" srcId="{4901A4B9-41C6-4A28-9C56-EBC0CC0CA088}" destId="{51FCD8A5-C1F1-4A6D-B86A-C86F2707D317}" srcOrd="0" destOrd="0" presId="urn:microsoft.com/office/officeart/2005/8/layout/target1"/>
    <dgm:cxn modelId="{03EBF1B1-53F3-40B1-BC11-8957DEDB6D31}" type="presOf" srcId="{3E3F813F-47A3-49F1-8333-3C67DB75878F}" destId="{51FCD8A5-C1F1-4A6D-B86A-C86F2707D317}" srcOrd="0" destOrd="3" presId="urn:microsoft.com/office/officeart/2005/8/layout/target1"/>
    <dgm:cxn modelId="{F6382CB9-0F00-4273-A059-9B8E00E60238}" srcId="{4901A4B9-41C6-4A28-9C56-EBC0CC0CA088}" destId="{63EE3428-6A8E-4543-A019-4DAC8C4A13F9}" srcOrd="5" destOrd="0" parTransId="{F1E24B63-0300-4A69-A680-DE8AA566AA3E}" sibTransId="{BB0B47E7-DC95-499C-A7E3-EBEBBB73A781}"/>
    <dgm:cxn modelId="{0E3868F8-B26E-4D5B-ABE2-4B89DAF3C8D1}" srcId="{4901A4B9-41C6-4A28-9C56-EBC0CC0CA088}" destId="{960C31D8-280F-4C3B-B8BD-A07067143621}" srcOrd="4" destOrd="0" parTransId="{F0458685-4745-4F22-BA3E-DE87567C2D3C}" sibTransId="{6DB4F7E3-9511-4785-B2B4-C17DAC3C36B3}"/>
    <dgm:cxn modelId="{A5C785FA-FBDB-468E-8D1D-9EAC81D7E843}" type="presOf" srcId="{A6B53C7C-D7F4-4D7D-88A4-499F64AC452F}" destId="{51FCD8A5-C1F1-4A6D-B86A-C86F2707D317}" srcOrd="0" destOrd="4" presId="urn:microsoft.com/office/officeart/2005/8/layout/target1"/>
    <dgm:cxn modelId="{169654FE-76EA-4F09-8CF1-9EAB79DED46A}" srcId="{4901A4B9-41C6-4A28-9C56-EBC0CC0CA088}" destId="{D50AFB3B-32C0-49E3-8612-76C9F81C84F2}" srcOrd="6" destOrd="0" parTransId="{D8D33FC9-5089-432B-B05E-40FB4717951E}" sibTransId="{994C0529-6530-4C71-A40B-01C0B6B18311}"/>
    <dgm:cxn modelId="{D34C8787-95D4-461D-BE9E-BE89A95EF534}" type="presParOf" srcId="{5DC18F2C-805C-4563-916E-C25695E5DAD2}" destId="{5130D183-A751-4BCC-8543-7E4C25AA6F06}" srcOrd="0" destOrd="0" presId="urn:microsoft.com/office/officeart/2005/8/layout/target1"/>
    <dgm:cxn modelId="{FFAED678-02CF-4485-BA14-4C952E9FABD6}" type="presParOf" srcId="{5DC18F2C-805C-4563-916E-C25695E5DAD2}" destId="{51FCD8A5-C1F1-4A6D-B86A-C86F2707D317}" srcOrd="1" destOrd="0" presId="urn:microsoft.com/office/officeart/2005/8/layout/target1"/>
    <dgm:cxn modelId="{7864B154-A06B-427C-AAFF-753C10CA1F22}" type="presParOf" srcId="{5DC18F2C-805C-4563-916E-C25695E5DAD2}" destId="{74D37A12-7765-4DF6-9F2B-5BA2AB4D12BB}" srcOrd="2" destOrd="0" presId="urn:microsoft.com/office/officeart/2005/8/layout/target1"/>
    <dgm:cxn modelId="{98497D89-2CF1-4601-9523-A0C9AF17B9E0}" type="presParOf" srcId="{5DC18F2C-805C-4563-916E-C25695E5DAD2}" destId="{8C065117-2565-4413-8859-B500D2DE2AF7}" srcOrd="3"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A32E4-A8A7-47A9-B4C8-E7A10BF8B6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3EC9C70A-09CA-4A7F-9866-EFD85996D656}">
      <dgm:prSet/>
      <dgm:spPr/>
      <dgm:t>
        <a:bodyPr/>
        <a:lstStyle/>
        <a:p>
          <a:r>
            <a:rPr lang="pl-PL" dirty="0" err="1"/>
            <a:t>Angular</a:t>
          </a:r>
          <a:r>
            <a:rPr lang="pl-PL" dirty="0"/>
            <a:t> to jeden z najpopularniejszych </a:t>
          </a:r>
          <a:r>
            <a:rPr lang="pl-PL" dirty="0" err="1"/>
            <a:t>frameworków</a:t>
          </a:r>
          <a:r>
            <a:rPr lang="pl-PL" dirty="0"/>
            <a:t> webowych, stworzony z myślą o budowie szybkich, dynamicznych i niezawodnych aplikacji typu Single </a:t>
          </a:r>
          <a:r>
            <a:rPr lang="pl-PL" dirty="0" err="1"/>
            <a:t>Page</a:t>
          </a:r>
          <a:r>
            <a:rPr lang="pl-PL" dirty="0"/>
            <a:t> Application (SPA). </a:t>
          </a:r>
        </a:p>
      </dgm:t>
    </dgm:pt>
    <dgm:pt modelId="{DBA6AFE7-B5B4-4FD3-A491-8560DA5E9EA1}" type="parTrans" cxnId="{2FCF906E-0BDE-429C-8B5C-C8CDF5AE9459}">
      <dgm:prSet/>
      <dgm:spPr/>
      <dgm:t>
        <a:bodyPr/>
        <a:lstStyle/>
        <a:p>
          <a:endParaRPr lang="pl-PL"/>
        </a:p>
      </dgm:t>
    </dgm:pt>
    <dgm:pt modelId="{73A18624-00A7-4013-81C1-9BE4D7E4BD9A}" type="sibTrans" cxnId="{2FCF906E-0BDE-429C-8B5C-C8CDF5AE9459}">
      <dgm:prSet/>
      <dgm:spPr/>
      <dgm:t>
        <a:bodyPr/>
        <a:lstStyle/>
        <a:p>
          <a:endParaRPr lang="pl-PL"/>
        </a:p>
      </dgm:t>
    </dgm:pt>
    <dgm:pt modelId="{8C7CDF9E-CAD4-4039-BA04-5E645C510A9E}">
      <dgm:prSet/>
      <dgm:spPr/>
      <dgm:t>
        <a:bodyPr/>
        <a:lstStyle/>
        <a:p>
          <a:r>
            <a:rPr lang="pl-PL" dirty="0"/>
            <a:t>Dzięki wsparciu </a:t>
          </a:r>
          <a:r>
            <a:rPr lang="pl-PL" dirty="0" err="1"/>
            <a:t>TypeScriptu</a:t>
          </a:r>
          <a:r>
            <a:rPr lang="pl-PL" dirty="0"/>
            <a:t>, </a:t>
          </a:r>
          <a:r>
            <a:rPr lang="pl-PL" dirty="0" err="1"/>
            <a:t>Angular</a:t>
          </a:r>
          <a:r>
            <a:rPr lang="pl-PL" dirty="0"/>
            <a:t> umożliwia programistom tworzenie skalowalnych i dobrze zorganizowanych projektów, które są łatwe w utrzymaniu.</a:t>
          </a:r>
        </a:p>
      </dgm:t>
    </dgm:pt>
    <dgm:pt modelId="{03EC1181-FD84-4650-B4D1-947B28B48832}" type="parTrans" cxnId="{F0E41B33-DB10-414F-9946-29CBE9973525}">
      <dgm:prSet/>
      <dgm:spPr/>
      <dgm:t>
        <a:bodyPr/>
        <a:lstStyle/>
        <a:p>
          <a:endParaRPr lang="pl-PL"/>
        </a:p>
      </dgm:t>
    </dgm:pt>
    <dgm:pt modelId="{7A839440-0011-466D-A6EC-B3EB877209CA}" type="sibTrans" cxnId="{F0E41B33-DB10-414F-9946-29CBE9973525}">
      <dgm:prSet/>
      <dgm:spPr/>
      <dgm:t>
        <a:bodyPr/>
        <a:lstStyle/>
        <a:p>
          <a:endParaRPr lang="pl-PL"/>
        </a:p>
      </dgm:t>
    </dgm:pt>
    <dgm:pt modelId="{449C1F47-68F0-456E-A2C2-824F101C975F}" type="pres">
      <dgm:prSet presAssocID="{05EA32E4-A8A7-47A9-B4C8-E7A10BF8B691}" presName="linear" presStyleCnt="0">
        <dgm:presLayoutVars>
          <dgm:animLvl val="lvl"/>
          <dgm:resizeHandles val="exact"/>
        </dgm:presLayoutVars>
      </dgm:prSet>
      <dgm:spPr/>
    </dgm:pt>
    <dgm:pt modelId="{517997A9-CF97-48A7-9394-1A25483ADAAB}" type="pres">
      <dgm:prSet presAssocID="{3EC9C70A-09CA-4A7F-9866-EFD85996D656}" presName="parentText" presStyleLbl="node1" presStyleIdx="0" presStyleCnt="2">
        <dgm:presLayoutVars>
          <dgm:chMax val="0"/>
          <dgm:bulletEnabled val="1"/>
        </dgm:presLayoutVars>
      </dgm:prSet>
      <dgm:spPr/>
    </dgm:pt>
    <dgm:pt modelId="{73D37CB5-C80B-4B52-ADB1-8004CD286EB8}" type="pres">
      <dgm:prSet presAssocID="{73A18624-00A7-4013-81C1-9BE4D7E4BD9A}" presName="spacer" presStyleCnt="0"/>
      <dgm:spPr/>
    </dgm:pt>
    <dgm:pt modelId="{2448A57B-007F-41BE-933F-12C6A6CC218F}" type="pres">
      <dgm:prSet presAssocID="{8C7CDF9E-CAD4-4039-BA04-5E645C510A9E}" presName="parentText" presStyleLbl="node1" presStyleIdx="1" presStyleCnt="2">
        <dgm:presLayoutVars>
          <dgm:chMax val="0"/>
          <dgm:bulletEnabled val="1"/>
        </dgm:presLayoutVars>
      </dgm:prSet>
      <dgm:spPr/>
    </dgm:pt>
  </dgm:ptLst>
  <dgm:cxnLst>
    <dgm:cxn modelId="{F0E41B33-DB10-414F-9946-29CBE9973525}" srcId="{05EA32E4-A8A7-47A9-B4C8-E7A10BF8B691}" destId="{8C7CDF9E-CAD4-4039-BA04-5E645C510A9E}" srcOrd="1" destOrd="0" parTransId="{03EC1181-FD84-4650-B4D1-947B28B48832}" sibTransId="{7A839440-0011-466D-A6EC-B3EB877209CA}"/>
    <dgm:cxn modelId="{2FCF906E-0BDE-429C-8B5C-C8CDF5AE9459}" srcId="{05EA32E4-A8A7-47A9-B4C8-E7A10BF8B691}" destId="{3EC9C70A-09CA-4A7F-9866-EFD85996D656}" srcOrd="0" destOrd="0" parTransId="{DBA6AFE7-B5B4-4FD3-A491-8560DA5E9EA1}" sibTransId="{73A18624-00A7-4013-81C1-9BE4D7E4BD9A}"/>
    <dgm:cxn modelId="{7431867A-0312-48D1-8148-1C63F0B67CE8}" type="presOf" srcId="{3EC9C70A-09CA-4A7F-9866-EFD85996D656}" destId="{517997A9-CF97-48A7-9394-1A25483ADAAB}" srcOrd="0" destOrd="0" presId="urn:microsoft.com/office/officeart/2005/8/layout/vList2"/>
    <dgm:cxn modelId="{8813ED8F-41C2-469E-AF44-087BA5ADD956}" type="presOf" srcId="{8C7CDF9E-CAD4-4039-BA04-5E645C510A9E}" destId="{2448A57B-007F-41BE-933F-12C6A6CC218F}" srcOrd="0" destOrd="0" presId="urn:microsoft.com/office/officeart/2005/8/layout/vList2"/>
    <dgm:cxn modelId="{D0D1E1A8-0C5C-4C85-86F5-D84E9948899E}" type="presOf" srcId="{05EA32E4-A8A7-47A9-B4C8-E7A10BF8B691}" destId="{449C1F47-68F0-456E-A2C2-824F101C975F}" srcOrd="0" destOrd="0" presId="urn:microsoft.com/office/officeart/2005/8/layout/vList2"/>
    <dgm:cxn modelId="{8B6016B8-78D5-486E-8CCE-18B859F022B2}" type="presParOf" srcId="{449C1F47-68F0-456E-A2C2-824F101C975F}" destId="{517997A9-CF97-48A7-9394-1A25483ADAAB}" srcOrd="0" destOrd="0" presId="urn:microsoft.com/office/officeart/2005/8/layout/vList2"/>
    <dgm:cxn modelId="{7D6F5246-5398-4B48-9A1A-14D1E6A1DFC1}" type="presParOf" srcId="{449C1F47-68F0-456E-A2C2-824F101C975F}" destId="{73D37CB5-C80B-4B52-ADB1-8004CD286EB8}" srcOrd="1" destOrd="0" presId="urn:microsoft.com/office/officeart/2005/8/layout/vList2"/>
    <dgm:cxn modelId="{34829300-533B-4028-8BBC-F0424AA179B7}" type="presParOf" srcId="{449C1F47-68F0-456E-A2C2-824F101C975F}" destId="{2448A57B-007F-41BE-933F-12C6A6CC218F}" srcOrd="2"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73A0D84-E40A-4386-8ED1-7EEF1148FA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5073E53-A142-4506-B0A9-BC9F6CB85304}">
      <dgm:prSet/>
      <dgm:spPr/>
      <dgm:t>
        <a:bodyPr/>
        <a:lstStyle/>
        <a:p>
          <a:r>
            <a:rPr lang="pl-PL" b="1" dirty="0"/>
            <a:t>Powody dla których warto korzystać z gotowych bibliotek UI</a:t>
          </a:r>
          <a:endParaRPr lang="pl-PL" dirty="0"/>
        </a:p>
      </dgm:t>
    </dgm:pt>
    <dgm:pt modelId="{BA5C7FA3-61C4-4338-BBD3-FB0992777AF9}" type="parTrans" cxnId="{07D6AFF2-3A97-49C9-8156-D0AB10F0A01C}">
      <dgm:prSet/>
      <dgm:spPr/>
      <dgm:t>
        <a:bodyPr/>
        <a:lstStyle/>
        <a:p>
          <a:endParaRPr lang="pl-PL"/>
        </a:p>
      </dgm:t>
    </dgm:pt>
    <dgm:pt modelId="{642E7EA5-12B8-4AF5-A6B2-B4E455B20B75}" type="sibTrans" cxnId="{07D6AFF2-3A97-49C9-8156-D0AB10F0A01C}">
      <dgm:prSet/>
      <dgm:spPr/>
      <dgm:t>
        <a:bodyPr/>
        <a:lstStyle/>
        <a:p>
          <a:endParaRPr lang="pl-PL"/>
        </a:p>
      </dgm:t>
    </dgm:pt>
    <dgm:pt modelId="{5B04006B-EE7C-413C-90E3-1877413CECDD}">
      <dgm:prSet custT="1"/>
      <dgm:spPr/>
      <dgm:t>
        <a:bodyPr/>
        <a:lstStyle/>
        <a:p>
          <a:r>
            <a:rPr lang="pl-PL" sz="1800" b="1" dirty="0"/>
            <a:t>Oszczędność czasu</a:t>
          </a:r>
          <a:r>
            <a:rPr lang="pl-PL" sz="1800" dirty="0"/>
            <a:t> – nie musisz tworzyć wszystkiego od zera, bo masz dostęp do gotowych elementów.</a:t>
          </a:r>
        </a:p>
      </dgm:t>
    </dgm:pt>
    <dgm:pt modelId="{089B7783-EBE7-4802-BC7B-F11426AA5772}" type="parTrans" cxnId="{8A5FFF98-7FF1-4E5D-8BB6-67B65F2468CD}">
      <dgm:prSet/>
      <dgm:spPr/>
      <dgm:t>
        <a:bodyPr/>
        <a:lstStyle/>
        <a:p>
          <a:endParaRPr lang="pl-PL"/>
        </a:p>
      </dgm:t>
    </dgm:pt>
    <dgm:pt modelId="{56D60693-F435-4FB3-A13A-EAC5D1409996}" type="sibTrans" cxnId="{8A5FFF98-7FF1-4E5D-8BB6-67B65F2468CD}">
      <dgm:prSet/>
      <dgm:spPr/>
      <dgm:t>
        <a:bodyPr/>
        <a:lstStyle/>
        <a:p>
          <a:endParaRPr lang="pl-PL"/>
        </a:p>
      </dgm:t>
    </dgm:pt>
    <dgm:pt modelId="{B5E13473-C42D-4F17-8B6A-AFF2E346CAA7}">
      <dgm:prSet custT="1"/>
      <dgm:spPr/>
      <dgm:t>
        <a:bodyPr/>
        <a:lstStyle/>
        <a:p>
          <a:r>
            <a:rPr lang="pl-PL" sz="1800" b="1" dirty="0"/>
            <a:t>Spójność wyglądu</a:t>
          </a:r>
          <a:r>
            <a:rPr lang="pl-PL" sz="1800" dirty="0"/>
            <a:t> – komponenty z jednej biblioteki są </a:t>
          </a:r>
          <a:r>
            <a:rPr lang="pl-PL" sz="1800" dirty="0" err="1"/>
            <a:t>stylowane</a:t>
          </a:r>
          <a:r>
            <a:rPr lang="pl-PL" sz="1800" dirty="0"/>
            <a:t> i zachowują się w sposób przewidywalny, co ułatwia utrzymanie jednolitego wyglądu aplikacji.</a:t>
          </a:r>
        </a:p>
      </dgm:t>
    </dgm:pt>
    <dgm:pt modelId="{F60F3D17-05F1-4762-8AB5-D31E8FA412A5}" type="parTrans" cxnId="{11E0965C-1884-46EB-950F-265E9B2368E1}">
      <dgm:prSet/>
      <dgm:spPr/>
      <dgm:t>
        <a:bodyPr/>
        <a:lstStyle/>
        <a:p>
          <a:endParaRPr lang="pl-PL"/>
        </a:p>
      </dgm:t>
    </dgm:pt>
    <dgm:pt modelId="{A090E80A-2B62-428E-910B-78FA47C6F335}" type="sibTrans" cxnId="{11E0965C-1884-46EB-950F-265E9B2368E1}">
      <dgm:prSet/>
      <dgm:spPr/>
      <dgm:t>
        <a:bodyPr/>
        <a:lstStyle/>
        <a:p>
          <a:endParaRPr lang="pl-PL"/>
        </a:p>
      </dgm:t>
    </dgm:pt>
    <dgm:pt modelId="{2517ACD4-0A2C-4F56-A9DE-D6868D305B70}">
      <dgm:prSet custT="1"/>
      <dgm:spPr/>
      <dgm:t>
        <a:bodyPr/>
        <a:lstStyle/>
        <a:p>
          <a:r>
            <a:rPr lang="pl-PL" sz="1800" b="1" dirty="0"/>
            <a:t>Dobre praktyki</a:t>
          </a:r>
          <a:r>
            <a:rPr lang="pl-PL" sz="1800" dirty="0"/>
            <a:t> – komponenty są zazwyczaj tworzone przez doświadczonych deweloperów, więc używanie ich w aplikacji pozwala uniknąć wielu potencjalnych błędów.</a:t>
          </a:r>
          <a:br>
            <a:rPr lang="pl-PL" sz="1800" dirty="0"/>
          </a:br>
          <a:endParaRPr lang="pl-PL" sz="1800" dirty="0"/>
        </a:p>
      </dgm:t>
    </dgm:pt>
    <dgm:pt modelId="{BEAFB098-59FC-4B00-AC67-24D954CD43E8}" type="parTrans" cxnId="{6C813C05-F8D2-4C72-9278-A5F6AE1E7271}">
      <dgm:prSet/>
      <dgm:spPr/>
      <dgm:t>
        <a:bodyPr/>
        <a:lstStyle/>
        <a:p>
          <a:endParaRPr lang="pl-PL"/>
        </a:p>
      </dgm:t>
    </dgm:pt>
    <dgm:pt modelId="{2FDEC509-49C3-41A8-833B-7910C3876876}" type="sibTrans" cxnId="{6C813C05-F8D2-4C72-9278-A5F6AE1E7271}">
      <dgm:prSet/>
      <dgm:spPr/>
      <dgm:t>
        <a:bodyPr/>
        <a:lstStyle/>
        <a:p>
          <a:endParaRPr lang="pl-PL"/>
        </a:p>
      </dgm:t>
    </dgm:pt>
    <dgm:pt modelId="{0923E565-38F1-4948-B111-4B4268D02D68}">
      <dgm:prSet/>
      <dgm:spPr/>
      <dgm:t>
        <a:bodyPr/>
        <a:lstStyle/>
        <a:p>
          <a:r>
            <a:rPr lang="pl-PL" b="1" dirty="0"/>
            <a:t>Powody dla których nie warto korzystać z gotowych bibliotek UI</a:t>
          </a:r>
          <a:endParaRPr lang="pl-PL" dirty="0"/>
        </a:p>
      </dgm:t>
    </dgm:pt>
    <dgm:pt modelId="{7C5DB7E0-1AFC-4367-AEC5-7E206582E6EC}" type="parTrans" cxnId="{670357F0-2E21-470A-8660-9E36592A812F}">
      <dgm:prSet/>
      <dgm:spPr/>
      <dgm:t>
        <a:bodyPr/>
        <a:lstStyle/>
        <a:p>
          <a:endParaRPr lang="pl-PL"/>
        </a:p>
      </dgm:t>
    </dgm:pt>
    <dgm:pt modelId="{E74A7004-3E46-49B5-A715-E5349E54F468}" type="sibTrans" cxnId="{670357F0-2E21-470A-8660-9E36592A812F}">
      <dgm:prSet/>
      <dgm:spPr/>
      <dgm:t>
        <a:bodyPr/>
        <a:lstStyle/>
        <a:p>
          <a:endParaRPr lang="pl-PL"/>
        </a:p>
      </dgm:t>
    </dgm:pt>
    <dgm:pt modelId="{8CEFA8B8-595E-4BB0-A9D1-8F5B61BDA298}">
      <dgm:prSet custT="1"/>
      <dgm:spPr/>
      <dgm:t>
        <a:bodyPr/>
        <a:lstStyle/>
        <a:p>
          <a:r>
            <a:rPr lang="pl-PL" sz="1800" b="1" dirty="0"/>
            <a:t>Elastyczność i kontrola nad wyglądem </a:t>
          </a:r>
          <a:r>
            <a:rPr lang="pl-PL" sz="1800" dirty="0"/>
            <a:t>- Gotowe komponenty mogą być trudne do dostosowania do bardzo specyficznych wymagań projektu.</a:t>
          </a:r>
        </a:p>
      </dgm:t>
    </dgm:pt>
    <dgm:pt modelId="{AAE51D52-DA18-4A7A-AE2A-7A56446A46B0}" type="parTrans" cxnId="{27E976DB-6479-41BD-8E11-7B1FC4BC91AE}">
      <dgm:prSet/>
      <dgm:spPr/>
      <dgm:t>
        <a:bodyPr/>
        <a:lstStyle/>
        <a:p>
          <a:endParaRPr lang="pl-PL"/>
        </a:p>
      </dgm:t>
    </dgm:pt>
    <dgm:pt modelId="{F2AD1D66-D8F4-4155-AC5E-1437BF4320BC}" type="sibTrans" cxnId="{27E976DB-6479-41BD-8E11-7B1FC4BC91AE}">
      <dgm:prSet/>
      <dgm:spPr/>
      <dgm:t>
        <a:bodyPr/>
        <a:lstStyle/>
        <a:p>
          <a:endParaRPr lang="pl-PL"/>
        </a:p>
      </dgm:t>
    </dgm:pt>
    <dgm:pt modelId="{862D118A-DA4C-4F52-BAC1-7873153B2E94}">
      <dgm:prSet custT="1"/>
      <dgm:spPr/>
      <dgm:t>
        <a:bodyPr/>
        <a:lstStyle/>
        <a:p>
          <a:r>
            <a:rPr lang="pl-PL" sz="1800" b="1" dirty="0"/>
            <a:t>Unikanie zależności od zewnętrznych bibliotek - </a:t>
          </a:r>
          <a:r>
            <a:rPr lang="pl-PL" sz="1800" dirty="0"/>
            <a:t>Korzystanie z biblioteki UI oznacza, że aplikacja staje się zależna od jej wersji i aktualizacji. Czasami mogą wystąpić zmiany w samej bibliotece, które będą wymagały aktualizacji kodu aplikacji.</a:t>
          </a:r>
        </a:p>
      </dgm:t>
    </dgm:pt>
    <dgm:pt modelId="{280716DD-AF8E-4CD9-A42A-37AB074A7328}" type="parTrans" cxnId="{69F56FCD-F7E6-4AEE-9B8F-A462F9C1DBDE}">
      <dgm:prSet/>
      <dgm:spPr/>
      <dgm:t>
        <a:bodyPr/>
        <a:lstStyle/>
        <a:p>
          <a:endParaRPr lang="pl-PL"/>
        </a:p>
      </dgm:t>
    </dgm:pt>
    <dgm:pt modelId="{B9817398-98DA-4242-9628-3DE1FB401DA8}" type="sibTrans" cxnId="{69F56FCD-F7E6-4AEE-9B8F-A462F9C1DBDE}">
      <dgm:prSet/>
      <dgm:spPr/>
      <dgm:t>
        <a:bodyPr/>
        <a:lstStyle/>
        <a:p>
          <a:endParaRPr lang="pl-PL"/>
        </a:p>
      </dgm:t>
    </dgm:pt>
    <dgm:pt modelId="{E90C60A8-E3D6-47F5-8A1F-0E31575F82DE}">
      <dgm:prSet custT="1"/>
      <dgm:spPr/>
      <dgm:t>
        <a:bodyPr/>
        <a:lstStyle/>
        <a:p>
          <a:r>
            <a:rPr lang="pl-PL" sz="1800" b="1" dirty="0"/>
            <a:t>Złożone, niestandardowe funkcjonalności - </a:t>
          </a:r>
          <a:r>
            <a:rPr lang="pl-PL" sz="1800" dirty="0"/>
            <a:t>Czasem aplikacje mają bardzo specyficzne potrzeby dotyczące działania komponentów. Niektóre interakcje użytkownika lub przepływy pracy mogą być trudne do wdrożenia, bazując na gotowych komponentach.</a:t>
          </a:r>
          <a:br>
            <a:rPr lang="pl-PL" sz="1800" b="1" dirty="0"/>
          </a:br>
          <a:endParaRPr lang="pl-PL" sz="1800" dirty="0"/>
        </a:p>
      </dgm:t>
    </dgm:pt>
    <dgm:pt modelId="{CA600030-199E-4D9E-8C76-7A2CDA0AC700}" type="parTrans" cxnId="{C43DA529-FEEA-4D62-8476-FE56D8B1A0A5}">
      <dgm:prSet/>
      <dgm:spPr/>
      <dgm:t>
        <a:bodyPr/>
        <a:lstStyle/>
        <a:p>
          <a:endParaRPr lang="pl-PL"/>
        </a:p>
      </dgm:t>
    </dgm:pt>
    <dgm:pt modelId="{E4EDC174-3BC0-459F-8179-3872846E5F4F}" type="sibTrans" cxnId="{C43DA529-FEEA-4D62-8476-FE56D8B1A0A5}">
      <dgm:prSet/>
      <dgm:spPr/>
      <dgm:t>
        <a:bodyPr/>
        <a:lstStyle/>
        <a:p>
          <a:endParaRPr lang="pl-PL"/>
        </a:p>
      </dgm:t>
    </dgm:pt>
    <dgm:pt modelId="{BDA383BF-A89C-4B35-A178-7A35F80B31F6}" type="pres">
      <dgm:prSet presAssocID="{B73A0D84-E40A-4386-8ED1-7EEF1148FAF1}" presName="linear" presStyleCnt="0">
        <dgm:presLayoutVars>
          <dgm:animLvl val="lvl"/>
          <dgm:resizeHandles val="exact"/>
        </dgm:presLayoutVars>
      </dgm:prSet>
      <dgm:spPr/>
    </dgm:pt>
    <dgm:pt modelId="{9FB536D0-1949-4743-89FB-A705AEA3C76A}" type="pres">
      <dgm:prSet presAssocID="{B5073E53-A142-4506-B0A9-BC9F6CB85304}" presName="parentText" presStyleLbl="node1" presStyleIdx="0" presStyleCnt="2">
        <dgm:presLayoutVars>
          <dgm:chMax val="0"/>
          <dgm:bulletEnabled val="1"/>
        </dgm:presLayoutVars>
      </dgm:prSet>
      <dgm:spPr/>
    </dgm:pt>
    <dgm:pt modelId="{21161CD7-8958-4B9F-9EB7-96559B0118B5}" type="pres">
      <dgm:prSet presAssocID="{B5073E53-A142-4506-B0A9-BC9F6CB85304}" presName="childText" presStyleLbl="revTx" presStyleIdx="0" presStyleCnt="2">
        <dgm:presLayoutVars>
          <dgm:bulletEnabled val="1"/>
        </dgm:presLayoutVars>
      </dgm:prSet>
      <dgm:spPr/>
    </dgm:pt>
    <dgm:pt modelId="{EFC01438-8F46-480D-9F26-3DBAD3185A5F}" type="pres">
      <dgm:prSet presAssocID="{0923E565-38F1-4948-B111-4B4268D02D68}" presName="parentText" presStyleLbl="node1" presStyleIdx="1" presStyleCnt="2">
        <dgm:presLayoutVars>
          <dgm:chMax val="0"/>
          <dgm:bulletEnabled val="1"/>
        </dgm:presLayoutVars>
      </dgm:prSet>
      <dgm:spPr/>
    </dgm:pt>
    <dgm:pt modelId="{5F12A307-E5EA-4022-AC52-FC8D59C1D5C1}" type="pres">
      <dgm:prSet presAssocID="{0923E565-38F1-4948-B111-4B4268D02D68}" presName="childText" presStyleLbl="revTx" presStyleIdx="1" presStyleCnt="2">
        <dgm:presLayoutVars>
          <dgm:bulletEnabled val="1"/>
        </dgm:presLayoutVars>
      </dgm:prSet>
      <dgm:spPr/>
    </dgm:pt>
  </dgm:ptLst>
  <dgm:cxnLst>
    <dgm:cxn modelId="{6C813C05-F8D2-4C72-9278-A5F6AE1E7271}" srcId="{B5073E53-A142-4506-B0A9-BC9F6CB85304}" destId="{2517ACD4-0A2C-4F56-A9DE-D6868D305B70}" srcOrd="2" destOrd="0" parTransId="{BEAFB098-59FC-4B00-AC67-24D954CD43E8}" sibTransId="{2FDEC509-49C3-41A8-833B-7910C3876876}"/>
    <dgm:cxn modelId="{1972DF05-B17E-4053-AAC8-E28D8AAA1735}" type="presOf" srcId="{E90C60A8-E3D6-47F5-8A1F-0E31575F82DE}" destId="{5F12A307-E5EA-4022-AC52-FC8D59C1D5C1}" srcOrd="0" destOrd="2" presId="urn:microsoft.com/office/officeart/2005/8/layout/vList2"/>
    <dgm:cxn modelId="{C43DA529-FEEA-4D62-8476-FE56D8B1A0A5}" srcId="{0923E565-38F1-4948-B111-4B4268D02D68}" destId="{E90C60A8-E3D6-47F5-8A1F-0E31575F82DE}" srcOrd="2" destOrd="0" parTransId="{CA600030-199E-4D9E-8C76-7A2CDA0AC700}" sibTransId="{E4EDC174-3BC0-459F-8179-3872846E5F4F}"/>
    <dgm:cxn modelId="{29C06A2C-74AF-4CF1-A985-2B026D660ED4}" type="presOf" srcId="{B5E13473-C42D-4F17-8B6A-AFF2E346CAA7}" destId="{21161CD7-8958-4B9F-9EB7-96559B0118B5}" srcOrd="0" destOrd="1" presId="urn:microsoft.com/office/officeart/2005/8/layout/vList2"/>
    <dgm:cxn modelId="{FBF9A233-92CC-4EEC-BF6B-20BD951A8990}" type="presOf" srcId="{8CEFA8B8-595E-4BB0-A9D1-8F5B61BDA298}" destId="{5F12A307-E5EA-4022-AC52-FC8D59C1D5C1}" srcOrd="0" destOrd="0" presId="urn:microsoft.com/office/officeart/2005/8/layout/vList2"/>
    <dgm:cxn modelId="{11E0965C-1884-46EB-950F-265E9B2368E1}" srcId="{B5073E53-A142-4506-B0A9-BC9F6CB85304}" destId="{B5E13473-C42D-4F17-8B6A-AFF2E346CAA7}" srcOrd="1" destOrd="0" parTransId="{F60F3D17-05F1-4762-8AB5-D31E8FA412A5}" sibTransId="{A090E80A-2B62-428E-910B-78FA47C6F335}"/>
    <dgm:cxn modelId="{C53C7141-7089-4F5B-9A83-B0AA81377D60}" type="presOf" srcId="{0923E565-38F1-4948-B111-4B4268D02D68}" destId="{EFC01438-8F46-480D-9F26-3DBAD3185A5F}" srcOrd="0" destOrd="0" presId="urn:microsoft.com/office/officeart/2005/8/layout/vList2"/>
    <dgm:cxn modelId="{9A128074-4BB5-4C21-B227-2E43D461F143}" type="presOf" srcId="{B73A0D84-E40A-4386-8ED1-7EEF1148FAF1}" destId="{BDA383BF-A89C-4B35-A178-7A35F80B31F6}" srcOrd="0" destOrd="0" presId="urn:microsoft.com/office/officeart/2005/8/layout/vList2"/>
    <dgm:cxn modelId="{A8269997-2EB2-4188-880B-873CC1EDB857}" type="presOf" srcId="{5B04006B-EE7C-413C-90E3-1877413CECDD}" destId="{21161CD7-8958-4B9F-9EB7-96559B0118B5}" srcOrd="0" destOrd="0" presId="urn:microsoft.com/office/officeart/2005/8/layout/vList2"/>
    <dgm:cxn modelId="{539EEA97-55C6-4C53-BEDC-E2D23D0EA432}" type="presOf" srcId="{2517ACD4-0A2C-4F56-A9DE-D6868D305B70}" destId="{21161CD7-8958-4B9F-9EB7-96559B0118B5}" srcOrd="0" destOrd="2" presId="urn:microsoft.com/office/officeart/2005/8/layout/vList2"/>
    <dgm:cxn modelId="{8A5FFF98-7FF1-4E5D-8BB6-67B65F2468CD}" srcId="{B5073E53-A142-4506-B0A9-BC9F6CB85304}" destId="{5B04006B-EE7C-413C-90E3-1877413CECDD}" srcOrd="0" destOrd="0" parTransId="{089B7783-EBE7-4802-BC7B-F11426AA5772}" sibTransId="{56D60693-F435-4FB3-A13A-EAC5D1409996}"/>
    <dgm:cxn modelId="{9DD2F1B0-9BAB-4929-9D1A-C7DCF045B867}" type="presOf" srcId="{B5073E53-A142-4506-B0A9-BC9F6CB85304}" destId="{9FB536D0-1949-4743-89FB-A705AEA3C76A}" srcOrd="0" destOrd="0" presId="urn:microsoft.com/office/officeart/2005/8/layout/vList2"/>
    <dgm:cxn modelId="{69F56FCD-F7E6-4AEE-9B8F-A462F9C1DBDE}" srcId="{0923E565-38F1-4948-B111-4B4268D02D68}" destId="{862D118A-DA4C-4F52-BAC1-7873153B2E94}" srcOrd="1" destOrd="0" parTransId="{280716DD-AF8E-4CD9-A42A-37AB074A7328}" sibTransId="{B9817398-98DA-4242-9628-3DE1FB401DA8}"/>
    <dgm:cxn modelId="{27E976DB-6479-41BD-8E11-7B1FC4BC91AE}" srcId="{0923E565-38F1-4948-B111-4B4268D02D68}" destId="{8CEFA8B8-595E-4BB0-A9D1-8F5B61BDA298}" srcOrd="0" destOrd="0" parTransId="{AAE51D52-DA18-4A7A-AE2A-7A56446A46B0}" sibTransId="{F2AD1D66-D8F4-4155-AC5E-1437BF4320BC}"/>
    <dgm:cxn modelId="{670357F0-2E21-470A-8660-9E36592A812F}" srcId="{B73A0D84-E40A-4386-8ED1-7EEF1148FAF1}" destId="{0923E565-38F1-4948-B111-4B4268D02D68}" srcOrd="1" destOrd="0" parTransId="{7C5DB7E0-1AFC-4367-AEC5-7E206582E6EC}" sibTransId="{E74A7004-3E46-49B5-A715-E5349E54F468}"/>
    <dgm:cxn modelId="{07D6AFF2-3A97-49C9-8156-D0AB10F0A01C}" srcId="{B73A0D84-E40A-4386-8ED1-7EEF1148FAF1}" destId="{B5073E53-A142-4506-B0A9-BC9F6CB85304}" srcOrd="0" destOrd="0" parTransId="{BA5C7FA3-61C4-4338-BBD3-FB0992777AF9}" sibTransId="{642E7EA5-12B8-4AF5-A6B2-B4E455B20B75}"/>
    <dgm:cxn modelId="{02D706FC-54F6-4364-AD53-8924984D9247}" type="presOf" srcId="{862D118A-DA4C-4F52-BAC1-7873153B2E94}" destId="{5F12A307-E5EA-4022-AC52-FC8D59C1D5C1}" srcOrd="0" destOrd="1" presId="urn:microsoft.com/office/officeart/2005/8/layout/vList2"/>
    <dgm:cxn modelId="{218B3799-96A4-4375-98D7-E422F5B3B7E7}" type="presParOf" srcId="{BDA383BF-A89C-4B35-A178-7A35F80B31F6}" destId="{9FB536D0-1949-4743-89FB-A705AEA3C76A}" srcOrd="0" destOrd="0" presId="urn:microsoft.com/office/officeart/2005/8/layout/vList2"/>
    <dgm:cxn modelId="{3E512D59-B057-49F3-83EC-78D129CF8499}" type="presParOf" srcId="{BDA383BF-A89C-4B35-A178-7A35F80B31F6}" destId="{21161CD7-8958-4B9F-9EB7-96559B0118B5}" srcOrd="1" destOrd="0" presId="urn:microsoft.com/office/officeart/2005/8/layout/vList2"/>
    <dgm:cxn modelId="{96BD2035-23E8-4405-BE86-3B6C03AE8189}" type="presParOf" srcId="{BDA383BF-A89C-4B35-A178-7A35F80B31F6}" destId="{EFC01438-8F46-480D-9F26-3DBAD3185A5F}" srcOrd="2" destOrd="0" presId="urn:microsoft.com/office/officeart/2005/8/layout/vList2"/>
    <dgm:cxn modelId="{21CFECD9-C1D3-4F05-87A0-BA540D74D45B}" type="presParOf" srcId="{BDA383BF-A89C-4B35-A178-7A35F80B31F6}" destId="{5F12A307-E5EA-4022-AC52-FC8D59C1D5C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72E6614-1EA8-4896-BEE8-716A35BF954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pl-PL"/>
        </a:p>
      </dgm:t>
    </dgm:pt>
    <dgm:pt modelId="{068D12E5-7174-4EE3-88F4-FC4239E1F327}">
      <dgm:prSet custT="1"/>
      <dgm:spPr/>
      <dgm:t>
        <a:bodyPr/>
        <a:lstStyle/>
        <a:p>
          <a:r>
            <a:rPr lang="pl-PL" sz="1600" b="1" dirty="0"/>
            <a:t>Wysoka jakość</a:t>
          </a:r>
          <a:endParaRPr lang="pl-PL" sz="1600" dirty="0"/>
        </a:p>
      </dgm:t>
    </dgm:pt>
    <dgm:pt modelId="{2E5E810A-B01B-4AD7-8CD5-7A0336940C8C}" type="parTrans" cxnId="{6F0F5149-1BF0-43A1-87C4-AE3933E311F5}">
      <dgm:prSet/>
      <dgm:spPr/>
      <dgm:t>
        <a:bodyPr/>
        <a:lstStyle/>
        <a:p>
          <a:endParaRPr lang="pl-PL"/>
        </a:p>
      </dgm:t>
    </dgm:pt>
    <dgm:pt modelId="{E48F293E-B62F-4293-B3DD-1232B7E936EF}" type="sibTrans" cxnId="{6F0F5149-1BF0-43A1-87C4-AE3933E311F5}">
      <dgm:prSet/>
      <dgm:spPr/>
      <dgm:t>
        <a:bodyPr/>
        <a:lstStyle/>
        <a:p>
          <a:endParaRPr lang="pl-PL"/>
        </a:p>
      </dgm:t>
    </dgm:pt>
    <dgm:pt modelId="{F9C11B49-9564-4401-AF35-B78CA0889EE3}">
      <dgm:prSet custT="1"/>
      <dgm:spPr/>
      <dgm:t>
        <a:bodyPr/>
        <a:lstStyle/>
        <a:p>
          <a:r>
            <a:rPr lang="pl-PL" sz="1800" dirty="0"/>
            <a:t>Zinternacjonalizowane i dostępne komponenty dla każdego. Dobrze przetestowane, aby zapewnić wydajność i niezawodność.</a:t>
          </a:r>
        </a:p>
      </dgm:t>
    </dgm:pt>
    <dgm:pt modelId="{58E762D7-927E-48AB-986B-5D5CE213D01A}" type="parTrans" cxnId="{A115879D-62EF-4EB8-8DA2-CFA03363EF29}">
      <dgm:prSet/>
      <dgm:spPr/>
      <dgm:t>
        <a:bodyPr/>
        <a:lstStyle/>
        <a:p>
          <a:endParaRPr lang="pl-PL"/>
        </a:p>
      </dgm:t>
    </dgm:pt>
    <dgm:pt modelId="{3D4B6361-BB69-48D8-AA32-0681CFC2CFF9}" type="sibTrans" cxnId="{A115879D-62EF-4EB8-8DA2-CFA03363EF29}">
      <dgm:prSet/>
      <dgm:spPr/>
      <dgm:t>
        <a:bodyPr/>
        <a:lstStyle/>
        <a:p>
          <a:endParaRPr lang="pl-PL"/>
        </a:p>
      </dgm:t>
    </dgm:pt>
    <dgm:pt modelId="{19E9DE2B-0D03-49E1-B4D3-BB4962EEA296}">
      <dgm:prSet custT="1"/>
      <dgm:spPr/>
      <dgm:t>
        <a:bodyPr/>
        <a:lstStyle/>
        <a:p>
          <a:r>
            <a:rPr lang="pl-PL" sz="1800" dirty="0"/>
            <a:t>Proste interfejsy API o spójnym działaniu międzyplatformowym.</a:t>
          </a:r>
          <a:br>
            <a:rPr lang="pl-PL" sz="1800" b="1" dirty="0"/>
          </a:br>
          <a:endParaRPr lang="pl-PL" sz="1800" dirty="0"/>
        </a:p>
      </dgm:t>
    </dgm:pt>
    <dgm:pt modelId="{DC0E7B18-1185-46C3-8EA4-10DB8A08F405}" type="parTrans" cxnId="{98EA4609-571D-4B35-AF5A-DFB47DC47AD1}">
      <dgm:prSet/>
      <dgm:spPr/>
      <dgm:t>
        <a:bodyPr/>
        <a:lstStyle/>
        <a:p>
          <a:endParaRPr lang="pl-PL"/>
        </a:p>
      </dgm:t>
    </dgm:pt>
    <dgm:pt modelId="{273E8887-CCFF-4C75-AF64-52C9213E9373}" type="sibTrans" cxnId="{98EA4609-571D-4B35-AF5A-DFB47DC47AD1}">
      <dgm:prSet/>
      <dgm:spPr/>
      <dgm:t>
        <a:bodyPr/>
        <a:lstStyle/>
        <a:p>
          <a:endParaRPr lang="pl-PL"/>
        </a:p>
      </dgm:t>
    </dgm:pt>
    <dgm:pt modelId="{DE763CEA-EBEB-4556-8E81-1EA3BE0718FF}">
      <dgm:prSet custT="1"/>
      <dgm:spPr/>
      <dgm:t>
        <a:bodyPr/>
        <a:lstStyle/>
        <a:p>
          <a:r>
            <a:rPr lang="pl-PL" sz="1600" b="1" dirty="0"/>
            <a:t>Wszechstronność</a:t>
          </a:r>
          <a:endParaRPr lang="pl-PL" sz="1600" dirty="0"/>
        </a:p>
      </dgm:t>
    </dgm:pt>
    <dgm:pt modelId="{BB586758-CB14-48E7-9707-06078EAD97CA}" type="parTrans" cxnId="{AC8A1C46-06EA-4392-AB4E-05241FA50A29}">
      <dgm:prSet/>
      <dgm:spPr/>
      <dgm:t>
        <a:bodyPr/>
        <a:lstStyle/>
        <a:p>
          <a:endParaRPr lang="pl-PL"/>
        </a:p>
      </dgm:t>
    </dgm:pt>
    <dgm:pt modelId="{6933F7AE-B04B-44E9-9E0C-5675A9B7F8E7}" type="sibTrans" cxnId="{AC8A1C46-06EA-4392-AB4E-05241FA50A29}">
      <dgm:prSet/>
      <dgm:spPr/>
      <dgm:t>
        <a:bodyPr/>
        <a:lstStyle/>
        <a:p>
          <a:endParaRPr lang="pl-PL"/>
        </a:p>
      </dgm:t>
    </dgm:pt>
    <dgm:pt modelId="{EB9D5451-EBCB-4B4E-9CD7-7036FFF52A63}">
      <dgm:prSet custT="1"/>
      <dgm:spPr/>
      <dgm:t>
        <a:bodyPr/>
        <a:lstStyle/>
        <a:p>
          <a:r>
            <a:rPr lang="pl-PL" sz="1800" dirty="0"/>
            <a:t>Udostępniaj narzędzia ułatwiające programistom tworzenie własnych, niestandardowych komponentów przy użyciu typowych wzorców interakcji.</a:t>
          </a:r>
        </a:p>
      </dgm:t>
    </dgm:pt>
    <dgm:pt modelId="{B5079CF9-0D59-45EB-8CF9-B49E6287B2C9}" type="parTrans" cxnId="{35D880D1-1EC4-4BC6-9412-842D12F3A9B4}">
      <dgm:prSet/>
      <dgm:spPr/>
      <dgm:t>
        <a:bodyPr/>
        <a:lstStyle/>
        <a:p>
          <a:endParaRPr lang="pl-PL"/>
        </a:p>
      </dgm:t>
    </dgm:pt>
    <dgm:pt modelId="{0ED86979-66F3-48FC-9A2F-26BA77F6A04E}" type="sibTrans" cxnId="{35D880D1-1EC4-4BC6-9412-842D12F3A9B4}">
      <dgm:prSet/>
      <dgm:spPr/>
      <dgm:t>
        <a:bodyPr/>
        <a:lstStyle/>
        <a:p>
          <a:endParaRPr lang="pl-PL"/>
        </a:p>
      </dgm:t>
    </dgm:pt>
    <dgm:pt modelId="{772848B6-679A-44BC-96EA-A27638BB0B07}">
      <dgm:prSet custT="1"/>
      <dgm:spPr/>
      <dgm:t>
        <a:bodyPr/>
        <a:lstStyle/>
        <a:p>
          <a:r>
            <a:rPr lang="pl-PL" sz="1800" dirty="0"/>
            <a:t>Możliwość dostosowania w ramach specyfikacji </a:t>
          </a:r>
          <a:r>
            <a:rPr lang="pl-PL" sz="1800" dirty="0" err="1"/>
            <a:t>Material</a:t>
          </a:r>
          <a:r>
            <a:rPr lang="pl-PL" sz="1800" dirty="0"/>
            <a:t> Design.</a:t>
          </a:r>
          <a:br>
            <a:rPr lang="pl-PL" sz="1800" b="1" dirty="0"/>
          </a:br>
          <a:endParaRPr lang="pl-PL" sz="1800" dirty="0"/>
        </a:p>
      </dgm:t>
    </dgm:pt>
    <dgm:pt modelId="{264CCFCB-569C-4C4B-8F06-8A857FCFDB95}" type="parTrans" cxnId="{0B033A57-348A-4A2D-9DF7-10712BC44C8A}">
      <dgm:prSet/>
      <dgm:spPr/>
      <dgm:t>
        <a:bodyPr/>
        <a:lstStyle/>
        <a:p>
          <a:endParaRPr lang="pl-PL"/>
        </a:p>
      </dgm:t>
    </dgm:pt>
    <dgm:pt modelId="{1908B65D-EADB-4A45-87F8-F1BA1D918A45}" type="sibTrans" cxnId="{0B033A57-348A-4A2D-9DF7-10712BC44C8A}">
      <dgm:prSet/>
      <dgm:spPr/>
      <dgm:t>
        <a:bodyPr/>
        <a:lstStyle/>
        <a:p>
          <a:endParaRPr lang="pl-PL"/>
        </a:p>
      </dgm:t>
    </dgm:pt>
    <dgm:pt modelId="{05A675BC-EDC4-4C48-9FBA-BF86FC35FEEA}">
      <dgm:prSet custT="1"/>
      <dgm:spPr/>
      <dgm:t>
        <a:bodyPr/>
        <a:lstStyle/>
        <a:p>
          <a:r>
            <a:rPr lang="pl-PL" sz="1600" b="1" dirty="0"/>
            <a:t>Integralność</a:t>
          </a:r>
          <a:endParaRPr lang="pl-PL" sz="1600" dirty="0"/>
        </a:p>
      </dgm:t>
    </dgm:pt>
    <dgm:pt modelId="{A032ED32-6A46-4925-8B21-1F11CFA944D0}" type="parTrans" cxnId="{0D7EA6F9-B697-474C-A7C7-18A494C7741F}">
      <dgm:prSet/>
      <dgm:spPr/>
      <dgm:t>
        <a:bodyPr/>
        <a:lstStyle/>
        <a:p>
          <a:endParaRPr lang="pl-PL"/>
        </a:p>
      </dgm:t>
    </dgm:pt>
    <dgm:pt modelId="{18E189BD-01AE-4785-90AB-B2284CE4D19F}" type="sibTrans" cxnId="{0D7EA6F9-B697-474C-A7C7-18A494C7741F}">
      <dgm:prSet/>
      <dgm:spPr/>
      <dgm:t>
        <a:bodyPr/>
        <a:lstStyle/>
        <a:p>
          <a:endParaRPr lang="pl-PL"/>
        </a:p>
      </dgm:t>
    </dgm:pt>
    <dgm:pt modelId="{5363B330-2B85-42A1-8604-0210586888E7}">
      <dgm:prSet custT="1"/>
      <dgm:spPr/>
      <dgm:t>
        <a:bodyPr/>
        <a:lstStyle/>
        <a:p>
          <a:r>
            <a:rPr lang="pl-PL" sz="1800" dirty="0"/>
            <a:t>Zbudowany przez zespół </a:t>
          </a:r>
          <a:r>
            <a:rPr lang="pl-PL" sz="1800" dirty="0" err="1"/>
            <a:t>Angular</a:t>
          </a:r>
          <a:r>
            <a:rPr lang="pl-PL" sz="1800" dirty="0"/>
            <a:t>, aby bezproblemowo integrować się z </a:t>
          </a:r>
          <a:r>
            <a:rPr lang="pl-PL" sz="1800" dirty="0" err="1"/>
            <a:t>Angular</a:t>
          </a:r>
          <a:r>
            <a:rPr lang="en-US" sz="1800" dirty="0"/>
            <a:t>.</a:t>
          </a:r>
          <a:endParaRPr lang="pl-PL" sz="1800" dirty="0"/>
        </a:p>
      </dgm:t>
    </dgm:pt>
    <dgm:pt modelId="{53E799E3-8501-4490-B849-E35478B79920}" type="parTrans" cxnId="{B3E7F3C7-08A3-436B-BC88-3C29B08C808B}">
      <dgm:prSet/>
      <dgm:spPr/>
      <dgm:t>
        <a:bodyPr/>
        <a:lstStyle/>
        <a:p>
          <a:endParaRPr lang="pl-PL"/>
        </a:p>
      </dgm:t>
    </dgm:pt>
    <dgm:pt modelId="{169AE413-AF80-4DFE-8FE1-AF9A55613013}" type="sibTrans" cxnId="{B3E7F3C7-08A3-436B-BC88-3C29B08C808B}">
      <dgm:prSet/>
      <dgm:spPr/>
      <dgm:t>
        <a:bodyPr/>
        <a:lstStyle/>
        <a:p>
          <a:endParaRPr lang="pl-PL"/>
        </a:p>
      </dgm:t>
    </dgm:pt>
    <dgm:pt modelId="{575B46A6-BB25-4216-87F1-1557A4BBACE6}">
      <dgm:prSet custT="1"/>
      <dgm:spPr/>
      <dgm:t>
        <a:bodyPr/>
        <a:lstStyle/>
        <a:p>
          <a:r>
            <a:rPr lang="pl-PL" sz="1800" dirty="0"/>
            <a:t>Zacznij od zera lub przenieś do istniejących aplikacji</a:t>
          </a:r>
          <a:r>
            <a:rPr lang="en-US" sz="1800" dirty="0"/>
            <a:t>.</a:t>
          </a:r>
          <a:br>
            <a:rPr lang="pl-PL" sz="2000" b="1" dirty="0"/>
          </a:br>
          <a:endParaRPr lang="pl-PL" sz="2000" dirty="0"/>
        </a:p>
      </dgm:t>
    </dgm:pt>
    <dgm:pt modelId="{1CED3F3F-1BB9-4354-B074-DDD8A2DFC240}" type="parTrans" cxnId="{FC496FED-8762-48BF-AAB9-E171B282727C}">
      <dgm:prSet/>
      <dgm:spPr/>
      <dgm:t>
        <a:bodyPr/>
        <a:lstStyle/>
        <a:p>
          <a:endParaRPr lang="pl-PL"/>
        </a:p>
      </dgm:t>
    </dgm:pt>
    <dgm:pt modelId="{F6BF6FF2-71B6-427B-8E31-797D20381AB1}" type="sibTrans" cxnId="{FC496FED-8762-48BF-AAB9-E171B282727C}">
      <dgm:prSet/>
      <dgm:spPr/>
      <dgm:t>
        <a:bodyPr/>
        <a:lstStyle/>
        <a:p>
          <a:endParaRPr lang="pl-PL"/>
        </a:p>
      </dgm:t>
    </dgm:pt>
    <dgm:pt modelId="{F51E9768-83F3-4059-8172-12E8FE29BF3A}" type="pres">
      <dgm:prSet presAssocID="{872E6614-1EA8-4896-BEE8-716A35BF9548}" presName="linearFlow" presStyleCnt="0">
        <dgm:presLayoutVars>
          <dgm:dir/>
          <dgm:animLvl val="lvl"/>
          <dgm:resizeHandles val="exact"/>
        </dgm:presLayoutVars>
      </dgm:prSet>
      <dgm:spPr/>
    </dgm:pt>
    <dgm:pt modelId="{52CBA412-CE07-47B5-BAA6-2CFA50D537D3}" type="pres">
      <dgm:prSet presAssocID="{068D12E5-7174-4EE3-88F4-FC4239E1F327}" presName="composite" presStyleCnt="0"/>
      <dgm:spPr/>
    </dgm:pt>
    <dgm:pt modelId="{3A3FE804-B1D4-4DD7-9546-2705F905C607}" type="pres">
      <dgm:prSet presAssocID="{068D12E5-7174-4EE3-88F4-FC4239E1F327}" presName="parentText" presStyleLbl="alignNode1" presStyleIdx="0" presStyleCnt="3" custScaleX="126033">
        <dgm:presLayoutVars>
          <dgm:chMax val="1"/>
          <dgm:bulletEnabled val="1"/>
        </dgm:presLayoutVars>
      </dgm:prSet>
      <dgm:spPr/>
    </dgm:pt>
    <dgm:pt modelId="{F0A377DF-5535-4A57-AE22-A3D9418B4BEC}" type="pres">
      <dgm:prSet presAssocID="{068D12E5-7174-4EE3-88F4-FC4239E1F327}" presName="descendantText" presStyleLbl="alignAcc1" presStyleIdx="0" presStyleCnt="3" custScaleX="91513">
        <dgm:presLayoutVars>
          <dgm:bulletEnabled val="1"/>
        </dgm:presLayoutVars>
      </dgm:prSet>
      <dgm:spPr/>
    </dgm:pt>
    <dgm:pt modelId="{4EFE1C29-3F36-4241-981E-4005B8F7A261}" type="pres">
      <dgm:prSet presAssocID="{E48F293E-B62F-4293-B3DD-1232B7E936EF}" presName="sp" presStyleCnt="0"/>
      <dgm:spPr/>
    </dgm:pt>
    <dgm:pt modelId="{6851B601-1030-40BF-B92C-76F28BA6787A}" type="pres">
      <dgm:prSet presAssocID="{DE763CEA-EBEB-4556-8E81-1EA3BE0718FF}" presName="composite" presStyleCnt="0"/>
      <dgm:spPr/>
    </dgm:pt>
    <dgm:pt modelId="{DC5DFBA0-CAF7-4FC1-82D7-7B33C7F0AB24}" type="pres">
      <dgm:prSet presAssocID="{DE763CEA-EBEB-4556-8E81-1EA3BE0718FF}" presName="parentText" presStyleLbl="alignNode1" presStyleIdx="1" presStyleCnt="3" custScaleX="120200">
        <dgm:presLayoutVars>
          <dgm:chMax val="1"/>
          <dgm:bulletEnabled val="1"/>
        </dgm:presLayoutVars>
      </dgm:prSet>
      <dgm:spPr/>
    </dgm:pt>
    <dgm:pt modelId="{32E96E61-BCC9-48FC-9822-26A36DFD375D}" type="pres">
      <dgm:prSet presAssocID="{DE763CEA-EBEB-4556-8E81-1EA3BE0718FF}" presName="descendantText" presStyleLbl="alignAcc1" presStyleIdx="1" presStyleCnt="3" custScaleX="92025">
        <dgm:presLayoutVars>
          <dgm:bulletEnabled val="1"/>
        </dgm:presLayoutVars>
      </dgm:prSet>
      <dgm:spPr/>
    </dgm:pt>
    <dgm:pt modelId="{135452A6-FBF9-4276-91A5-250912DF4652}" type="pres">
      <dgm:prSet presAssocID="{6933F7AE-B04B-44E9-9E0C-5675A9B7F8E7}" presName="sp" presStyleCnt="0"/>
      <dgm:spPr/>
    </dgm:pt>
    <dgm:pt modelId="{9653715A-8528-445B-A58D-ED531CA05360}" type="pres">
      <dgm:prSet presAssocID="{05A675BC-EDC4-4C48-9FBA-BF86FC35FEEA}" presName="composite" presStyleCnt="0"/>
      <dgm:spPr/>
    </dgm:pt>
    <dgm:pt modelId="{41187480-D364-45C6-BB24-64CEB94CE18D}" type="pres">
      <dgm:prSet presAssocID="{05A675BC-EDC4-4C48-9FBA-BF86FC35FEEA}" presName="parentText" presStyleLbl="alignNode1" presStyleIdx="2" presStyleCnt="3" custScaleX="120818">
        <dgm:presLayoutVars>
          <dgm:chMax val="1"/>
          <dgm:bulletEnabled val="1"/>
        </dgm:presLayoutVars>
      </dgm:prSet>
      <dgm:spPr/>
    </dgm:pt>
    <dgm:pt modelId="{33F7BC81-43DA-4E80-983A-055E1CD8CAB0}" type="pres">
      <dgm:prSet presAssocID="{05A675BC-EDC4-4C48-9FBA-BF86FC35FEEA}" presName="descendantText" presStyleLbl="alignAcc1" presStyleIdx="2" presStyleCnt="3" custScaleX="93021">
        <dgm:presLayoutVars>
          <dgm:bulletEnabled val="1"/>
        </dgm:presLayoutVars>
      </dgm:prSet>
      <dgm:spPr/>
    </dgm:pt>
  </dgm:ptLst>
  <dgm:cxnLst>
    <dgm:cxn modelId="{98EA4609-571D-4B35-AF5A-DFB47DC47AD1}" srcId="{068D12E5-7174-4EE3-88F4-FC4239E1F327}" destId="{19E9DE2B-0D03-49E1-B4D3-BB4962EEA296}" srcOrd="1" destOrd="0" parTransId="{DC0E7B18-1185-46C3-8EA4-10DB8A08F405}" sibTransId="{273E8887-CCFF-4C75-AF64-52C9213E9373}"/>
    <dgm:cxn modelId="{C547A324-9A5B-44F0-A0F0-7D317D025DE1}" type="presOf" srcId="{EB9D5451-EBCB-4B4E-9CD7-7036FFF52A63}" destId="{32E96E61-BCC9-48FC-9822-26A36DFD375D}" srcOrd="0" destOrd="0" presId="urn:microsoft.com/office/officeart/2005/8/layout/chevron2"/>
    <dgm:cxn modelId="{801EC22C-D7B5-4152-A129-5056FA2AEC76}" type="presOf" srcId="{05A675BC-EDC4-4C48-9FBA-BF86FC35FEEA}" destId="{41187480-D364-45C6-BB24-64CEB94CE18D}" srcOrd="0" destOrd="0" presId="urn:microsoft.com/office/officeart/2005/8/layout/chevron2"/>
    <dgm:cxn modelId="{FCE97C33-5E64-47FE-B707-734384349AA0}" type="presOf" srcId="{068D12E5-7174-4EE3-88F4-FC4239E1F327}" destId="{3A3FE804-B1D4-4DD7-9546-2705F905C607}" srcOrd="0" destOrd="0" presId="urn:microsoft.com/office/officeart/2005/8/layout/chevron2"/>
    <dgm:cxn modelId="{A119363E-0CE2-4E26-A841-7138FF852590}" type="presOf" srcId="{F9C11B49-9564-4401-AF35-B78CA0889EE3}" destId="{F0A377DF-5535-4A57-AE22-A3D9418B4BEC}" srcOrd="0" destOrd="0" presId="urn:microsoft.com/office/officeart/2005/8/layout/chevron2"/>
    <dgm:cxn modelId="{AC8A1C46-06EA-4392-AB4E-05241FA50A29}" srcId="{872E6614-1EA8-4896-BEE8-716A35BF9548}" destId="{DE763CEA-EBEB-4556-8E81-1EA3BE0718FF}" srcOrd="1" destOrd="0" parTransId="{BB586758-CB14-48E7-9707-06078EAD97CA}" sibTransId="{6933F7AE-B04B-44E9-9E0C-5675A9B7F8E7}"/>
    <dgm:cxn modelId="{6F0F5149-1BF0-43A1-87C4-AE3933E311F5}" srcId="{872E6614-1EA8-4896-BEE8-716A35BF9548}" destId="{068D12E5-7174-4EE3-88F4-FC4239E1F327}" srcOrd="0" destOrd="0" parTransId="{2E5E810A-B01B-4AD7-8CD5-7A0336940C8C}" sibTransId="{E48F293E-B62F-4293-B3DD-1232B7E936EF}"/>
    <dgm:cxn modelId="{B94B876B-84DB-42F4-8562-D7E9BC0CB3D0}" type="presOf" srcId="{5363B330-2B85-42A1-8604-0210586888E7}" destId="{33F7BC81-43DA-4E80-983A-055E1CD8CAB0}" srcOrd="0" destOrd="0" presId="urn:microsoft.com/office/officeart/2005/8/layout/chevron2"/>
    <dgm:cxn modelId="{0B033A57-348A-4A2D-9DF7-10712BC44C8A}" srcId="{DE763CEA-EBEB-4556-8E81-1EA3BE0718FF}" destId="{772848B6-679A-44BC-96EA-A27638BB0B07}" srcOrd="1" destOrd="0" parTransId="{264CCFCB-569C-4C4B-8F06-8A857FCFDB95}" sibTransId="{1908B65D-EADB-4A45-87F8-F1BA1D918A45}"/>
    <dgm:cxn modelId="{345C3097-4158-4B53-899A-7F28E4B0B678}" type="presOf" srcId="{DE763CEA-EBEB-4556-8E81-1EA3BE0718FF}" destId="{DC5DFBA0-CAF7-4FC1-82D7-7B33C7F0AB24}" srcOrd="0" destOrd="0" presId="urn:microsoft.com/office/officeart/2005/8/layout/chevron2"/>
    <dgm:cxn modelId="{A115879D-62EF-4EB8-8DA2-CFA03363EF29}" srcId="{068D12E5-7174-4EE3-88F4-FC4239E1F327}" destId="{F9C11B49-9564-4401-AF35-B78CA0889EE3}" srcOrd="0" destOrd="0" parTransId="{58E762D7-927E-48AB-986B-5D5CE213D01A}" sibTransId="{3D4B6361-BB69-48D8-AA32-0681CFC2CFF9}"/>
    <dgm:cxn modelId="{28608AA3-DFF1-4774-8875-63A7D87D87F1}" type="presOf" srcId="{19E9DE2B-0D03-49E1-B4D3-BB4962EEA296}" destId="{F0A377DF-5535-4A57-AE22-A3D9418B4BEC}" srcOrd="0" destOrd="1" presId="urn:microsoft.com/office/officeart/2005/8/layout/chevron2"/>
    <dgm:cxn modelId="{D4262DB1-1F59-420B-B3F8-E8A2827D52EA}" type="presOf" srcId="{772848B6-679A-44BC-96EA-A27638BB0B07}" destId="{32E96E61-BCC9-48FC-9822-26A36DFD375D}" srcOrd="0" destOrd="1" presId="urn:microsoft.com/office/officeart/2005/8/layout/chevron2"/>
    <dgm:cxn modelId="{B3E7F3C7-08A3-436B-BC88-3C29B08C808B}" srcId="{05A675BC-EDC4-4C48-9FBA-BF86FC35FEEA}" destId="{5363B330-2B85-42A1-8604-0210586888E7}" srcOrd="0" destOrd="0" parTransId="{53E799E3-8501-4490-B849-E35478B79920}" sibTransId="{169AE413-AF80-4DFE-8FE1-AF9A55613013}"/>
    <dgm:cxn modelId="{6ADFD9CC-4726-437A-86EE-3666F0690498}" type="presOf" srcId="{575B46A6-BB25-4216-87F1-1557A4BBACE6}" destId="{33F7BC81-43DA-4E80-983A-055E1CD8CAB0}" srcOrd="0" destOrd="1" presId="urn:microsoft.com/office/officeart/2005/8/layout/chevron2"/>
    <dgm:cxn modelId="{35D880D1-1EC4-4BC6-9412-842D12F3A9B4}" srcId="{DE763CEA-EBEB-4556-8E81-1EA3BE0718FF}" destId="{EB9D5451-EBCB-4B4E-9CD7-7036FFF52A63}" srcOrd="0" destOrd="0" parTransId="{B5079CF9-0D59-45EB-8CF9-B49E6287B2C9}" sibTransId="{0ED86979-66F3-48FC-9A2F-26BA77F6A04E}"/>
    <dgm:cxn modelId="{FC496FED-8762-48BF-AAB9-E171B282727C}" srcId="{05A675BC-EDC4-4C48-9FBA-BF86FC35FEEA}" destId="{575B46A6-BB25-4216-87F1-1557A4BBACE6}" srcOrd="1" destOrd="0" parTransId="{1CED3F3F-1BB9-4354-B074-DDD8A2DFC240}" sibTransId="{F6BF6FF2-71B6-427B-8E31-797D20381AB1}"/>
    <dgm:cxn modelId="{0D7EA6F9-B697-474C-A7C7-18A494C7741F}" srcId="{872E6614-1EA8-4896-BEE8-716A35BF9548}" destId="{05A675BC-EDC4-4C48-9FBA-BF86FC35FEEA}" srcOrd="2" destOrd="0" parTransId="{A032ED32-6A46-4925-8B21-1F11CFA944D0}" sibTransId="{18E189BD-01AE-4785-90AB-B2284CE4D19F}"/>
    <dgm:cxn modelId="{DDB3F0FB-3B47-47DA-9166-9C7F02BF2A53}" type="presOf" srcId="{872E6614-1EA8-4896-BEE8-716A35BF9548}" destId="{F51E9768-83F3-4059-8172-12E8FE29BF3A}" srcOrd="0" destOrd="0" presId="urn:microsoft.com/office/officeart/2005/8/layout/chevron2"/>
    <dgm:cxn modelId="{3AA4A864-EC2B-4594-8286-9CFD42319B02}" type="presParOf" srcId="{F51E9768-83F3-4059-8172-12E8FE29BF3A}" destId="{52CBA412-CE07-47B5-BAA6-2CFA50D537D3}" srcOrd="0" destOrd="0" presId="urn:microsoft.com/office/officeart/2005/8/layout/chevron2"/>
    <dgm:cxn modelId="{D628565E-05A4-4FDA-9FA2-42C7ABDA3655}" type="presParOf" srcId="{52CBA412-CE07-47B5-BAA6-2CFA50D537D3}" destId="{3A3FE804-B1D4-4DD7-9546-2705F905C607}" srcOrd="0" destOrd="0" presId="urn:microsoft.com/office/officeart/2005/8/layout/chevron2"/>
    <dgm:cxn modelId="{9BA9DBAA-A4CC-408A-A402-54E5F41BB9A3}" type="presParOf" srcId="{52CBA412-CE07-47B5-BAA6-2CFA50D537D3}" destId="{F0A377DF-5535-4A57-AE22-A3D9418B4BEC}" srcOrd="1" destOrd="0" presId="urn:microsoft.com/office/officeart/2005/8/layout/chevron2"/>
    <dgm:cxn modelId="{FB5D54E0-3A70-4E13-9A77-EADEFC94C96F}" type="presParOf" srcId="{F51E9768-83F3-4059-8172-12E8FE29BF3A}" destId="{4EFE1C29-3F36-4241-981E-4005B8F7A261}" srcOrd="1" destOrd="0" presId="urn:microsoft.com/office/officeart/2005/8/layout/chevron2"/>
    <dgm:cxn modelId="{BD37B137-4318-4AB1-8858-57A511553DE6}" type="presParOf" srcId="{F51E9768-83F3-4059-8172-12E8FE29BF3A}" destId="{6851B601-1030-40BF-B92C-76F28BA6787A}" srcOrd="2" destOrd="0" presId="urn:microsoft.com/office/officeart/2005/8/layout/chevron2"/>
    <dgm:cxn modelId="{A0C96981-61E5-4E97-96AB-52E3A9B45F9F}" type="presParOf" srcId="{6851B601-1030-40BF-B92C-76F28BA6787A}" destId="{DC5DFBA0-CAF7-4FC1-82D7-7B33C7F0AB24}" srcOrd="0" destOrd="0" presId="urn:microsoft.com/office/officeart/2005/8/layout/chevron2"/>
    <dgm:cxn modelId="{744EED73-4EFE-4BEB-9714-1C76C178F1B7}" type="presParOf" srcId="{6851B601-1030-40BF-B92C-76F28BA6787A}" destId="{32E96E61-BCC9-48FC-9822-26A36DFD375D}" srcOrd="1" destOrd="0" presId="urn:microsoft.com/office/officeart/2005/8/layout/chevron2"/>
    <dgm:cxn modelId="{741A8A1E-DE5C-4545-858B-77204A9882FF}" type="presParOf" srcId="{F51E9768-83F3-4059-8172-12E8FE29BF3A}" destId="{135452A6-FBF9-4276-91A5-250912DF4652}" srcOrd="3" destOrd="0" presId="urn:microsoft.com/office/officeart/2005/8/layout/chevron2"/>
    <dgm:cxn modelId="{3A89CD23-368D-4AFA-8AD7-254538A71077}" type="presParOf" srcId="{F51E9768-83F3-4059-8172-12E8FE29BF3A}" destId="{9653715A-8528-445B-A58D-ED531CA05360}" srcOrd="4" destOrd="0" presId="urn:microsoft.com/office/officeart/2005/8/layout/chevron2"/>
    <dgm:cxn modelId="{BA461CF0-C07F-4EC0-BE6E-C7B207BB0060}" type="presParOf" srcId="{9653715A-8528-445B-A58D-ED531CA05360}" destId="{41187480-D364-45C6-BB24-64CEB94CE18D}" srcOrd="0" destOrd="0" presId="urn:microsoft.com/office/officeart/2005/8/layout/chevron2"/>
    <dgm:cxn modelId="{063D637D-3C58-4E03-BA52-50B50BB63DE8}" type="presParOf" srcId="{9653715A-8528-445B-A58D-ED531CA05360}" destId="{33F7BC81-43DA-4E80-983A-055E1CD8CA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A06F8FE-A128-4272-AA4B-8AFA18978CB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custT="1"/>
      <dgm:spPr/>
      <dgm:t>
        <a:bodyPr/>
        <a:lstStyle/>
        <a:p>
          <a:pPr algn="l"/>
          <a:r>
            <a:rPr lang="pl-PL" sz="2000" dirty="0"/>
            <a:t>Specjalny znacznik który działa jak </a:t>
          </a:r>
          <a:r>
            <a:rPr lang="pl-PL" sz="2000" dirty="0" err="1"/>
            <a:t>placeholder</a:t>
          </a:r>
          <a:r>
            <a:rPr lang="pl-PL" sz="2000" dirty="0"/>
            <a:t>.</a:t>
          </a:r>
          <a:br>
            <a:rPr lang="pl-PL" sz="2000" dirty="0"/>
          </a:br>
          <a:r>
            <a:rPr lang="pl-PL" sz="2000" dirty="0"/>
            <a:t>W miejscu w którym go wstawimy </a:t>
          </a:r>
          <a:r>
            <a:rPr lang="pl-PL" sz="2000" dirty="0" err="1"/>
            <a:t>Angular</a:t>
          </a:r>
          <a:r>
            <a:rPr lang="pl-PL" sz="2000" dirty="0"/>
            <a:t> wyświetli zawartość komponentu przypisanego do 	</a:t>
          </a:r>
          <a:r>
            <a:rPr lang="pl-PL" sz="2000" dirty="0" err="1"/>
            <a:t>route</a:t>
          </a:r>
          <a:r>
            <a:rPr lang="pl-PL" sz="2000" dirty="0"/>
            <a:t> które jest właśnie aktywne (</a:t>
          </a:r>
          <a:r>
            <a:rPr lang="pl-PL" sz="2000" dirty="0" err="1"/>
            <a:t>zawieta</a:t>
          </a:r>
          <a:r>
            <a:rPr lang="pl-PL" sz="2000" dirty="0"/>
            <a:t> się w </a:t>
          </a:r>
          <a:r>
            <a:rPr lang="pl-PL" sz="2000" dirty="0" err="1"/>
            <a:t>url</a:t>
          </a:r>
          <a:r>
            <a:rPr lang="pl-PL" sz="2000" dirty="0"/>
            <a:t>).</a:t>
          </a:r>
          <a:br>
            <a:rPr lang="pl-PL" sz="2000" dirty="0"/>
          </a:br>
          <a:r>
            <a:rPr lang="pl-PL" sz="2000" dirty="0"/>
            <a:t>Działa jak ekran w kinie, wyświetla film (komponent) na postawie biletu (trasy)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76DDAD3B-2B96-478A-90AF-14710A0B5EB9}">
      <dgm:prSet custT="1"/>
      <dgm:spPr/>
      <dgm:t>
        <a:bodyPr/>
        <a:lstStyle/>
        <a:p>
          <a:pPr algn="ctr">
            <a:buNone/>
          </a:pPr>
          <a:br>
            <a:rPr lang="pl-PL" sz="2000" b="1" i="1" dirty="0"/>
          </a:br>
          <a:br>
            <a:rPr lang="pl-PL" sz="2000" b="1" i="1" dirty="0"/>
          </a:br>
          <a:r>
            <a:rPr lang="pl-PL" sz="2000" b="1" i="1" dirty="0"/>
            <a:t>&lt;router-</a:t>
          </a:r>
          <a:r>
            <a:rPr lang="pl-PL" sz="2000" b="1" i="1" dirty="0" err="1"/>
            <a:t>outlet</a:t>
          </a:r>
          <a:r>
            <a:rPr lang="pl-PL" sz="2000" b="1" i="1" dirty="0"/>
            <a:t>&gt;&lt;/router-</a:t>
          </a:r>
          <a:r>
            <a:rPr lang="pl-PL" sz="2000" b="1" i="1" dirty="0" err="1"/>
            <a:t>outlet</a:t>
          </a:r>
          <a:r>
            <a:rPr lang="pl-PL" sz="2000" b="1" i="1" dirty="0"/>
            <a:t>&gt;</a:t>
          </a:r>
          <a:br>
            <a:rPr lang="pl-PL" sz="2000" b="1" i="1" dirty="0"/>
          </a:br>
          <a:endParaRPr lang="pl-PL" sz="2000" b="1" i="1" dirty="0"/>
        </a:p>
      </dgm:t>
    </dgm:pt>
    <dgm:pt modelId="{2E6B0EAE-9629-4FAB-8B42-652D0278087B}" type="sibTrans" cxnId="{BA748830-6F48-4F71-A1A5-928F16EE5587}">
      <dgm:prSet/>
      <dgm:spPr/>
      <dgm:t>
        <a:bodyPr/>
        <a:lstStyle/>
        <a:p>
          <a:endParaRPr lang="pl-PL"/>
        </a:p>
      </dgm:t>
    </dgm:pt>
    <dgm:pt modelId="{FA01B973-2A53-484F-8F7F-17630E8CF82E}" type="parTrans" cxnId="{BA748830-6F48-4F71-A1A5-928F16EE5587}">
      <dgm:prSet/>
      <dgm:spPr/>
      <dgm:t>
        <a:bodyPr/>
        <a:lstStyle/>
        <a:p>
          <a:endParaRPr lang="pl-PL"/>
        </a:p>
      </dgm:t>
    </dgm:pt>
    <dgm:pt modelId="{79F7D178-DE80-45B3-81FE-41FAF533918D}" type="pres">
      <dgm:prSet presAssocID="{EA06F8FE-A128-4272-AA4B-8AFA18978CBE}" presName="Name0" presStyleCnt="0">
        <dgm:presLayoutVars>
          <dgm:dir/>
          <dgm:animLvl val="lvl"/>
          <dgm:resizeHandles val="exact"/>
        </dgm:presLayoutVars>
      </dgm:prSet>
      <dgm:spPr/>
    </dgm:pt>
    <dgm:pt modelId="{FC7279EF-E2F6-470D-82AA-618476383FA4}" type="pres">
      <dgm:prSet presAssocID="{796EE899-80DC-411F-B504-EDB5D783CD6B}" presName="composite" presStyleCnt="0"/>
      <dgm:spPr/>
    </dgm:pt>
    <dgm:pt modelId="{CEF55B60-1A7A-401D-834F-22F248400378}" type="pres">
      <dgm:prSet presAssocID="{796EE899-80DC-411F-B504-EDB5D783CD6B}" presName="parTx" presStyleLbl="alignNode1" presStyleIdx="0" presStyleCnt="1" custScaleY="142023">
        <dgm:presLayoutVars>
          <dgm:chMax val="0"/>
          <dgm:chPref val="0"/>
          <dgm:bulletEnabled val="1"/>
        </dgm:presLayoutVars>
      </dgm:prSet>
      <dgm:spPr/>
    </dgm:pt>
    <dgm:pt modelId="{E559A929-8837-4799-BE20-573D28D8A684}" type="pres">
      <dgm:prSet presAssocID="{796EE899-80DC-411F-B504-EDB5D783CD6B}" presName="desTx" presStyleLbl="alignAccFollowNode1" presStyleIdx="0" presStyleCnt="1" custLinFactNeighborX="0" custLinFactNeighborY="816">
        <dgm:presLayoutVars>
          <dgm:bulletEnabled val="1"/>
        </dgm:presLayoutVars>
      </dgm:prSet>
      <dgm:spPr/>
    </dgm:pt>
  </dgm:ptLst>
  <dgm:cxnLst>
    <dgm:cxn modelId="{6278C603-6483-4C5C-A45C-40B755C969F7}" type="presOf" srcId="{76DDAD3B-2B96-478A-90AF-14710A0B5EB9}" destId="{E559A929-8837-4799-BE20-573D28D8A684}" srcOrd="0" destOrd="0" presId="urn:microsoft.com/office/officeart/2005/8/layout/hList1"/>
    <dgm:cxn modelId="{795DBD12-903F-4611-99E3-270C58A2F8DA}" type="presOf" srcId="{796EE899-80DC-411F-B504-EDB5D783CD6B}" destId="{CEF55B60-1A7A-401D-834F-22F248400378}" srcOrd="0" destOrd="0" presId="urn:microsoft.com/office/officeart/2005/8/layout/hList1"/>
    <dgm:cxn modelId="{BA748830-6F48-4F71-A1A5-928F16EE5587}" srcId="{796EE899-80DC-411F-B504-EDB5D783CD6B}" destId="{76DDAD3B-2B96-478A-90AF-14710A0B5EB9}" srcOrd="0" destOrd="0" parTransId="{FA01B973-2A53-484F-8F7F-17630E8CF82E}" sibTransId="{2E6B0EAE-9629-4FAB-8B42-652D0278087B}"/>
    <dgm:cxn modelId="{1F8F4AEB-E616-4F5E-8643-B58EA325C7EF}" srcId="{EA06F8FE-A128-4272-AA4B-8AFA18978CBE}" destId="{796EE899-80DC-411F-B504-EDB5D783CD6B}" srcOrd="0" destOrd="0" parTransId="{0F574716-3198-4EDE-904F-32A6BD19969C}" sibTransId="{62E7EFD0-8411-4C42-805C-C04EBF00FA6B}"/>
    <dgm:cxn modelId="{6699F2ED-E272-4447-ADB2-68D0441D37C4}" type="presOf" srcId="{EA06F8FE-A128-4272-AA4B-8AFA18978CBE}" destId="{79F7D178-DE80-45B3-81FE-41FAF533918D}" srcOrd="0" destOrd="0" presId="urn:microsoft.com/office/officeart/2005/8/layout/hList1"/>
    <dgm:cxn modelId="{1F511026-E5CF-4F81-974A-713FF2093249}" type="presParOf" srcId="{79F7D178-DE80-45B3-81FE-41FAF533918D}" destId="{FC7279EF-E2F6-470D-82AA-618476383FA4}" srcOrd="0" destOrd="0" presId="urn:microsoft.com/office/officeart/2005/8/layout/hList1"/>
    <dgm:cxn modelId="{3C8E36AF-D0D4-4447-AD8F-78D378905A7F}" type="presParOf" srcId="{FC7279EF-E2F6-470D-82AA-618476383FA4}" destId="{CEF55B60-1A7A-401D-834F-22F248400378}" srcOrd="0" destOrd="0" presId="urn:microsoft.com/office/officeart/2005/8/layout/hList1"/>
    <dgm:cxn modelId="{D9567572-FAE3-4172-A2F8-104C7175F7C1}" type="presParOf" srcId="{FC7279EF-E2F6-470D-82AA-618476383FA4}" destId="{E559A929-8837-4799-BE20-573D28D8A6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A06F8FE-A128-4272-AA4B-8AFA18978C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dgm:spPr/>
      <dgm:t>
        <a:bodyPr/>
        <a:lstStyle/>
        <a:p>
          <a:pPr algn="ctr"/>
          <a:r>
            <a:rPr lang="pl-PL" b="1" dirty="0" err="1"/>
            <a:t>RouterLink</a:t>
          </a:r>
          <a:r>
            <a:rPr lang="pl-PL" dirty="0"/>
            <a:t> to dyrektywa, która pozwala tworzyć odnośniki nawigacyjne. </a:t>
          </a:r>
          <a:br>
            <a:rPr lang="pl-PL" dirty="0"/>
          </a:br>
          <a:r>
            <a:rPr lang="pl-PL" dirty="0"/>
            <a:t>Podczas kliknięcia w taki link, </a:t>
          </a:r>
          <a:r>
            <a:rPr lang="pl-PL" dirty="0" err="1"/>
            <a:t>Angular</a:t>
          </a:r>
          <a:r>
            <a:rPr lang="pl-PL" dirty="0"/>
            <a:t> dynamicznie ładuje przypisany komponent bez odświeżania całej strony.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8B907E92-A7BD-4CBF-9024-50DE86D0CCFC}">
      <dgm:prSet/>
      <dgm:spPr/>
      <dgm:t>
        <a:bodyPr/>
        <a:lstStyle/>
        <a:p>
          <a:pPr algn="ctr"/>
          <a:r>
            <a:rPr lang="pl-PL" dirty="0"/>
            <a:t>Może przyjmować dynamiczne wartości za pomocą parametrów (np. identyfikator).</a:t>
          </a:r>
        </a:p>
      </dgm:t>
    </dgm:pt>
    <dgm:pt modelId="{618E2511-3FB2-4014-A4E8-E5ED863D972D}" type="parTrans" cxnId="{5ECBACFF-6DB3-49BD-8831-C6A1FE6FC01B}">
      <dgm:prSet/>
      <dgm:spPr/>
      <dgm:t>
        <a:bodyPr/>
        <a:lstStyle/>
        <a:p>
          <a:endParaRPr lang="pl-PL"/>
        </a:p>
      </dgm:t>
    </dgm:pt>
    <dgm:pt modelId="{908A6198-896C-4012-9798-FFF0BF69FF26}" type="sibTrans" cxnId="{5ECBACFF-6DB3-49BD-8831-C6A1FE6FC01B}">
      <dgm:prSet/>
      <dgm:spPr/>
      <dgm:t>
        <a:bodyPr/>
        <a:lstStyle/>
        <a:p>
          <a:endParaRPr lang="pl-PL"/>
        </a:p>
      </dgm:t>
    </dgm:pt>
    <dgm:pt modelId="{63D1167A-39D9-4005-9CB6-049AA8EAE1C4}">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user</a:t>
          </a:r>
          <a:r>
            <a:rPr lang="pl-PL" sz="1800" b="1" i="1" dirty="0"/>
            <a:t>', </a:t>
          </a:r>
          <a:r>
            <a:rPr lang="pl-PL" sz="1800" b="1" i="1" dirty="0" err="1"/>
            <a:t>userId</a:t>
          </a:r>
          <a:r>
            <a:rPr lang="pl-PL" sz="1800" b="1" i="1" dirty="0"/>
            <a:t>]"&gt;Profil użytkownika&lt;/a&gt;</a:t>
          </a:r>
          <a:br>
            <a:rPr lang="pl-PL" sz="1800" b="1" i="1" dirty="0"/>
          </a:br>
          <a:endParaRPr lang="pl-PL" sz="1800" b="1" i="1" dirty="0"/>
        </a:p>
      </dgm:t>
    </dgm:pt>
    <dgm:pt modelId="{B8E7AB7A-F449-4C46-8A44-9EAFFFB97C0B}" type="parTrans" cxnId="{04BC1809-D073-4453-BB6A-A56026170491}">
      <dgm:prSet/>
      <dgm:spPr/>
      <dgm:t>
        <a:bodyPr/>
        <a:lstStyle/>
        <a:p>
          <a:endParaRPr lang="pl-PL"/>
        </a:p>
      </dgm:t>
    </dgm:pt>
    <dgm:pt modelId="{25ABAAFA-6239-4B76-A728-AB9924AECF10}" type="sibTrans" cxnId="{04BC1809-D073-4453-BB6A-A56026170491}">
      <dgm:prSet/>
      <dgm:spPr/>
      <dgm:t>
        <a:bodyPr/>
        <a:lstStyle/>
        <a:p>
          <a:endParaRPr lang="pl-PL"/>
        </a:p>
      </dgm:t>
    </dgm:pt>
    <dgm:pt modelId="{77BF5315-0785-4703-ACB3-42482FA3DAF0}">
      <dgm:prSet/>
      <dgm:spPr/>
      <dgm:t>
        <a:bodyPr/>
        <a:lstStyle/>
        <a:p>
          <a:pPr algn="ctr"/>
          <a:r>
            <a:rPr lang="pl-PL" dirty="0"/>
            <a:t>Jest też dyrektywa (</a:t>
          </a:r>
          <a:r>
            <a:rPr lang="pl-PL" b="1" dirty="0" err="1"/>
            <a:t>routerLinkActive</a:t>
          </a:r>
          <a:r>
            <a:rPr lang="pl-PL" dirty="0"/>
            <a:t>), która dodaje CSS klasę do aktywnego linku. Przydatne do wyróżniania obecnej trasy.</a:t>
          </a:r>
        </a:p>
      </dgm:t>
    </dgm:pt>
    <dgm:pt modelId="{069368BF-DF76-4497-AB1A-E49B2E7DBEF1}" type="parTrans" cxnId="{A64DCDB9-ECC5-45D5-ABE2-86F477828843}">
      <dgm:prSet/>
      <dgm:spPr/>
      <dgm:t>
        <a:bodyPr/>
        <a:lstStyle/>
        <a:p>
          <a:endParaRPr lang="pl-PL"/>
        </a:p>
      </dgm:t>
    </dgm:pt>
    <dgm:pt modelId="{6AC1D83F-6888-4372-BEA9-EB776B1C701E}" type="sibTrans" cxnId="{A64DCDB9-ECC5-45D5-ABE2-86F477828843}">
      <dgm:prSet/>
      <dgm:spPr/>
      <dgm:t>
        <a:bodyPr/>
        <a:lstStyle/>
        <a:p>
          <a:endParaRPr lang="pl-PL"/>
        </a:p>
      </dgm:t>
    </dgm:pt>
    <dgm:pt modelId="{8EA08CCC-7A4E-497C-9A0B-016E9FFB95B3}">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about</a:t>
          </a:r>
          <a:r>
            <a:rPr lang="pl-PL" sz="1800" b="1" i="1" dirty="0"/>
            <a:t>']" </a:t>
          </a:r>
          <a:r>
            <a:rPr lang="pl-PL" sz="1800" b="1" i="1" dirty="0" err="1"/>
            <a:t>routerLinkActive</a:t>
          </a:r>
          <a:r>
            <a:rPr lang="pl-PL" sz="1800" b="1" i="1" dirty="0"/>
            <a:t>="</a:t>
          </a:r>
          <a:r>
            <a:rPr lang="pl-PL" sz="1800" b="1" i="1" dirty="0" err="1"/>
            <a:t>active</a:t>
          </a:r>
          <a:r>
            <a:rPr lang="pl-PL" sz="1800" b="1" i="1" dirty="0"/>
            <a:t>"&gt;O nas&lt;/a&gt;</a:t>
          </a:r>
        </a:p>
      </dgm:t>
    </dgm:pt>
    <dgm:pt modelId="{0FCCEED1-5887-4E6D-8EC3-7D0671DB2E57}" type="parTrans" cxnId="{D681AEE1-1EE5-4CCE-BE1D-27BAE4576D0C}">
      <dgm:prSet/>
      <dgm:spPr/>
      <dgm:t>
        <a:bodyPr/>
        <a:lstStyle/>
        <a:p>
          <a:endParaRPr lang="pl-PL"/>
        </a:p>
      </dgm:t>
    </dgm:pt>
    <dgm:pt modelId="{C52AB524-E9F7-4A6A-BBB8-2D8FDFF063F6}" type="sibTrans" cxnId="{D681AEE1-1EE5-4CCE-BE1D-27BAE4576D0C}">
      <dgm:prSet/>
      <dgm:spPr/>
      <dgm:t>
        <a:bodyPr/>
        <a:lstStyle/>
        <a:p>
          <a:endParaRPr lang="pl-PL"/>
        </a:p>
      </dgm:t>
    </dgm:pt>
    <dgm:pt modelId="{76DDAD3B-2B96-478A-90AF-14710A0B5EB9}">
      <dgm:prSet custT="1"/>
      <dgm:spPr/>
      <dgm:t>
        <a:bodyPr/>
        <a:lstStyle/>
        <a:p>
          <a:pPr algn="ctr">
            <a:buNone/>
          </a:pPr>
          <a:br>
            <a:rPr lang="pl-PL" sz="1800" b="1" i="1" dirty="0"/>
          </a:br>
          <a:r>
            <a:rPr lang="pt-BR" sz="1800" b="1" i="1" dirty="0"/>
            <a:t>&lt;a [routerLink]="['/about']"&gt;O nas&lt;/a&gt;</a:t>
          </a:r>
          <a:br>
            <a:rPr lang="pl-PL" sz="1800" b="1" i="1" dirty="0"/>
          </a:br>
          <a:endParaRPr lang="pl-PL" sz="1800" b="1" i="1" dirty="0"/>
        </a:p>
      </dgm:t>
    </dgm:pt>
    <dgm:pt modelId="{FA01B973-2A53-484F-8F7F-17630E8CF82E}" type="parTrans" cxnId="{BA748830-6F48-4F71-A1A5-928F16EE5587}">
      <dgm:prSet/>
      <dgm:spPr/>
      <dgm:t>
        <a:bodyPr/>
        <a:lstStyle/>
        <a:p>
          <a:endParaRPr lang="pl-PL"/>
        </a:p>
      </dgm:t>
    </dgm:pt>
    <dgm:pt modelId="{2E6B0EAE-9629-4FAB-8B42-652D0278087B}" type="sibTrans" cxnId="{BA748830-6F48-4F71-A1A5-928F16EE5587}">
      <dgm:prSet/>
      <dgm:spPr/>
      <dgm:t>
        <a:bodyPr/>
        <a:lstStyle/>
        <a:p>
          <a:endParaRPr lang="pl-PL"/>
        </a:p>
      </dgm:t>
    </dgm:pt>
    <dgm:pt modelId="{065340DE-5C3A-4688-9EA8-0A65A415BAE7}" type="pres">
      <dgm:prSet presAssocID="{EA06F8FE-A128-4272-AA4B-8AFA18978CBE}" presName="linear" presStyleCnt="0">
        <dgm:presLayoutVars>
          <dgm:animLvl val="lvl"/>
          <dgm:resizeHandles val="exact"/>
        </dgm:presLayoutVars>
      </dgm:prSet>
      <dgm:spPr/>
    </dgm:pt>
    <dgm:pt modelId="{A5AC2AE8-A011-4F20-9A0B-865980971811}" type="pres">
      <dgm:prSet presAssocID="{796EE899-80DC-411F-B504-EDB5D783CD6B}" presName="parentText" presStyleLbl="node1" presStyleIdx="0" presStyleCnt="3">
        <dgm:presLayoutVars>
          <dgm:chMax val="0"/>
          <dgm:bulletEnabled val="1"/>
        </dgm:presLayoutVars>
      </dgm:prSet>
      <dgm:spPr/>
    </dgm:pt>
    <dgm:pt modelId="{F978C3AE-CBC9-44A5-8FDC-6FAC15A411F9}" type="pres">
      <dgm:prSet presAssocID="{796EE899-80DC-411F-B504-EDB5D783CD6B}" presName="childText" presStyleLbl="revTx" presStyleIdx="0" presStyleCnt="3">
        <dgm:presLayoutVars>
          <dgm:bulletEnabled val="1"/>
        </dgm:presLayoutVars>
      </dgm:prSet>
      <dgm:spPr/>
    </dgm:pt>
    <dgm:pt modelId="{78F4BC81-11FC-4D59-80D9-BCFC18EF22E1}" type="pres">
      <dgm:prSet presAssocID="{8B907E92-A7BD-4CBF-9024-50DE86D0CCFC}" presName="parentText" presStyleLbl="node1" presStyleIdx="1" presStyleCnt="3">
        <dgm:presLayoutVars>
          <dgm:chMax val="0"/>
          <dgm:bulletEnabled val="1"/>
        </dgm:presLayoutVars>
      </dgm:prSet>
      <dgm:spPr/>
    </dgm:pt>
    <dgm:pt modelId="{539F1126-E652-4154-A401-14C85310C704}" type="pres">
      <dgm:prSet presAssocID="{8B907E92-A7BD-4CBF-9024-50DE86D0CCFC}" presName="childText" presStyleLbl="revTx" presStyleIdx="1" presStyleCnt="3">
        <dgm:presLayoutVars>
          <dgm:bulletEnabled val="1"/>
        </dgm:presLayoutVars>
      </dgm:prSet>
      <dgm:spPr/>
    </dgm:pt>
    <dgm:pt modelId="{2A38BF2D-9BDD-4E5F-A556-EC0444120DB7}" type="pres">
      <dgm:prSet presAssocID="{77BF5315-0785-4703-ACB3-42482FA3DAF0}" presName="parentText" presStyleLbl="node1" presStyleIdx="2" presStyleCnt="3">
        <dgm:presLayoutVars>
          <dgm:chMax val="0"/>
          <dgm:bulletEnabled val="1"/>
        </dgm:presLayoutVars>
      </dgm:prSet>
      <dgm:spPr/>
    </dgm:pt>
    <dgm:pt modelId="{F1432FA5-F4CA-4B44-8B6B-C9F8F6645842}" type="pres">
      <dgm:prSet presAssocID="{77BF5315-0785-4703-ACB3-42482FA3DAF0}" presName="childText" presStyleLbl="revTx" presStyleIdx="2" presStyleCnt="3">
        <dgm:presLayoutVars>
          <dgm:bulletEnabled val="1"/>
        </dgm:presLayoutVars>
      </dgm:prSet>
      <dgm:spPr/>
    </dgm:pt>
  </dgm:ptLst>
  <dgm:cxnLst>
    <dgm:cxn modelId="{04BC1809-D073-4453-BB6A-A56026170491}" srcId="{8B907E92-A7BD-4CBF-9024-50DE86D0CCFC}" destId="{63D1167A-39D9-4005-9CB6-049AA8EAE1C4}" srcOrd="0" destOrd="0" parTransId="{B8E7AB7A-F449-4C46-8A44-9EAFFFB97C0B}" sibTransId="{25ABAAFA-6239-4B76-A728-AB9924AECF10}"/>
    <dgm:cxn modelId="{0627F820-184D-441D-977D-0E76037E8898}" type="presOf" srcId="{EA06F8FE-A128-4272-AA4B-8AFA18978CBE}" destId="{065340DE-5C3A-4688-9EA8-0A65A415BAE7}" srcOrd="0" destOrd="0" presId="urn:microsoft.com/office/officeart/2005/8/layout/vList2"/>
    <dgm:cxn modelId="{BA748830-6F48-4F71-A1A5-928F16EE5587}" srcId="{796EE899-80DC-411F-B504-EDB5D783CD6B}" destId="{76DDAD3B-2B96-478A-90AF-14710A0B5EB9}" srcOrd="0" destOrd="0" parTransId="{FA01B973-2A53-484F-8F7F-17630E8CF82E}" sibTransId="{2E6B0EAE-9629-4FAB-8B42-652D0278087B}"/>
    <dgm:cxn modelId="{8BABE135-4C6A-4D07-A538-F342671F064B}" type="presOf" srcId="{8EA08CCC-7A4E-497C-9A0B-016E9FFB95B3}" destId="{F1432FA5-F4CA-4B44-8B6B-C9F8F6645842}" srcOrd="0" destOrd="0" presId="urn:microsoft.com/office/officeart/2005/8/layout/vList2"/>
    <dgm:cxn modelId="{A046FF4C-3FDF-424F-A796-61E007850E92}" type="presOf" srcId="{8B907E92-A7BD-4CBF-9024-50DE86D0CCFC}" destId="{78F4BC81-11FC-4D59-80D9-BCFC18EF22E1}" srcOrd="0" destOrd="0" presId="urn:microsoft.com/office/officeart/2005/8/layout/vList2"/>
    <dgm:cxn modelId="{632539A2-4EA8-4582-9555-CD2FB3405C77}" type="presOf" srcId="{77BF5315-0785-4703-ACB3-42482FA3DAF0}" destId="{2A38BF2D-9BDD-4E5F-A556-EC0444120DB7}" srcOrd="0" destOrd="0" presId="urn:microsoft.com/office/officeart/2005/8/layout/vList2"/>
    <dgm:cxn modelId="{23AF5EAF-BE9B-48F2-8CF4-BF0C59F794CB}" type="presOf" srcId="{76DDAD3B-2B96-478A-90AF-14710A0B5EB9}" destId="{F978C3AE-CBC9-44A5-8FDC-6FAC15A411F9}" srcOrd="0" destOrd="0" presId="urn:microsoft.com/office/officeart/2005/8/layout/vList2"/>
    <dgm:cxn modelId="{A64DCDB9-ECC5-45D5-ABE2-86F477828843}" srcId="{EA06F8FE-A128-4272-AA4B-8AFA18978CBE}" destId="{77BF5315-0785-4703-ACB3-42482FA3DAF0}" srcOrd="2" destOrd="0" parTransId="{069368BF-DF76-4497-AB1A-E49B2E7DBEF1}" sibTransId="{6AC1D83F-6888-4372-BEA9-EB776B1C701E}"/>
    <dgm:cxn modelId="{76E89ADF-9057-434E-B512-278DD3BF08A7}" type="presOf" srcId="{63D1167A-39D9-4005-9CB6-049AA8EAE1C4}" destId="{539F1126-E652-4154-A401-14C85310C704}" srcOrd="0" destOrd="0" presId="urn:microsoft.com/office/officeart/2005/8/layout/vList2"/>
    <dgm:cxn modelId="{D681AEE1-1EE5-4CCE-BE1D-27BAE4576D0C}" srcId="{77BF5315-0785-4703-ACB3-42482FA3DAF0}" destId="{8EA08CCC-7A4E-497C-9A0B-016E9FFB95B3}" srcOrd="0" destOrd="0" parTransId="{0FCCEED1-5887-4E6D-8EC3-7D0671DB2E57}" sibTransId="{C52AB524-E9F7-4A6A-BBB8-2D8FDFF063F6}"/>
    <dgm:cxn modelId="{1F8F4AEB-E616-4F5E-8643-B58EA325C7EF}" srcId="{EA06F8FE-A128-4272-AA4B-8AFA18978CBE}" destId="{796EE899-80DC-411F-B504-EDB5D783CD6B}" srcOrd="0" destOrd="0" parTransId="{0F574716-3198-4EDE-904F-32A6BD19969C}" sibTransId="{62E7EFD0-8411-4C42-805C-C04EBF00FA6B}"/>
    <dgm:cxn modelId="{61E1A0F1-4393-4CDA-9FD0-D4BD96611765}" type="presOf" srcId="{796EE899-80DC-411F-B504-EDB5D783CD6B}" destId="{A5AC2AE8-A011-4F20-9A0B-865980971811}" srcOrd="0" destOrd="0" presId="urn:microsoft.com/office/officeart/2005/8/layout/vList2"/>
    <dgm:cxn modelId="{5ECBACFF-6DB3-49BD-8831-C6A1FE6FC01B}" srcId="{EA06F8FE-A128-4272-AA4B-8AFA18978CBE}" destId="{8B907E92-A7BD-4CBF-9024-50DE86D0CCFC}" srcOrd="1" destOrd="0" parTransId="{618E2511-3FB2-4014-A4E8-E5ED863D972D}" sibTransId="{908A6198-896C-4012-9798-FFF0BF69FF26}"/>
    <dgm:cxn modelId="{169E7D17-9251-46AF-A460-C7C711D41BB2}" type="presParOf" srcId="{065340DE-5C3A-4688-9EA8-0A65A415BAE7}" destId="{A5AC2AE8-A011-4F20-9A0B-865980971811}" srcOrd="0" destOrd="0" presId="urn:microsoft.com/office/officeart/2005/8/layout/vList2"/>
    <dgm:cxn modelId="{3410AE71-214D-4183-9A2D-25D04B243566}" type="presParOf" srcId="{065340DE-5C3A-4688-9EA8-0A65A415BAE7}" destId="{F978C3AE-CBC9-44A5-8FDC-6FAC15A411F9}" srcOrd="1" destOrd="0" presId="urn:microsoft.com/office/officeart/2005/8/layout/vList2"/>
    <dgm:cxn modelId="{43885008-1C8C-4C53-9D63-CBCA0F86F84B}" type="presParOf" srcId="{065340DE-5C3A-4688-9EA8-0A65A415BAE7}" destId="{78F4BC81-11FC-4D59-80D9-BCFC18EF22E1}" srcOrd="2" destOrd="0" presId="urn:microsoft.com/office/officeart/2005/8/layout/vList2"/>
    <dgm:cxn modelId="{8E04049E-6F4A-4EA4-8C9B-97414BBE8030}" type="presParOf" srcId="{065340DE-5C3A-4688-9EA8-0A65A415BAE7}" destId="{539F1126-E652-4154-A401-14C85310C704}" srcOrd="3" destOrd="0" presId="urn:microsoft.com/office/officeart/2005/8/layout/vList2"/>
    <dgm:cxn modelId="{7B492093-CD01-4D3A-AEDD-DE8E4C8D1644}" type="presParOf" srcId="{065340DE-5C3A-4688-9EA8-0A65A415BAE7}" destId="{2A38BF2D-9BDD-4E5F-A556-EC0444120DB7}" srcOrd="4" destOrd="0" presId="urn:microsoft.com/office/officeart/2005/8/layout/vList2"/>
    <dgm:cxn modelId="{6F45CD97-E6D1-4670-86EC-0E4341046750}" type="presParOf" srcId="{065340DE-5C3A-4688-9EA8-0A65A415BAE7}" destId="{F1432FA5-F4CA-4B44-8B6B-C9F8F664584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Możemy przekazywać parametry w trasach, np. </a:t>
          </a:r>
          <a:r>
            <a:rPr lang="pl-PL" b="1" dirty="0"/>
            <a:t>id</a:t>
          </a:r>
          <a:r>
            <a:rPr lang="pl-PL" dirty="0"/>
            <a:t> użytkownika co pozwoli na wyświetlanie zawartości dynamicznie na podstawie parametru.</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Definicja trasy z parametrem</a:t>
          </a:r>
          <a:br>
            <a:rPr lang="pl-PL" b="1" dirty="0"/>
          </a:br>
          <a:r>
            <a:rPr lang="pl-PL" b="1" dirty="0"/>
            <a:t>	</a:t>
          </a:r>
          <a:r>
            <a:rPr lang="pl-PL" b="0" i="1" dirty="0"/>
            <a:t>{</a:t>
          </a:r>
          <a:br>
            <a:rPr lang="pl-PL" b="1" i="1" dirty="0"/>
          </a:br>
          <a:r>
            <a:rPr lang="pl-PL" b="1" i="1" dirty="0"/>
            <a:t>	  </a:t>
          </a:r>
          <a:r>
            <a:rPr lang="pl-PL" i="1" dirty="0" err="1"/>
            <a:t>path</a:t>
          </a:r>
          <a:r>
            <a:rPr lang="pl-PL" i="1" dirty="0"/>
            <a:t>: '</a:t>
          </a:r>
          <a:r>
            <a:rPr lang="pl-PL" i="1" dirty="0" err="1"/>
            <a:t>user</a:t>
          </a:r>
          <a:r>
            <a:rPr lang="pl-PL" i="1" dirty="0"/>
            <a:t>/:</a:t>
          </a:r>
          <a:r>
            <a:rPr lang="pl-PL" b="1" i="1" dirty="0"/>
            <a:t>id</a:t>
          </a:r>
          <a:r>
            <a:rPr lang="pl-PL" i="1" dirty="0"/>
            <a:t>’,</a:t>
          </a:r>
          <a:br>
            <a:rPr lang="pl-PL" i="1" dirty="0"/>
          </a:br>
          <a:r>
            <a:rPr lang="pl-PL" i="1" dirty="0"/>
            <a:t>    	  component: </a:t>
          </a:r>
          <a:r>
            <a:rPr lang="pl-PL" i="1" dirty="0" err="1"/>
            <a:t>UserComponent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Pobieranie parametru w komponencie</a:t>
          </a:r>
          <a:br>
            <a:rPr lang="pl-PL" dirty="0"/>
          </a:br>
          <a:r>
            <a:rPr lang="pl-PL" dirty="0"/>
            <a:t>	</a:t>
          </a:r>
          <a:r>
            <a:rPr lang="pl-PL" i="1" dirty="0" err="1"/>
            <a:t>constructor</a:t>
          </a:r>
          <a:r>
            <a:rPr lang="pl-PL" i="1" dirty="0"/>
            <a:t>(</a:t>
          </a:r>
          <a:r>
            <a:rPr lang="pl-PL" i="1" dirty="0" err="1"/>
            <a:t>private</a:t>
          </a:r>
          <a:r>
            <a:rPr lang="pl-PL" i="1" dirty="0"/>
            <a:t> </a:t>
          </a:r>
          <a:r>
            <a:rPr lang="pl-PL" i="1" dirty="0" err="1"/>
            <a:t>route</a:t>
          </a:r>
          <a:r>
            <a:rPr lang="pl-PL" i="1" dirty="0"/>
            <a:t>: </a:t>
          </a:r>
          <a:r>
            <a:rPr lang="pl-PL" b="0" i="1" dirty="0" err="1"/>
            <a:t>ActivatedRoute</a:t>
          </a:r>
          <a:r>
            <a:rPr lang="pl-PL" i="1" dirty="0"/>
            <a:t>) </a:t>
          </a:r>
          <a:br>
            <a:rPr lang="pl-PL" i="1" dirty="0"/>
          </a:br>
          <a:r>
            <a:rPr lang="pl-PL" i="1" dirty="0"/>
            <a:t>	{</a:t>
          </a:r>
          <a:br>
            <a:rPr lang="pl-PL" i="1" dirty="0"/>
          </a:br>
          <a:r>
            <a:rPr lang="pl-PL" i="1" dirty="0"/>
            <a:t>	  </a:t>
          </a:r>
          <a:r>
            <a:rPr lang="pl-PL" i="1" dirty="0" err="1"/>
            <a:t>this.route.snapshot.paramMap.get</a:t>
          </a:r>
          <a:r>
            <a:rPr lang="pl-PL" i="1" dirty="0"/>
            <a:t>('id’);</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err="1"/>
            <a:t>Angular</a:t>
          </a:r>
          <a:r>
            <a:rPr lang="pl-PL" dirty="0"/>
            <a:t> pozwala zdefiniować przekierowania na inne trasy w ramach pliku konfiguracyjnego routingu.</a:t>
          </a:r>
          <a:br>
            <a:rPr lang="pl-PL" dirty="0"/>
          </a:br>
          <a:r>
            <a:rPr lang="pl-PL" dirty="0"/>
            <a:t>Trasa z </a:t>
          </a:r>
          <a:r>
            <a:rPr lang="pl-PL" b="1" dirty="0"/>
            <a:t>** </a:t>
          </a:r>
          <a:r>
            <a:rPr lang="pl-PL" b="0" dirty="0"/>
            <a:t>jako ścieżką jest używana do tzw. `</a:t>
          </a:r>
          <a:r>
            <a:rPr lang="pl-PL" b="0" dirty="0" err="1"/>
            <a:t>catch-all</a:t>
          </a:r>
          <a:r>
            <a:rPr lang="pl-PL" b="0" dirty="0"/>
            <a:t>`, czyli wyświetlenia komponentu w momencie gdy żadna powyżej zdefiniowana trasa nie pasuje. </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Przekierowanie do strony /</a:t>
          </a:r>
          <a:r>
            <a:rPr lang="pl-PL" b="1" dirty="0" err="1"/>
            <a:t>home</a:t>
          </a:r>
          <a:r>
            <a:rPr lang="pl-PL" b="1" dirty="0"/>
            <a:t> z pustego </a:t>
          </a:r>
          <a:r>
            <a:rPr lang="pl-PL" b="1" dirty="0" err="1"/>
            <a:t>url’a</a:t>
          </a:r>
          <a:br>
            <a:rPr lang="pl-PL" b="1" dirty="0"/>
          </a:br>
          <a:r>
            <a:rPr lang="pl-PL" b="1" dirty="0"/>
            <a:t>	</a:t>
          </a:r>
          <a:r>
            <a:rPr lang="pl-PL" b="0" i="1" dirty="0"/>
            <a:t>{</a:t>
          </a:r>
          <a:br>
            <a:rPr lang="pl-PL" b="1" i="1" dirty="0"/>
          </a:br>
          <a:r>
            <a:rPr lang="pl-PL" b="1" i="1" dirty="0"/>
            <a:t>	  </a:t>
          </a:r>
          <a:r>
            <a:rPr lang="pl-PL" i="1" dirty="0" err="1"/>
            <a:t>path</a:t>
          </a:r>
          <a:r>
            <a:rPr lang="pl-PL" i="1" dirty="0"/>
            <a:t>: ``,</a:t>
          </a:r>
          <a:br>
            <a:rPr lang="pl-PL" i="1" dirty="0"/>
          </a:br>
          <a:r>
            <a:rPr lang="pl-PL" i="1" dirty="0"/>
            <a:t>	  </a:t>
          </a:r>
          <a:r>
            <a:rPr lang="pl-PL" i="1" dirty="0" err="1"/>
            <a:t>redirectTo</a:t>
          </a:r>
          <a:r>
            <a:rPr lang="pl-PL" i="1" dirty="0"/>
            <a:t>: `/</a:t>
          </a:r>
          <a:r>
            <a:rPr lang="pl-PL" i="1" dirty="0" err="1"/>
            <a:t>home</a:t>
          </a:r>
          <a:r>
            <a:rPr lang="pl-PL" i="1" dirty="0"/>
            <a:t>`,</a:t>
          </a:r>
          <a:br>
            <a:rPr lang="pl-PL" i="1" dirty="0"/>
          </a:br>
          <a:r>
            <a:rPr lang="pl-PL" i="1" dirty="0"/>
            <a:t>	  </a:t>
          </a:r>
          <a:r>
            <a:rPr lang="pl-PL" i="1" dirty="0" err="1"/>
            <a:t>patchMatch</a:t>
          </a:r>
          <a:r>
            <a:rPr lang="pl-PL" i="1" dirty="0"/>
            <a:t>: `</a:t>
          </a:r>
          <a:r>
            <a:rPr lang="pl-PL" i="1" dirty="0" err="1"/>
            <a:t>full</a:t>
          </a:r>
          <a:r>
            <a:rPr lang="pl-PL" i="1" dirty="0"/>
            <a: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Przekierowanie gdy żadna wyżej zdefiniowana trasa nie pasuje</a:t>
          </a:r>
          <a:br>
            <a:rPr lang="pl-PL" dirty="0"/>
          </a:br>
          <a:r>
            <a:rPr lang="pl-PL" dirty="0"/>
            <a:t>	</a:t>
          </a:r>
          <a:r>
            <a:rPr lang="pl-PL" b="0" i="1" dirty="0"/>
            <a:t>{</a:t>
          </a:r>
          <a:br>
            <a:rPr lang="pl-PL" b="1" i="1" dirty="0"/>
          </a:br>
          <a:r>
            <a:rPr lang="pl-PL" b="1" i="1" dirty="0"/>
            <a:t>	  </a:t>
          </a:r>
          <a:r>
            <a:rPr lang="pl-PL" i="1" dirty="0" err="1"/>
            <a:t>path</a:t>
          </a:r>
          <a:r>
            <a:rPr lang="pl-PL" i="1" dirty="0"/>
            <a:t>: `**`,</a:t>
          </a:r>
          <a:br>
            <a:rPr lang="pl-PL" i="1" dirty="0"/>
          </a:br>
          <a:r>
            <a:rPr lang="pl-PL" i="1" dirty="0"/>
            <a:t>	  component: </a:t>
          </a:r>
          <a:r>
            <a:rPr lang="pl-PL" i="1" dirty="0" err="1"/>
            <a:t>NotFoundComponent</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3432A5B-C4D2-4726-98E7-C654D1EF73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D725A72D-EA3B-45B8-AB13-0F39F7F922CA}">
      <dgm:prSet/>
      <dgm:spPr/>
      <dgm:t>
        <a:bodyPr/>
        <a:lstStyle/>
        <a:p>
          <a:r>
            <a:rPr lang="pl-PL" b="1"/>
            <a:t>NavigationStart</a:t>
          </a:r>
          <a:endParaRPr lang="pl-PL"/>
        </a:p>
      </dgm:t>
    </dgm:pt>
    <dgm:pt modelId="{122E9294-416C-4CDC-85DA-935F1D55799E}" type="parTrans" cxnId="{0A07B6FF-31C6-4F2E-B6B6-2F1A5FF8C458}">
      <dgm:prSet/>
      <dgm:spPr/>
      <dgm:t>
        <a:bodyPr/>
        <a:lstStyle/>
        <a:p>
          <a:endParaRPr lang="pl-PL"/>
        </a:p>
      </dgm:t>
    </dgm:pt>
    <dgm:pt modelId="{EA59C77F-5855-4549-BDC0-59C659437264}" type="sibTrans" cxnId="{0A07B6FF-31C6-4F2E-B6B6-2F1A5FF8C458}">
      <dgm:prSet/>
      <dgm:spPr/>
      <dgm:t>
        <a:bodyPr/>
        <a:lstStyle/>
        <a:p>
          <a:endParaRPr lang="pl-PL"/>
        </a:p>
      </dgm:t>
    </dgm:pt>
    <dgm:pt modelId="{E090F54B-C983-4AE9-B233-C60D2EB38470}">
      <dgm:prSet/>
      <dgm:spPr/>
      <dgm:t>
        <a:bodyPr/>
        <a:lstStyle/>
        <a:p>
          <a:r>
            <a:rPr lang="pl-PL" dirty="0"/>
            <a:t>Emitowane, gdy rozpoczyna się nawigacja (np. po kliknięciu linku). </a:t>
          </a:r>
        </a:p>
      </dgm:t>
    </dgm:pt>
    <dgm:pt modelId="{35A90F8D-0EFE-484F-B41B-CD27275EBCC8}" type="parTrans" cxnId="{F31B0301-6B3E-4E9B-B8B0-A5ACB18B05D0}">
      <dgm:prSet/>
      <dgm:spPr/>
      <dgm:t>
        <a:bodyPr/>
        <a:lstStyle/>
        <a:p>
          <a:endParaRPr lang="pl-PL"/>
        </a:p>
      </dgm:t>
    </dgm:pt>
    <dgm:pt modelId="{4DCE9148-69C5-4D1B-8CE6-45DDC1F89AD6}" type="sibTrans" cxnId="{F31B0301-6B3E-4E9B-B8B0-A5ACB18B05D0}">
      <dgm:prSet/>
      <dgm:spPr/>
      <dgm:t>
        <a:bodyPr/>
        <a:lstStyle/>
        <a:p>
          <a:endParaRPr lang="pl-PL"/>
        </a:p>
      </dgm:t>
    </dgm:pt>
    <dgm:pt modelId="{E257AE34-740A-4F2A-A80F-90BF6E39F234}">
      <dgm:prSet/>
      <dgm:spPr/>
      <dgm:t>
        <a:bodyPr/>
        <a:lstStyle/>
        <a:p>
          <a:r>
            <a:rPr lang="pl-PL" b="1"/>
            <a:t>NavigationEnd</a:t>
          </a:r>
          <a:endParaRPr lang="pl-PL"/>
        </a:p>
      </dgm:t>
    </dgm:pt>
    <dgm:pt modelId="{3F39D2B5-FF52-4381-86E0-72596858028C}" type="parTrans" cxnId="{A679B0A2-EDE1-456D-B1AE-671B40491332}">
      <dgm:prSet/>
      <dgm:spPr/>
      <dgm:t>
        <a:bodyPr/>
        <a:lstStyle/>
        <a:p>
          <a:endParaRPr lang="pl-PL"/>
        </a:p>
      </dgm:t>
    </dgm:pt>
    <dgm:pt modelId="{D68B39E4-7EFF-4C9E-9A21-5D598C136182}" type="sibTrans" cxnId="{A679B0A2-EDE1-456D-B1AE-671B40491332}">
      <dgm:prSet/>
      <dgm:spPr/>
      <dgm:t>
        <a:bodyPr/>
        <a:lstStyle/>
        <a:p>
          <a:endParaRPr lang="pl-PL"/>
        </a:p>
      </dgm:t>
    </dgm:pt>
    <dgm:pt modelId="{053445AC-9F71-42DB-B1BA-B4FD4C64FA9E}">
      <dgm:prSet/>
      <dgm:spPr/>
      <dgm:t>
        <a:bodyPr/>
        <a:lstStyle/>
        <a:p>
          <a:r>
            <a:rPr lang="pl-PL" dirty="0"/>
            <a:t>Emitowane, gdy nawigacja zakończy się sukcesem. </a:t>
          </a:r>
        </a:p>
      </dgm:t>
    </dgm:pt>
    <dgm:pt modelId="{7323D4CC-8D47-4E74-B5F6-C312F40142D3}" type="parTrans" cxnId="{F86F6131-AE05-4285-8E82-F328016B6ABA}">
      <dgm:prSet/>
      <dgm:spPr/>
      <dgm:t>
        <a:bodyPr/>
        <a:lstStyle/>
        <a:p>
          <a:endParaRPr lang="pl-PL"/>
        </a:p>
      </dgm:t>
    </dgm:pt>
    <dgm:pt modelId="{6F308CDB-F446-4F93-8760-F1155A312993}" type="sibTrans" cxnId="{F86F6131-AE05-4285-8E82-F328016B6ABA}">
      <dgm:prSet/>
      <dgm:spPr/>
      <dgm:t>
        <a:bodyPr/>
        <a:lstStyle/>
        <a:p>
          <a:endParaRPr lang="pl-PL"/>
        </a:p>
      </dgm:t>
    </dgm:pt>
    <dgm:pt modelId="{9628C851-F489-497A-8A83-BF7F9381C281}">
      <dgm:prSet/>
      <dgm:spPr/>
      <dgm:t>
        <a:bodyPr/>
        <a:lstStyle/>
        <a:p>
          <a:r>
            <a:rPr lang="pl-PL" b="1"/>
            <a:t>NavigationError</a:t>
          </a:r>
          <a:endParaRPr lang="pl-PL"/>
        </a:p>
      </dgm:t>
    </dgm:pt>
    <dgm:pt modelId="{50693DE3-3068-4AAE-B80D-DF698CABB48C}" type="parTrans" cxnId="{C2C1B4F7-AFFC-4A72-9A78-C1F263D60C89}">
      <dgm:prSet/>
      <dgm:spPr/>
      <dgm:t>
        <a:bodyPr/>
        <a:lstStyle/>
        <a:p>
          <a:endParaRPr lang="pl-PL"/>
        </a:p>
      </dgm:t>
    </dgm:pt>
    <dgm:pt modelId="{BF09CD3A-646C-4DF5-8308-030B9FD45FD0}" type="sibTrans" cxnId="{C2C1B4F7-AFFC-4A72-9A78-C1F263D60C89}">
      <dgm:prSet/>
      <dgm:spPr/>
      <dgm:t>
        <a:bodyPr/>
        <a:lstStyle/>
        <a:p>
          <a:endParaRPr lang="pl-PL"/>
        </a:p>
      </dgm:t>
    </dgm:pt>
    <dgm:pt modelId="{BA459ABB-AE0B-4489-92E5-67BCB62D20BA}">
      <dgm:prSet/>
      <dgm:spPr/>
      <dgm:t>
        <a:bodyPr/>
        <a:lstStyle/>
        <a:p>
          <a:r>
            <a:rPr lang="pl-PL" dirty="0"/>
            <a:t>Emitowane, gdy nawigacja kończy się błędem (np. gdy </a:t>
          </a:r>
          <a:r>
            <a:rPr lang="pl-PL" dirty="0" err="1"/>
            <a:t>resolver</a:t>
          </a:r>
          <a:r>
            <a:rPr lang="pl-PL" dirty="0"/>
            <a:t> zwrócił pustą wartość lub błąd). </a:t>
          </a:r>
        </a:p>
      </dgm:t>
    </dgm:pt>
    <dgm:pt modelId="{2E64E0B4-102E-489D-B9E9-222EE706F8BD}" type="parTrans" cxnId="{56456D06-13D8-4158-8FE9-EFFB6A05E4F5}">
      <dgm:prSet/>
      <dgm:spPr/>
      <dgm:t>
        <a:bodyPr/>
        <a:lstStyle/>
        <a:p>
          <a:endParaRPr lang="pl-PL"/>
        </a:p>
      </dgm:t>
    </dgm:pt>
    <dgm:pt modelId="{D544BD93-6C48-4CDA-98D6-1C8982BA2379}" type="sibTrans" cxnId="{56456D06-13D8-4158-8FE9-EFFB6A05E4F5}">
      <dgm:prSet/>
      <dgm:spPr/>
      <dgm:t>
        <a:bodyPr/>
        <a:lstStyle/>
        <a:p>
          <a:endParaRPr lang="pl-PL"/>
        </a:p>
      </dgm:t>
    </dgm:pt>
    <dgm:pt modelId="{8E3D5EE1-B158-4926-ABF3-35060043DFF9}">
      <dgm:prSet/>
      <dgm:spPr/>
      <dgm:t>
        <a:bodyPr/>
        <a:lstStyle/>
        <a:p>
          <a:r>
            <a:rPr lang="pl-PL" b="1"/>
            <a:t>NavigationCancel</a:t>
          </a:r>
          <a:endParaRPr lang="pl-PL"/>
        </a:p>
      </dgm:t>
    </dgm:pt>
    <dgm:pt modelId="{9E05381D-AB29-42F9-A3E0-A11CDE51C53C}" type="parTrans" cxnId="{273AEF8E-9F58-4329-84B0-0A5A29826FAF}">
      <dgm:prSet/>
      <dgm:spPr/>
      <dgm:t>
        <a:bodyPr/>
        <a:lstStyle/>
        <a:p>
          <a:endParaRPr lang="pl-PL"/>
        </a:p>
      </dgm:t>
    </dgm:pt>
    <dgm:pt modelId="{1F6861E8-211B-46AF-B893-9FD0E9358B79}" type="sibTrans" cxnId="{273AEF8E-9F58-4329-84B0-0A5A29826FAF}">
      <dgm:prSet/>
      <dgm:spPr/>
      <dgm:t>
        <a:bodyPr/>
        <a:lstStyle/>
        <a:p>
          <a:endParaRPr lang="pl-PL"/>
        </a:p>
      </dgm:t>
    </dgm:pt>
    <dgm:pt modelId="{BBC234F8-1B5E-4947-B9E4-67EF307EF611}">
      <dgm:prSet/>
      <dgm:spPr/>
      <dgm:t>
        <a:bodyPr/>
        <a:lstStyle/>
        <a:p>
          <a:r>
            <a:rPr lang="pl-PL"/>
            <a:t>Emitowane, gdy nawigacja zostaje anulowana (np. gdy guard zablokuje dostęp do trasy)</a:t>
          </a:r>
        </a:p>
      </dgm:t>
    </dgm:pt>
    <dgm:pt modelId="{42DC88ED-1838-4EE4-A4D4-585D44A278BB}" type="parTrans" cxnId="{902214F6-C1C6-45B0-A09C-AF9DF2653E42}">
      <dgm:prSet/>
      <dgm:spPr/>
      <dgm:t>
        <a:bodyPr/>
        <a:lstStyle/>
        <a:p>
          <a:endParaRPr lang="pl-PL"/>
        </a:p>
      </dgm:t>
    </dgm:pt>
    <dgm:pt modelId="{B1D63119-C0E8-465E-B39D-64D521917223}" type="sibTrans" cxnId="{902214F6-C1C6-45B0-A09C-AF9DF2653E42}">
      <dgm:prSet/>
      <dgm:spPr/>
      <dgm:t>
        <a:bodyPr/>
        <a:lstStyle/>
        <a:p>
          <a:endParaRPr lang="pl-PL"/>
        </a:p>
      </dgm:t>
    </dgm:pt>
    <dgm:pt modelId="{D37FB2E4-37DA-4248-BA83-9E1C940FF919}" type="pres">
      <dgm:prSet presAssocID="{F3432A5B-C4D2-4726-98E7-C654D1EF7355}" presName="linear" presStyleCnt="0">
        <dgm:presLayoutVars>
          <dgm:animLvl val="lvl"/>
          <dgm:resizeHandles val="exact"/>
        </dgm:presLayoutVars>
      </dgm:prSet>
      <dgm:spPr/>
    </dgm:pt>
    <dgm:pt modelId="{160BCA4D-C6BD-40A1-84EE-3E02C7CFA887}" type="pres">
      <dgm:prSet presAssocID="{D725A72D-EA3B-45B8-AB13-0F39F7F922CA}" presName="parentText" presStyleLbl="node1" presStyleIdx="0" presStyleCnt="4">
        <dgm:presLayoutVars>
          <dgm:chMax val="0"/>
          <dgm:bulletEnabled val="1"/>
        </dgm:presLayoutVars>
      </dgm:prSet>
      <dgm:spPr/>
    </dgm:pt>
    <dgm:pt modelId="{FBD34B9B-36CD-4303-97E7-6B76198FAB5E}" type="pres">
      <dgm:prSet presAssocID="{D725A72D-EA3B-45B8-AB13-0F39F7F922CA}" presName="childText" presStyleLbl="revTx" presStyleIdx="0" presStyleCnt="4">
        <dgm:presLayoutVars>
          <dgm:bulletEnabled val="1"/>
        </dgm:presLayoutVars>
      </dgm:prSet>
      <dgm:spPr/>
    </dgm:pt>
    <dgm:pt modelId="{DDFFF818-3255-4F2D-BD85-156E3D8FA054}" type="pres">
      <dgm:prSet presAssocID="{E257AE34-740A-4F2A-A80F-90BF6E39F234}" presName="parentText" presStyleLbl="node1" presStyleIdx="1" presStyleCnt="4">
        <dgm:presLayoutVars>
          <dgm:chMax val="0"/>
          <dgm:bulletEnabled val="1"/>
        </dgm:presLayoutVars>
      </dgm:prSet>
      <dgm:spPr/>
    </dgm:pt>
    <dgm:pt modelId="{D9A6823E-F498-4D0B-99F0-0424D8B454EC}" type="pres">
      <dgm:prSet presAssocID="{E257AE34-740A-4F2A-A80F-90BF6E39F234}" presName="childText" presStyleLbl="revTx" presStyleIdx="1" presStyleCnt="4">
        <dgm:presLayoutVars>
          <dgm:bulletEnabled val="1"/>
        </dgm:presLayoutVars>
      </dgm:prSet>
      <dgm:spPr/>
    </dgm:pt>
    <dgm:pt modelId="{00EA82B8-B2A5-4640-A852-C7DA0D73F6BF}" type="pres">
      <dgm:prSet presAssocID="{9628C851-F489-497A-8A83-BF7F9381C281}" presName="parentText" presStyleLbl="node1" presStyleIdx="2" presStyleCnt="4">
        <dgm:presLayoutVars>
          <dgm:chMax val="0"/>
          <dgm:bulletEnabled val="1"/>
        </dgm:presLayoutVars>
      </dgm:prSet>
      <dgm:spPr/>
    </dgm:pt>
    <dgm:pt modelId="{C02083D7-E6ED-4C54-ABC9-258F6715232E}" type="pres">
      <dgm:prSet presAssocID="{9628C851-F489-497A-8A83-BF7F9381C281}" presName="childText" presStyleLbl="revTx" presStyleIdx="2" presStyleCnt="4">
        <dgm:presLayoutVars>
          <dgm:bulletEnabled val="1"/>
        </dgm:presLayoutVars>
      </dgm:prSet>
      <dgm:spPr/>
    </dgm:pt>
    <dgm:pt modelId="{8FBF21B4-4AE3-4264-AC73-1739612D377D}" type="pres">
      <dgm:prSet presAssocID="{8E3D5EE1-B158-4926-ABF3-35060043DFF9}" presName="parentText" presStyleLbl="node1" presStyleIdx="3" presStyleCnt="4">
        <dgm:presLayoutVars>
          <dgm:chMax val="0"/>
          <dgm:bulletEnabled val="1"/>
        </dgm:presLayoutVars>
      </dgm:prSet>
      <dgm:spPr/>
    </dgm:pt>
    <dgm:pt modelId="{0B41CF0A-0624-43B1-A75F-6790772982E8}" type="pres">
      <dgm:prSet presAssocID="{8E3D5EE1-B158-4926-ABF3-35060043DFF9}" presName="childText" presStyleLbl="revTx" presStyleIdx="3" presStyleCnt="4">
        <dgm:presLayoutVars>
          <dgm:bulletEnabled val="1"/>
        </dgm:presLayoutVars>
      </dgm:prSet>
      <dgm:spPr/>
    </dgm:pt>
  </dgm:ptLst>
  <dgm:cxnLst>
    <dgm:cxn modelId="{F31B0301-6B3E-4E9B-B8B0-A5ACB18B05D0}" srcId="{D725A72D-EA3B-45B8-AB13-0F39F7F922CA}" destId="{E090F54B-C983-4AE9-B233-C60D2EB38470}" srcOrd="0" destOrd="0" parTransId="{35A90F8D-0EFE-484F-B41B-CD27275EBCC8}" sibTransId="{4DCE9148-69C5-4D1B-8CE6-45DDC1F89AD6}"/>
    <dgm:cxn modelId="{B2047D01-5894-4309-A8A6-47D337A73FDE}" type="presOf" srcId="{E257AE34-740A-4F2A-A80F-90BF6E39F234}" destId="{DDFFF818-3255-4F2D-BD85-156E3D8FA054}" srcOrd="0" destOrd="0" presId="urn:microsoft.com/office/officeart/2005/8/layout/vList2"/>
    <dgm:cxn modelId="{ABC1C704-B9E1-466D-805D-9AA5D0CE8066}" type="presOf" srcId="{053445AC-9F71-42DB-B1BA-B4FD4C64FA9E}" destId="{D9A6823E-F498-4D0B-99F0-0424D8B454EC}" srcOrd="0" destOrd="0" presId="urn:microsoft.com/office/officeart/2005/8/layout/vList2"/>
    <dgm:cxn modelId="{56456D06-13D8-4158-8FE9-EFFB6A05E4F5}" srcId="{9628C851-F489-497A-8A83-BF7F9381C281}" destId="{BA459ABB-AE0B-4489-92E5-67BCB62D20BA}" srcOrd="0" destOrd="0" parTransId="{2E64E0B4-102E-489D-B9E9-222EE706F8BD}" sibTransId="{D544BD93-6C48-4CDA-98D6-1C8982BA2379}"/>
    <dgm:cxn modelId="{0853C121-9584-4016-A31A-4DE3F5FF04DA}" type="presOf" srcId="{BA459ABB-AE0B-4489-92E5-67BCB62D20BA}" destId="{C02083D7-E6ED-4C54-ABC9-258F6715232E}" srcOrd="0" destOrd="0" presId="urn:microsoft.com/office/officeart/2005/8/layout/vList2"/>
    <dgm:cxn modelId="{F86F6131-AE05-4285-8E82-F328016B6ABA}" srcId="{E257AE34-740A-4F2A-A80F-90BF6E39F234}" destId="{053445AC-9F71-42DB-B1BA-B4FD4C64FA9E}" srcOrd="0" destOrd="0" parTransId="{7323D4CC-8D47-4E74-B5F6-C312F40142D3}" sibTransId="{6F308CDB-F446-4F93-8760-F1155A312993}"/>
    <dgm:cxn modelId="{FABFE552-9FE0-467F-8026-188BF8FE4D83}" type="presOf" srcId="{8E3D5EE1-B158-4926-ABF3-35060043DFF9}" destId="{8FBF21B4-4AE3-4264-AC73-1739612D377D}" srcOrd="0" destOrd="0" presId="urn:microsoft.com/office/officeart/2005/8/layout/vList2"/>
    <dgm:cxn modelId="{1B436256-AAAA-4ECB-B475-56AEF3D5839D}" type="presOf" srcId="{BBC234F8-1B5E-4947-B9E4-67EF307EF611}" destId="{0B41CF0A-0624-43B1-A75F-6790772982E8}" srcOrd="0" destOrd="0" presId="urn:microsoft.com/office/officeart/2005/8/layout/vList2"/>
    <dgm:cxn modelId="{E462FB84-4BDE-4761-A8BE-9C89F6E4E858}" type="presOf" srcId="{E090F54B-C983-4AE9-B233-C60D2EB38470}" destId="{FBD34B9B-36CD-4303-97E7-6B76198FAB5E}" srcOrd="0" destOrd="0" presId="urn:microsoft.com/office/officeart/2005/8/layout/vList2"/>
    <dgm:cxn modelId="{273AEF8E-9F58-4329-84B0-0A5A29826FAF}" srcId="{F3432A5B-C4D2-4726-98E7-C654D1EF7355}" destId="{8E3D5EE1-B158-4926-ABF3-35060043DFF9}" srcOrd="3" destOrd="0" parTransId="{9E05381D-AB29-42F9-A3E0-A11CDE51C53C}" sibTransId="{1F6861E8-211B-46AF-B893-9FD0E9358B79}"/>
    <dgm:cxn modelId="{F6BAA895-A426-4274-8F62-F653C97A196F}" type="presOf" srcId="{9628C851-F489-497A-8A83-BF7F9381C281}" destId="{00EA82B8-B2A5-4640-A852-C7DA0D73F6BF}" srcOrd="0" destOrd="0" presId="urn:microsoft.com/office/officeart/2005/8/layout/vList2"/>
    <dgm:cxn modelId="{A679B0A2-EDE1-456D-B1AE-671B40491332}" srcId="{F3432A5B-C4D2-4726-98E7-C654D1EF7355}" destId="{E257AE34-740A-4F2A-A80F-90BF6E39F234}" srcOrd="1" destOrd="0" parTransId="{3F39D2B5-FF52-4381-86E0-72596858028C}" sibTransId="{D68B39E4-7EFF-4C9E-9A21-5D598C136182}"/>
    <dgm:cxn modelId="{EA1780E2-2A6B-4079-8A6E-4F9307264B7E}" type="presOf" srcId="{F3432A5B-C4D2-4726-98E7-C654D1EF7355}" destId="{D37FB2E4-37DA-4248-BA83-9E1C940FF919}" srcOrd="0" destOrd="0" presId="urn:microsoft.com/office/officeart/2005/8/layout/vList2"/>
    <dgm:cxn modelId="{3198C6E9-CC51-40E2-887B-D6B523DA7837}" type="presOf" srcId="{D725A72D-EA3B-45B8-AB13-0F39F7F922CA}" destId="{160BCA4D-C6BD-40A1-84EE-3E02C7CFA887}" srcOrd="0" destOrd="0" presId="urn:microsoft.com/office/officeart/2005/8/layout/vList2"/>
    <dgm:cxn modelId="{902214F6-C1C6-45B0-A09C-AF9DF2653E42}" srcId="{8E3D5EE1-B158-4926-ABF3-35060043DFF9}" destId="{BBC234F8-1B5E-4947-B9E4-67EF307EF611}" srcOrd="0" destOrd="0" parTransId="{42DC88ED-1838-4EE4-A4D4-585D44A278BB}" sibTransId="{B1D63119-C0E8-465E-B39D-64D521917223}"/>
    <dgm:cxn modelId="{C2C1B4F7-AFFC-4A72-9A78-C1F263D60C89}" srcId="{F3432A5B-C4D2-4726-98E7-C654D1EF7355}" destId="{9628C851-F489-497A-8A83-BF7F9381C281}" srcOrd="2" destOrd="0" parTransId="{50693DE3-3068-4AAE-B80D-DF698CABB48C}" sibTransId="{BF09CD3A-646C-4DF5-8308-030B9FD45FD0}"/>
    <dgm:cxn modelId="{0A07B6FF-31C6-4F2E-B6B6-2F1A5FF8C458}" srcId="{F3432A5B-C4D2-4726-98E7-C654D1EF7355}" destId="{D725A72D-EA3B-45B8-AB13-0F39F7F922CA}" srcOrd="0" destOrd="0" parTransId="{122E9294-416C-4CDC-85DA-935F1D55799E}" sibTransId="{EA59C77F-5855-4549-BDC0-59C659437264}"/>
    <dgm:cxn modelId="{C81A2FD1-9F36-49DC-947A-3F842188AE41}" type="presParOf" srcId="{D37FB2E4-37DA-4248-BA83-9E1C940FF919}" destId="{160BCA4D-C6BD-40A1-84EE-3E02C7CFA887}" srcOrd="0" destOrd="0" presId="urn:microsoft.com/office/officeart/2005/8/layout/vList2"/>
    <dgm:cxn modelId="{D13171CF-985F-49CC-B8DA-C410B460288C}" type="presParOf" srcId="{D37FB2E4-37DA-4248-BA83-9E1C940FF919}" destId="{FBD34B9B-36CD-4303-97E7-6B76198FAB5E}" srcOrd="1" destOrd="0" presId="urn:microsoft.com/office/officeart/2005/8/layout/vList2"/>
    <dgm:cxn modelId="{B8173232-DB2F-4B92-9B54-D8D7AD0AA9E0}" type="presParOf" srcId="{D37FB2E4-37DA-4248-BA83-9E1C940FF919}" destId="{DDFFF818-3255-4F2D-BD85-156E3D8FA054}" srcOrd="2" destOrd="0" presId="urn:microsoft.com/office/officeart/2005/8/layout/vList2"/>
    <dgm:cxn modelId="{B5B8C9CD-602F-44B0-9CEC-0966157FEEC5}" type="presParOf" srcId="{D37FB2E4-37DA-4248-BA83-9E1C940FF919}" destId="{D9A6823E-F498-4D0B-99F0-0424D8B454EC}" srcOrd="3" destOrd="0" presId="urn:microsoft.com/office/officeart/2005/8/layout/vList2"/>
    <dgm:cxn modelId="{E7724B0C-6158-4CF0-B7BE-2BE1B4E13A7D}" type="presParOf" srcId="{D37FB2E4-37DA-4248-BA83-9E1C940FF919}" destId="{00EA82B8-B2A5-4640-A852-C7DA0D73F6BF}" srcOrd="4" destOrd="0" presId="urn:microsoft.com/office/officeart/2005/8/layout/vList2"/>
    <dgm:cxn modelId="{C05457B4-A288-4422-938C-B72888E58EB4}" type="presParOf" srcId="{D37FB2E4-37DA-4248-BA83-9E1C940FF919}" destId="{C02083D7-E6ED-4C54-ABC9-258F6715232E}" srcOrd="5" destOrd="0" presId="urn:microsoft.com/office/officeart/2005/8/layout/vList2"/>
    <dgm:cxn modelId="{43E4419D-B0D3-4AE5-AA6E-26E7342214F8}" type="presParOf" srcId="{D37FB2E4-37DA-4248-BA83-9E1C940FF919}" destId="{8FBF21B4-4AE3-4264-AC73-1739612D377D}" srcOrd="6" destOrd="0" presId="urn:microsoft.com/office/officeart/2005/8/layout/vList2"/>
    <dgm:cxn modelId="{4F6E383B-5631-47EC-A590-17F19170D05F}" type="presParOf" srcId="{D37FB2E4-37DA-4248-BA83-9E1C940FF919}" destId="{0B41CF0A-0624-43B1-A75F-6790772982E8}"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E68E194-6B14-41D6-9542-CE357FB2CB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41DB7EA8-7831-4DC2-849E-545FFC4331D7}">
      <dgm:prSet/>
      <dgm:spPr/>
      <dgm:t>
        <a:bodyPr/>
        <a:lstStyle/>
        <a:p>
          <a:r>
            <a:rPr lang="pl-PL" dirty="0"/>
            <a:t>Ładowanie zachłanne (</a:t>
          </a:r>
          <a:r>
            <a:rPr lang="pl-PL" b="1" dirty="0" err="1"/>
            <a:t>eager</a:t>
          </a:r>
          <a:r>
            <a:rPr lang="pl-PL" b="1" dirty="0"/>
            <a:t> </a:t>
          </a:r>
          <a:r>
            <a:rPr lang="pl-PL" b="1" dirty="0" err="1"/>
            <a:t>loading</a:t>
          </a:r>
          <a:r>
            <a:rPr lang="pl-PL" dirty="0"/>
            <a:t>)</a:t>
          </a:r>
        </a:p>
      </dgm:t>
    </dgm:pt>
    <dgm:pt modelId="{063B6B7F-FA65-4D1C-95D1-D2403339A348}" type="parTrans" cxnId="{5268A0E6-2584-49AF-97D9-3EA8E27EF2CF}">
      <dgm:prSet/>
      <dgm:spPr/>
      <dgm:t>
        <a:bodyPr/>
        <a:lstStyle/>
        <a:p>
          <a:endParaRPr lang="pl-PL"/>
        </a:p>
      </dgm:t>
    </dgm:pt>
    <dgm:pt modelId="{BA90C6E2-9AC7-48BD-B3F0-5768F3D6B683}" type="sibTrans" cxnId="{5268A0E6-2584-49AF-97D9-3EA8E27EF2CF}">
      <dgm:prSet/>
      <dgm:spPr/>
      <dgm:t>
        <a:bodyPr/>
        <a:lstStyle/>
        <a:p>
          <a:endParaRPr lang="pl-PL"/>
        </a:p>
      </dgm:t>
    </dgm:pt>
    <dgm:pt modelId="{20560C7E-743F-414B-8029-E54EEC8E9767}">
      <dgm:prSet/>
      <dgm:spPr/>
      <dgm:t>
        <a:bodyPr/>
        <a:lstStyle/>
        <a:p>
          <a:r>
            <a:rPr lang="pl-PL" dirty="0"/>
            <a:t>Zasoby ładowane w ten sposób są ładowane od razu, </a:t>
          </a:r>
          <a:r>
            <a:rPr lang="pl-PL" dirty="0" err="1"/>
            <a:t>tzn</a:t>
          </a:r>
          <a:r>
            <a:rPr lang="pl-PL" dirty="0"/>
            <a:t> trafiają do paczki która jest ładowana jako inicjalna.</a:t>
          </a:r>
        </a:p>
      </dgm:t>
    </dgm:pt>
    <dgm:pt modelId="{21BC7ECC-A821-4F2C-B72D-B3620A5C7DA8}" type="parTrans" cxnId="{EEFC1F08-432B-49C7-843D-A21BBF00AA7B}">
      <dgm:prSet/>
      <dgm:spPr/>
      <dgm:t>
        <a:bodyPr/>
        <a:lstStyle/>
        <a:p>
          <a:endParaRPr lang="pl-PL"/>
        </a:p>
      </dgm:t>
    </dgm:pt>
    <dgm:pt modelId="{9EEEBC50-E4ED-41C6-9CEE-6C735F65BF41}" type="sibTrans" cxnId="{EEFC1F08-432B-49C7-843D-A21BBF00AA7B}">
      <dgm:prSet/>
      <dgm:spPr/>
      <dgm:t>
        <a:bodyPr/>
        <a:lstStyle/>
        <a:p>
          <a:endParaRPr lang="pl-PL"/>
        </a:p>
      </dgm:t>
    </dgm:pt>
    <dgm:pt modelId="{C97C232F-8987-468A-B6D6-A2297530BBF5}">
      <dgm:prSet/>
      <dgm:spPr/>
      <dgm:t>
        <a:bodyPr/>
        <a:lstStyle/>
        <a:p>
          <a:r>
            <a:rPr lang="pl-PL" dirty="0"/>
            <a:t>Wpływa to na zwiększenie rozmiaru tej inicjalnej paczki a więc „pogorszenie wydajności” aplikacji, urządzenie będzie potrzebowało więcej czasu by pokazać </a:t>
          </a:r>
          <a:r>
            <a:rPr lang="pl-PL" dirty="0" err="1"/>
            <a:t>użytkownikow</a:t>
          </a:r>
          <a:r>
            <a:rPr lang="pl-PL" dirty="0"/>
            <a:t> cokolwiek po wejściu do aplikacji</a:t>
          </a:r>
        </a:p>
      </dgm:t>
    </dgm:pt>
    <dgm:pt modelId="{DD153FC0-5FE1-4334-BCB5-783A51040B7F}" type="parTrans" cxnId="{E5D925E6-9093-496A-8EDE-0EAF731F9016}">
      <dgm:prSet/>
      <dgm:spPr/>
      <dgm:t>
        <a:bodyPr/>
        <a:lstStyle/>
        <a:p>
          <a:endParaRPr lang="pl-PL"/>
        </a:p>
      </dgm:t>
    </dgm:pt>
    <dgm:pt modelId="{4FD82434-F052-47FC-8E85-F8DDFAF07BF5}" type="sibTrans" cxnId="{E5D925E6-9093-496A-8EDE-0EAF731F9016}">
      <dgm:prSet/>
      <dgm:spPr/>
      <dgm:t>
        <a:bodyPr/>
        <a:lstStyle/>
        <a:p>
          <a:endParaRPr lang="pl-PL"/>
        </a:p>
      </dgm:t>
    </dgm:pt>
    <dgm:pt modelId="{F88F2699-61ED-45E2-8537-F97C6B0C110E}">
      <dgm:prSet/>
      <dgm:spPr/>
      <dgm:t>
        <a:bodyPr/>
        <a:lstStyle/>
        <a:p>
          <a:r>
            <a:rPr lang="pl-PL" dirty="0"/>
            <a:t>Ładowanie leniwe (</a:t>
          </a:r>
          <a:r>
            <a:rPr lang="pl-PL" b="1" dirty="0" err="1"/>
            <a:t>lazy</a:t>
          </a:r>
          <a:r>
            <a:rPr lang="pl-PL" b="1" dirty="0"/>
            <a:t> </a:t>
          </a:r>
          <a:r>
            <a:rPr lang="pl-PL" b="1" dirty="0" err="1"/>
            <a:t>loading</a:t>
          </a:r>
          <a:r>
            <a:rPr lang="pl-PL" dirty="0"/>
            <a:t>)</a:t>
          </a:r>
        </a:p>
      </dgm:t>
    </dgm:pt>
    <dgm:pt modelId="{494BCDE5-7DD8-450F-B757-22955B650E80}" type="parTrans" cxnId="{B00B520C-808B-40A8-AC1E-E40F92D8F045}">
      <dgm:prSet/>
      <dgm:spPr/>
      <dgm:t>
        <a:bodyPr/>
        <a:lstStyle/>
        <a:p>
          <a:endParaRPr lang="pl-PL"/>
        </a:p>
      </dgm:t>
    </dgm:pt>
    <dgm:pt modelId="{5242E7F8-380D-41D6-8D6B-6D611195652B}" type="sibTrans" cxnId="{B00B520C-808B-40A8-AC1E-E40F92D8F045}">
      <dgm:prSet/>
      <dgm:spPr/>
      <dgm:t>
        <a:bodyPr/>
        <a:lstStyle/>
        <a:p>
          <a:endParaRPr lang="pl-PL"/>
        </a:p>
      </dgm:t>
    </dgm:pt>
    <dgm:pt modelId="{C9161B14-B196-4194-B97A-646CF289B9EA}">
      <dgm:prSet/>
      <dgm:spPr/>
      <dgm:t>
        <a:bodyPr/>
        <a:lstStyle/>
        <a:p>
          <a:r>
            <a:rPr lang="pl-PL" dirty="0"/>
            <a:t>Umożliwia ładowanie modułów dopiero wtedy, gdy są potrzebne (np. przy pierwszej wizycie na danej trasie)</a:t>
          </a:r>
        </a:p>
      </dgm:t>
    </dgm:pt>
    <dgm:pt modelId="{9A3E1B53-275E-470A-94E2-6EFECBB2B5B0}" type="parTrans" cxnId="{49DBA794-6264-4BDE-B5E0-F139108E91B2}">
      <dgm:prSet/>
      <dgm:spPr/>
      <dgm:t>
        <a:bodyPr/>
        <a:lstStyle/>
        <a:p>
          <a:endParaRPr lang="pl-PL"/>
        </a:p>
      </dgm:t>
    </dgm:pt>
    <dgm:pt modelId="{0C19ED0B-F825-4DC5-BF93-3722F5F59C14}" type="sibTrans" cxnId="{49DBA794-6264-4BDE-B5E0-F139108E91B2}">
      <dgm:prSet/>
      <dgm:spPr/>
      <dgm:t>
        <a:bodyPr/>
        <a:lstStyle/>
        <a:p>
          <a:endParaRPr lang="pl-PL"/>
        </a:p>
      </dgm:t>
    </dgm:pt>
    <dgm:pt modelId="{AA5EAA01-26EB-4A19-8E9D-5AE25181587C}">
      <dgm:prSet/>
      <dgm:spPr/>
      <dgm:t>
        <a:bodyPr/>
        <a:lstStyle/>
        <a:p>
          <a:r>
            <a:rPr lang="pl-PL" dirty="0"/>
            <a:t>Wpływa to na zwiększa wydajność aplikacji, przez zmniejszenie inicjalnej paczki, odłożenie ładowania na później.</a:t>
          </a:r>
        </a:p>
      </dgm:t>
    </dgm:pt>
    <dgm:pt modelId="{DBC198CA-F9D5-449B-A9B4-773FC3F46149}" type="parTrans" cxnId="{359B4741-ABDC-42AD-8F25-04A93B4EFF70}">
      <dgm:prSet/>
      <dgm:spPr/>
      <dgm:t>
        <a:bodyPr/>
        <a:lstStyle/>
        <a:p>
          <a:endParaRPr lang="pl-PL"/>
        </a:p>
      </dgm:t>
    </dgm:pt>
    <dgm:pt modelId="{87C4BC3B-D801-42F8-A836-339D6285F081}" type="sibTrans" cxnId="{359B4741-ABDC-42AD-8F25-04A93B4EFF70}">
      <dgm:prSet/>
      <dgm:spPr/>
      <dgm:t>
        <a:bodyPr/>
        <a:lstStyle/>
        <a:p>
          <a:endParaRPr lang="pl-PL"/>
        </a:p>
      </dgm:t>
    </dgm:pt>
    <dgm:pt modelId="{9A8BABDF-6CF1-48E6-981D-7084904EB031}" type="pres">
      <dgm:prSet presAssocID="{FE68E194-6B14-41D6-9542-CE357FB2CB18}" presName="linear" presStyleCnt="0">
        <dgm:presLayoutVars>
          <dgm:animLvl val="lvl"/>
          <dgm:resizeHandles val="exact"/>
        </dgm:presLayoutVars>
      </dgm:prSet>
      <dgm:spPr/>
    </dgm:pt>
    <dgm:pt modelId="{EF5D43E3-1B92-40A2-BF99-42442B27D61C}" type="pres">
      <dgm:prSet presAssocID="{41DB7EA8-7831-4DC2-849E-545FFC4331D7}" presName="parentText" presStyleLbl="node1" presStyleIdx="0" presStyleCnt="2">
        <dgm:presLayoutVars>
          <dgm:chMax val="0"/>
          <dgm:bulletEnabled val="1"/>
        </dgm:presLayoutVars>
      </dgm:prSet>
      <dgm:spPr/>
    </dgm:pt>
    <dgm:pt modelId="{480E4EDE-50EF-4E2C-ADBB-A57E39B1438F}" type="pres">
      <dgm:prSet presAssocID="{41DB7EA8-7831-4DC2-849E-545FFC4331D7}" presName="childText" presStyleLbl="revTx" presStyleIdx="0" presStyleCnt="2">
        <dgm:presLayoutVars>
          <dgm:bulletEnabled val="1"/>
        </dgm:presLayoutVars>
      </dgm:prSet>
      <dgm:spPr/>
    </dgm:pt>
    <dgm:pt modelId="{ED699DB7-372E-41CF-B406-E7C658469A95}" type="pres">
      <dgm:prSet presAssocID="{F88F2699-61ED-45E2-8537-F97C6B0C110E}" presName="parentText" presStyleLbl="node1" presStyleIdx="1" presStyleCnt="2">
        <dgm:presLayoutVars>
          <dgm:chMax val="0"/>
          <dgm:bulletEnabled val="1"/>
        </dgm:presLayoutVars>
      </dgm:prSet>
      <dgm:spPr/>
    </dgm:pt>
    <dgm:pt modelId="{B58F540A-DA36-4FD9-8663-1889FC75E7E5}" type="pres">
      <dgm:prSet presAssocID="{F88F2699-61ED-45E2-8537-F97C6B0C110E}" presName="childText" presStyleLbl="revTx" presStyleIdx="1" presStyleCnt="2">
        <dgm:presLayoutVars>
          <dgm:bulletEnabled val="1"/>
        </dgm:presLayoutVars>
      </dgm:prSet>
      <dgm:spPr/>
    </dgm:pt>
  </dgm:ptLst>
  <dgm:cxnLst>
    <dgm:cxn modelId="{0AF98906-9744-443F-876B-94F85761B843}" type="presOf" srcId="{41DB7EA8-7831-4DC2-849E-545FFC4331D7}" destId="{EF5D43E3-1B92-40A2-BF99-42442B27D61C}" srcOrd="0" destOrd="0" presId="urn:microsoft.com/office/officeart/2005/8/layout/vList2"/>
    <dgm:cxn modelId="{EEFC1F08-432B-49C7-843D-A21BBF00AA7B}" srcId="{41DB7EA8-7831-4DC2-849E-545FFC4331D7}" destId="{20560C7E-743F-414B-8029-E54EEC8E9767}" srcOrd="0" destOrd="0" parTransId="{21BC7ECC-A821-4F2C-B72D-B3620A5C7DA8}" sibTransId="{9EEEBC50-E4ED-41C6-9CEE-6C735F65BF41}"/>
    <dgm:cxn modelId="{B00B520C-808B-40A8-AC1E-E40F92D8F045}" srcId="{FE68E194-6B14-41D6-9542-CE357FB2CB18}" destId="{F88F2699-61ED-45E2-8537-F97C6B0C110E}" srcOrd="1" destOrd="0" parTransId="{494BCDE5-7DD8-450F-B757-22955B650E80}" sibTransId="{5242E7F8-380D-41D6-8D6B-6D611195652B}"/>
    <dgm:cxn modelId="{C586832F-B91C-4837-90CA-1DC35758EB2B}" type="presOf" srcId="{C97C232F-8987-468A-B6D6-A2297530BBF5}" destId="{480E4EDE-50EF-4E2C-ADBB-A57E39B1438F}" srcOrd="0" destOrd="1" presId="urn:microsoft.com/office/officeart/2005/8/layout/vList2"/>
    <dgm:cxn modelId="{19DD1D37-A914-4E45-8967-4444C9C15969}" type="presOf" srcId="{AA5EAA01-26EB-4A19-8E9D-5AE25181587C}" destId="{B58F540A-DA36-4FD9-8663-1889FC75E7E5}" srcOrd="0" destOrd="1" presId="urn:microsoft.com/office/officeart/2005/8/layout/vList2"/>
    <dgm:cxn modelId="{359B4741-ABDC-42AD-8F25-04A93B4EFF70}" srcId="{F88F2699-61ED-45E2-8537-F97C6B0C110E}" destId="{AA5EAA01-26EB-4A19-8E9D-5AE25181587C}" srcOrd="1" destOrd="0" parTransId="{DBC198CA-F9D5-449B-A9B4-773FC3F46149}" sibTransId="{87C4BC3B-D801-42F8-A836-339D6285F081}"/>
    <dgm:cxn modelId="{49DBA794-6264-4BDE-B5E0-F139108E91B2}" srcId="{F88F2699-61ED-45E2-8537-F97C6B0C110E}" destId="{C9161B14-B196-4194-B97A-646CF289B9EA}" srcOrd="0" destOrd="0" parTransId="{9A3E1B53-275E-470A-94E2-6EFECBB2B5B0}" sibTransId="{0C19ED0B-F825-4DC5-BF93-3722F5F59C14}"/>
    <dgm:cxn modelId="{D18523C9-EA62-4510-8B0F-042508FDB608}" type="presOf" srcId="{FE68E194-6B14-41D6-9542-CE357FB2CB18}" destId="{9A8BABDF-6CF1-48E6-981D-7084904EB031}" srcOrd="0" destOrd="0" presId="urn:microsoft.com/office/officeart/2005/8/layout/vList2"/>
    <dgm:cxn modelId="{F97272D1-2093-4550-B6F5-9BA45458F3B1}" type="presOf" srcId="{20560C7E-743F-414B-8029-E54EEC8E9767}" destId="{480E4EDE-50EF-4E2C-ADBB-A57E39B1438F}" srcOrd="0" destOrd="0" presId="urn:microsoft.com/office/officeart/2005/8/layout/vList2"/>
    <dgm:cxn modelId="{D5E383E0-ADD7-4853-AA4A-9A2750577B65}" type="presOf" srcId="{C9161B14-B196-4194-B97A-646CF289B9EA}" destId="{B58F540A-DA36-4FD9-8663-1889FC75E7E5}" srcOrd="0" destOrd="0" presId="urn:microsoft.com/office/officeart/2005/8/layout/vList2"/>
    <dgm:cxn modelId="{E5D925E6-9093-496A-8EDE-0EAF731F9016}" srcId="{41DB7EA8-7831-4DC2-849E-545FFC4331D7}" destId="{C97C232F-8987-468A-B6D6-A2297530BBF5}" srcOrd="1" destOrd="0" parTransId="{DD153FC0-5FE1-4334-BCB5-783A51040B7F}" sibTransId="{4FD82434-F052-47FC-8E85-F8DDFAF07BF5}"/>
    <dgm:cxn modelId="{5268A0E6-2584-49AF-97D9-3EA8E27EF2CF}" srcId="{FE68E194-6B14-41D6-9542-CE357FB2CB18}" destId="{41DB7EA8-7831-4DC2-849E-545FFC4331D7}" srcOrd="0" destOrd="0" parTransId="{063B6B7F-FA65-4D1C-95D1-D2403339A348}" sibTransId="{BA90C6E2-9AC7-48BD-B3F0-5768F3D6B683}"/>
    <dgm:cxn modelId="{38EC7CF4-8A8F-4628-8246-71330A349D78}" type="presOf" srcId="{F88F2699-61ED-45E2-8537-F97C6B0C110E}" destId="{ED699DB7-372E-41CF-B406-E7C658469A95}" srcOrd="0" destOrd="0" presId="urn:microsoft.com/office/officeart/2005/8/layout/vList2"/>
    <dgm:cxn modelId="{3025E097-86D2-4F08-A8FC-9991CB07E467}" type="presParOf" srcId="{9A8BABDF-6CF1-48E6-981D-7084904EB031}" destId="{EF5D43E3-1B92-40A2-BF99-42442B27D61C}" srcOrd="0" destOrd="0" presId="urn:microsoft.com/office/officeart/2005/8/layout/vList2"/>
    <dgm:cxn modelId="{2D7F9997-F7C1-4472-ACCE-71BACEB7019B}" type="presParOf" srcId="{9A8BABDF-6CF1-48E6-981D-7084904EB031}" destId="{480E4EDE-50EF-4E2C-ADBB-A57E39B1438F}" srcOrd="1" destOrd="0" presId="urn:microsoft.com/office/officeart/2005/8/layout/vList2"/>
    <dgm:cxn modelId="{7DCA05DF-2802-40E5-B9F5-5F5809ABD6F0}" type="presParOf" srcId="{9A8BABDF-6CF1-48E6-981D-7084904EB031}" destId="{ED699DB7-372E-41CF-B406-E7C658469A95}" srcOrd="2" destOrd="0" presId="urn:microsoft.com/office/officeart/2005/8/layout/vList2"/>
    <dgm:cxn modelId="{679F2F20-B5F2-487A-9E2D-5D6A6C938A44}" type="presParOf" srcId="{9A8BABDF-6CF1-48E6-981D-7084904EB031}" destId="{B58F540A-DA36-4FD9-8663-1889FC75E7E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F7B802-EC27-458A-882C-A3BE0AE7CE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BC57344-B91D-42D9-A279-B73FCC3D3C01}">
      <dgm:prSet/>
      <dgm:spPr/>
      <dgm:t>
        <a:bodyPr/>
        <a:lstStyle/>
        <a:p>
          <a:r>
            <a:rPr lang="pl-PL" dirty="0"/>
            <a:t>To implementacja aplikacji internetowej, która ładuje pojedynczy dokument HTML, a następnie aktualizuje zawartość tego pojedynczego dokumentu za pomocą interfejsów API JavaScript na podstawie danych otrzymanych z serwera w postaci plików JSON.</a:t>
          </a:r>
        </a:p>
      </dgm:t>
    </dgm:pt>
    <dgm:pt modelId="{A0838467-274C-4D1B-B7A6-8B862085979E}" type="parTrans" cxnId="{9F6E2D3A-F32C-41BB-BB45-4737BDD543E1}">
      <dgm:prSet/>
      <dgm:spPr/>
      <dgm:t>
        <a:bodyPr/>
        <a:lstStyle/>
        <a:p>
          <a:endParaRPr lang="pl-PL"/>
        </a:p>
      </dgm:t>
    </dgm:pt>
    <dgm:pt modelId="{7EF1326A-6B22-4AE9-B298-D1CB34F559BC}" type="sibTrans" cxnId="{9F6E2D3A-F32C-41BB-BB45-4737BDD543E1}">
      <dgm:prSet/>
      <dgm:spPr/>
      <dgm:t>
        <a:bodyPr/>
        <a:lstStyle/>
        <a:p>
          <a:endParaRPr lang="pl-PL"/>
        </a:p>
      </dgm:t>
    </dgm:pt>
    <dgm:pt modelId="{46DF7435-89F3-4001-A4CB-B988F2B01D35}">
      <dgm:prSet/>
      <dgm:spPr/>
      <dgm:t>
        <a:bodyPr/>
        <a:lstStyle/>
        <a:p>
          <a:r>
            <a:rPr lang="pl-PL"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gm:t>
    </dgm:pt>
    <dgm:pt modelId="{0248DE07-FBDA-4D9C-A246-363077B959B1}" type="parTrans" cxnId="{A7836772-FE60-41FB-950C-9FCA78249026}">
      <dgm:prSet/>
      <dgm:spPr/>
      <dgm:t>
        <a:bodyPr/>
        <a:lstStyle/>
        <a:p>
          <a:endParaRPr lang="pl-PL"/>
        </a:p>
      </dgm:t>
    </dgm:pt>
    <dgm:pt modelId="{FCEF0688-04CA-493A-9321-69C64B52BEFA}" type="sibTrans" cxnId="{A7836772-FE60-41FB-950C-9FCA78249026}">
      <dgm:prSet/>
      <dgm:spPr/>
      <dgm:t>
        <a:bodyPr/>
        <a:lstStyle/>
        <a:p>
          <a:endParaRPr lang="pl-PL"/>
        </a:p>
      </dgm:t>
    </dgm:pt>
    <dgm:pt modelId="{8CE330B2-0CD4-4DAA-BC9C-56EDDECBAE18}" type="pres">
      <dgm:prSet presAssocID="{BAF7B802-EC27-458A-882C-A3BE0AE7CE2C}" presName="linear" presStyleCnt="0">
        <dgm:presLayoutVars>
          <dgm:animLvl val="lvl"/>
          <dgm:resizeHandles val="exact"/>
        </dgm:presLayoutVars>
      </dgm:prSet>
      <dgm:spPr/>
    </dgm:pt>
    <dgm:pt modelId="{18CB6C59-8735-4437-B182-EA1D28A533AE}" type="pres">
      <dgm:prSet presAssocID="{7BC57344-B91D-42D9-A279-B73FCC3D3C01}" presName="parentText" presStyleLbl="node1" presStyleIdx="0" presStyleCnt="2" custLinFactY="-1431" custLinFactNeighborX="53711" custLinFactNeighborY="-100000">
        <dgm:presLayoutVars>
          <dgm:chMax val="0"/>
          <dgm:bulletEnabled val="1"/>
        </dgm:presLayoutVars>
      </dgm:prSet>
      <dgm:spPr/>
    </dgm:pt>
    <dgm:pt modelId="{1A54D9FD-D35B-487A-B08D-5F8CB86AB607}" type="pres">
      <dgm:prSet presAssocID="{7EF1326A-6B22-4AE9-B298-D1CB34F559BC}" presName="spacer" presStyleCnt="0"/>
      <dgm:spPr/>
    </dgm:pt>
    <dgm:pt modelId="{0520CF10-B23E-4FDA-B607-8C4C5AB53B96}" type="pres">
      <dgm:prSet presAssocID="{46DF7435-89F3-4001-A4CB-B988F2B01D35}" presName="parentText" presStyleLbl="node1" presStyleIdx="1" presStyleCnt="2">
        <dgm:presLayoutVars>
          <dgm:chMax val="0"/>
          <dgm:bulletEnabled val="1"/>
        </dgm:presLayoutVars>
      </dgm:prSet>
      <dgm:spPr/>
    </dgm:pt>
  </dgm:ptLst>
  <dgm:cxnLst>
    <dgm:cxn modelId="{9F6E2D3A-F32C-41BB-BB45-4737BDD543E1}" srcId="{BAF7B802-EC27-458A-882C-A3BE0AE7CE2C}" destId="{7BC57344-B91D-42D9-A279-B73FCC3D3C01}" srcOrd="0" destOrd="0" parTransId="{A0838467-274C-4D1B-B7A6-8B862085979E}" sibTransId="{7EF1326A-6B22-4AE9-B298-D1CB34F559BC}"/>
    <dgm:cxn modelId="{5D1DBE68-3CAF-4D7A-A4B3-D2D4479BBA42}" type="presOf" srcId="{46DF7435-89F3-4001-A4CB-B988F2B01D35}" destId="{0520CF10-B23E-4FDA-B607-8C4C5AB53B96}" srcOrd="0" destOrd="0" presId="urn:microsoft.com/office/officeart/2005/8/layout/vList2"/>
    <dgm:cxn modelId="{A7836772-FE60-41FB-950C-9FCA78249026}" srcId="{BAF7B802-EC27-458A-882C-A3BE0AE7CE2C}" destId="{46DF7435-89F3-4001-A4CB-B988F2B01D35}" srcOrd="1" destOrd="0" parTransId="{0248DE07-FBDA-4D9C-A246-363077B959B1}" sibTransId="{FCEF0688-04CA-493A-9321-69C64B52BEFA}"/>
    <dgm:cxn modelId="{46CBD4AF-95A7-429A-AF79-B3DBE96D1437}" type="presOf" srcId="{BAF7B802-EC27-458A-882C-A3BE0AE7CE2C}" destId="{8CE330B2-0CD4-4DAA-BC9C-56EDDECBAE18}" srcOrd="0" destOrd="0" presId="urn:microsoft.com/office/officeart/2005/8/layout/vList2"/>
    <dgm:cxn modelId="{7F0E8CE1-ACA5-4BCE-8E65-72C604406C58}" type="presOf" srcId="{7BC57344-B91D-42D9-A279-B73FCC3D3C01}" destId="{18CB6C59-8735-4437-B182-EA1D28A533AE}" srcOrd="0" destOrd="0" presId="urn:microsoft.com/office/officeart/2005/8/layout/vList2"/>
    <dgm:cxn modelId="{F1D5B3A3-F9AB-41E3-9A0C-FF3E4721F5A9}" type="presParOf" srcId="{8CE330B2-0CD4-4DAA-BC9C-56EDDECBAE18}" destId="{18CB6C59-8735-4437-B182-EA1D28A533AE}" srcOrd="0" destOrd="0" presId="urn:microsoft.com/office/officeart/2005/8/layout/vList2"/>
    <dgm:cxn modelId="{589AA80D-0C5B-4301-A1E5-E782B44CC22F}" type="presParOf" srcId="{8CE330B2-0CD4-4DAA-BC9C-56EDDECBAE18}" destId="{1A54D9FD-D35B-487A-B08D-5F8CB86AB607}" srcOrd="1" destOrd="0" presId="urn:microsoft.com/office/officeart/2005/8/layout/vList2"/>
    <dgm:cxn modelId="{A4D980AD-5484-40B8-9102-1F8E160CCF52}" type="presParOf" srcId="{8CE330B2-0CD4-4DAA-BC9C-56EDDECBAE18}" destId="{0520CF10-B23E-4FDA-B607-8C4C5AB53B9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66474E-9B3F-4389-B9C4-F9E9FD304470}"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pl-PL"/>
        </a:p>
      </dgm:t>
    </dgm:pt>
    <dgm:pt modelId="{1720645A-5264-4F9E-9DFC-5B41A4FFDCAE}">
      <dgm:prSet/>
      <dgm:spPr/>
      <dgm:t>
        <a:bodyPr/>
        <a:lstStyle/>
        <a:p>
          <a:r>
            <a:rPr lang="pl-PL" b="1" dirty="0"/>
            <a:t>Kompleksowe rozwiązanie</a:t>
          </a:r>
          <a:endParaRPr lang="pl-PL" dirty="0"/>
        </a:p>
      </dgm:t>
    </dgm:pt>
    <dgm:pt modelId="{3D20A7FC-D9C8-47F2-B967-84E131B3ECF0}" type="parTrans" cxnId="{97189EFF-BC91-4B2B-A32F-D29989293266}">
      <dgm:prSet/>
      <dgm:spPr/>
      <dgm:t>
        <a:bodyPr/>
        <a:lstStyle/>
        <a:p>
          <a:endParaRPr lang="pl-PL"/>
        </a:p>
      </dgm:t>
    </dgm:pt>
    <dgm:pt modelId="{CA1F1C94-752B-4017-B39E-4D66ED71E605}" type="sibTrans" cxnId="{97189EFF-BC91-4B2B-A32F-D29989293266}">
      <dgm:prSet/>
      <dgm:spPr/>
      <dgm:t>
        <a:bodyPr/>
        <a:lstStyle/>
        <a:p>
          <a:endParaRPr lang="pl-PL"/>
        </a:p>
      </dgm:t>
    </dgm:pt>
    <dgm:pt modelId="{D134E43D-E142-4468-8437-63585530EF46}">
      <dgm:prSet/>
      <dgm:spPr/>
      <dgm:t>
        <a:bodyPr/>
        <a:lstStyle/>
        <a:p>
          <a:r>
            <a:rPr lang="pl-PL" b="1" dirty="0"/>
            <a:t>Wsparcie </a:t>
          </a:r>
          <a:r>
            <a:rPr lang="pl-PL" b="1" dirty="0" err="1"/>
            <a:t>TypeScriptu</a:t>
          </a:r>
          <a:endParaRPr lang="pl-PL" dirty="0"/>
        </a:p>
      </dgm:t>
    </dgm:pt>
    <dgm:pt modelId="{A08047EB-BBEF-4416-AABF-226F805241F1}" type="parTrans" cxnId="{82536C9F-BB62-409F-A3CB-D4489215F553}">
      <dgm:prSet/>
      <dgm:spPr/>
      <dgm:t>
        <a:bodyPr/>
        <a:lstStyle/>
        <a:p>
          <a:endParaRPr lang="pl-PL"/>
        </a:p>
      </dgm:t>
    </dgm:pt>
    <dgm:pt modelId="{C79C1FB5-F528-44B4-A072-922F93052E70}" type="sibTrans" cxnId="{82536C9F-BB62-409F-A3CB-D4489215F553}">
      <dgm:prSet/>
      <dgm:spPr/>
      <dgm:t>
        <a:bodyPr/>
        <a:lstStyle/>
        <a:p>
          <a:endParaRPr lang="pl-PL"/>
        </a:p>
      </dgm:t>
    </dgm:pt>
    <dgm:pt modelId="{01C8CC42-1E49-4EF8-B8B2-05B63534C9F1}">
      <dgm:prSet/>
      <dgm:spPr/>
      <dgm:t>
        <a:bodyPr/>
        <a:lstStyle/>
        <a:p>
          <a:r>
            <a:rPr lang="pl-PL" b="1" dirty="0"/>
            <a:t>Podejście komponentowe</a:t>
          </a:r>
        </a:p>
      </dgm:t>
    </dgm:pt>
    <dgm:pt modelId="{686B5D1B-11CC-4471-A38D-644CF5119F38}" type="parTrans" cxnId="{8156E597-E919-468B-9230-CEF4B77C4ED6}">
      <dgm:prSet/>
      <dgm:spPr/>
      <dgm:t>
        <a:bodyPr/>
        <a:lstStyle/>
        <a:p>
          <a:endParaRPr lang="pl-PL"/>
        </a:p>
      </dgm:t>
    </dgm:pt>
    <dgm:pt modelId="{E4B2B12B-223A-4BB2-8490-9C0B0B673950}" type="sibTrans" cxnId="{8156E597-E919-468B-9230-CEF4B77C4ED6}">
      <dgm:prSet/>
      <dgm:spPr/>
      <dgm:t>
        <a:bodyPr/>
        <a:lstStyle/>
        <a:p>
          <a:endParaRPr lang="pl-PL"/>
        </a:p>
      </dgm:t>
    </dgm:pt>
    <dgm:pt modelId="{AD1AC6E0-38B4-4FA0-B721-792BE52D17FB}">
      <dgm:prSet/>
      <dgm:spPr/>
      <dgm:t>
        <a:bodyPr/>
        <a:lstStyle/>
        <a:p>
          <a:r>
            <a:rPr lang="pl-PL" b="1" dirty="0"/>
            <a:t>Modularność, skalowalność</a:t>
          </a:r>
        </a:p>
      </dgm:t>
    </dgm:pt>
    <dgm:pt modelId="{13914247-E388-4617-B75A-B9E961438DFA}" type="parTrans" cxnId="{0527E27A-E5C0-460F-963D-C985A91EE1FE}">
      <dgm:prSet/>
      <dgm:spPr/>
      <dgm:t>
        <a:bodyPr/>
        <a:lstStyle/>
        <a:p>
          <a:endParaRPr lang="pl-PL"/>
        </a:p>
      </dgm:t>
    </dgm:pt>
    <dgm:pt modelId="{2F995592-F782-4CE9-9380-CA8C91881274}" type="sibTrans" cxnId="{0527E27A-E5C0-460F-963D-C985A91EE1FE}">
      <dgm:prSet/>
      <dgm:spPr/>
      <dgm:t>
        <a:bodyPr/>
        <a:lstStyle/>
        <a:p>
          <a:endParaRPr lang="pl-PL"/>
        </a:p>
      </dgm:t>
    </dgm:pt>
    <dgm:pt modelId="{05688804-1B13-4A09-BB4F-8E805D11DFD6}">
      <dgm:prSet/>
      <dgm:spPr/>
      <dgm:t>
        <a:bodyPr/>
        <a:lstStyle/>
        <a:p>
          <a:r>
            <a:rPr lang="pl-PL" b="1" dirty="0"/>
            <a:t>Silne wsparcie społeczności i długoterminowe wsparcie</a:t>
          </a:r>
          <a:endParaRPr lang="pl-PL" dirty="0"/>
        </a:p>
      </dgm:t>
    </dgm:pt>
    <dgm:pt modelId="{279B9F0B-8793-4883-B093-7B2132D0B1A3}" type="parTrans" cxnId="{C81DAEBD-96CD-40FE-BB0D-8ED64338F863}">
      <dgm:prSet/>
      <dgm:spPr/>
      <dgm:t>
        <a:bodyPr/>
        <a:lstStyle/>
        <a:p>
          <a:endParaRPr lang="pl-PL"/>
        </a:p>
      </dgm:t>
    </dgm:pt>
    <dgm:pt modelId="{493AACB3-668D-4757-844A-FE889921682D}" type="sibTrans" cxnId="{C81DAEBD-96CD-40FE-BB0D-8ED64338F863}">
      <dgm:prSet/>
      <dgm:spPr/>
      <dgm:t>
        <a:bodyPr/>
        <a:lstStyle/>
        <a:p>
          <a:endParaRPr lang="pl-PL"/>
        </a:p>
      </dgm:t>
    </dgm:pt>
    <dgm:pt modelId="{3BEC1FE6-E784-4210-A22A-366C1DFAD519}">
      <dgm:prSet/>
      <dgm:spPr/>
      <dgm:t>
        <a:bodyPr/>
        <a:lstStyle/>
        <a:p>
          <a:r>
            <a:rPr lang="pl-PL" b="1" dirty="0"/>
            <a:t>Zintegrowane testowanie</a:t>
          </a:r>
        </a:p>
      </dgm:t>
    </dgm:pt>
    <dgm:pt modelId="{737FB64C-F179-421E-88AA-2AE60246CB09}" type="parTrans" cxnId="{EFC66906-8D4C-4807-8061-D8DDABC89B21}">
      <dgm:prSet/>
      <dgm:spPr/>
      <dgm:t>
        <a:bodyPr/>
        <a:lstStyle/>
        <a:p>
          <a:endParaRPr lang="pl-PL"/>
        </a:p>
      </dgm:t>
    </dgm:pt>
    <dgm:pt modelId="{ABB67E92-B506-45FB-9FDC-6056D4E44E76}" type="sibTrans" cxnId="{EFC66906-8D4C-4807-8061-D8DDABC89B21}">
      <dgm:prSet/>
      <dgm:spPr/>
      <dgm:t>
        <a:bodyPr/>
        <a:lstStyle/>
        <a:p>
          <a:endParaRPr lang="pl-PL"/>
        </a:p>
      </dgm:t>
    </dgm:pt>
    <dgm:pt modelId="{89687D5D-1AB9-4B71-9C2A-7C9FECAB726D}">
      <dgm:prSet/>
      <dgm:spPr/>
      <dgm:t>
        <a:bodyPr/>
        <a:lstStyle/>
        <a:p>
          <a:r>
            <a:rPr lang="pl-PL" b="1" dirty="0"/>
            <a:t>Rozbudowany ekosystem</a:t>
          </a:r>
        </a:p>
      </dgm:t>
    </dgm:pt>
    <dgm:pt modelId="{8F358DE8-0AA4-49E4-8257-DF33130352E3}" type="parTrans" cxnId="{6F87BFA6-A36D-48B5-BFE3-E9AEF759A036}">
      <dgm:prSet/>
      <dgm:spPr/>
      <dgm:t>
        <a:bodyPr/>
        <a:lstStyle/>
        <a:p>
          <a:endParaRPr lang="pl-PL"/>
        </a:p>
      </dgm:t>
    </dgm:pt>
    <dgm:pt modelId="{F12F9376-F13C-4F21-A1B1-7F7B5AF1AF11}" type="sibTrans" cxnId="{6F87BFA6-A36D-48B5-BFE3-E9AEF759A036}">
      <dgm:prSet/>
      <dgm:spPr/>
      <dgm:t>
        <a:bodyPr/>
        <a:lstStyle/>
        <a:p>
          <a:endParaRPr lang="pl-PL"/>
        </a:p>
      </dgm:t>
    </dgm:pt>
    <dgm:pt modelId="{81DC6F73-DF26-47E9-A2A9-08C774F1E1CB}">
      <dgm:prSet/>
      <dgm:spPr/>
      <dgm:t>
        <a:bodyPr/>
        <a:lstStyle/>
        <a:p>
          <a:endParaRPr lang="pl-PL"/>
        </a:p>
      </dgm:t>
    </dgm:pt>
    <dgm:pt modelId="{38410312-B023-4505-8CCE-6E9A4E7A3DF3}" type="parTrans" cxnId="{4C0952F3-E005-4C0F-BC0C-2EA3A0E66410}">
      <dgm:prSet/>
      <dgm:spPr/>
      <dgm:t>
        <a:bodyPr/>
        <a:lstStyle/>
        <a:p>
          <a:endParaRPr lang="pl-PL"/>
        </a:p>
      </dgm:t>
    </dgm:pt>
    <dgm:pt modelId="{277534E3-B3B3-4611-BEEC-D4DDD640FDD8}" type="sibTrans" cxnId="{4C0952F3-E005-4C0F-BC0C-2EA3A0E66410}">
      <dgm:prSet/>
      <dgm:spPr/>
      <dgm:t>
        <a:bodyPr/>
        <a:lstStyle/>
        <a:p>
          <a:endParaRPr lang="pl-PL"/>
        </a:p>
      </dgm:t>
    </dgm:pt>
    <dgm:pt modelId="{9F4DD433-099C-4B23-B977-CBC3A7DCA849}" type="pres">
      <dgm:prSet presAssocID="{5E66474E-9B3F-4389-B9C4-F9E9FD304470}" presName="compositeShape" presStyleCnt="0">
        <dgm:presLayoutVars>
          <dgm:chMax val="7"/>
          <dgm:dir/>
          <dgm:resizeHandles val="exact"/>
        </dgm:presLayoutVars>
      </dgm:prSet>
      <dgm:spPr/>
    </dgm:pt>
    <dgm:pt modelId="{B5019C8A-60CA-4992-BAE4-FE0F10FD7099}" type="pres">
      <dgm:prSet presAssocID="{1720645A-5264-4F9E-9DFC-5B41A4FFDCAE}" presName="circ1" presStyleLbl="vennNode1" presStyleIdx="0" presStyleCnt="7"/>
      <dgm:spPr/>
    </dgm:pt>
    <dgm:pt modelId="{621DC5CB-F4A9-44B4-B903-E3FAE75F0D8B}" type="pres">
      <dgm:prSet presAssocID="{1720645A-5264-4F9E-9DFC-5B41A4FFDCAE}" presName="circ1Tx" presStyleLbl="revTx" presStyleIdx="0" presStyleCnt="0">
        <dgm:presLayoutVars>
          <dgm:chMax val="0"/>
          <dgm:chPref val="0"/>
          <dgm:bulletEnabled val="1"/>
        </dgm:presLayoutVars>
      </dgm:prSet>
      <dgm:spPr/>
    </dgm:pt>
    <dgm:pt modelId="{77A9863D-B0EA-43AE-B7A0-B0FCE7A36459}" type="pres">
      <dgm:prSet presAssocID="{D134E43D-E142-4468-8437-63585530EF46}" presName="circ2" presStyleLbl="vennNode1" presStyleIdx="1" presStyleCnt="7"/>
      <dgm:spPr/>
    </dgm:pt>
    <dgm:pt modelId="{BA650AFA-72F9-4C61-BE5D-20CB7BB0A809}" type="pres">
      <dgm:prSet presAssocID="{D134E43D-E142-4468-8437-63585530EF46}" presName="circ2Tx" presStyleLbl="revTx" presStyleIdx="0" presStyleCnt="0">
        <dgm:presLayoutVars>
          <dgm:chMax val="0"/>
          <dgm:chPref val="0"/>
          <dgm:bulletEnabled val="1"/>
        </dgm:presLayoutVars>
      </dgm:prSet>
      <dgm:spPr/>
    </dgm:pt>
    <dgm:pt modelId="{60803A07-1B2C-495C-AD52-A70716382A69}" type="pres">
      <dgm:prSet presAssocID="{01C8CC42-1E49-4EF8-B8B2-05B63534C9F1}" presName="circ3" presStyleLbl="vennNode1" presStyleIdx="2" presStyleCnt="7"/>
      <dgm:spPr/>
    </dgm:pt>
    <dgm:pt modelId="{C9D310FF-0B10-48C1-A449-CB92687C62E2}" type="pres">
      <dgm:prSet presAssocID="{01C8CC42-1E49-4EF8-B8B2-05B63534C9F1}" presName="circ3Tx" presStyleLbl="revTx" presStyleIdx="0" presStyleCnt="0">
        <dgm:presLayoutVars>
          <dgm:chMax val="0"/>
          <dgm:chPref val="0"/>
          <dgm:bulletEnabled val="1"/>
        </dgm:presLayoutVars>
      </dgm:prSet>
      <dgm:spPr/>
    </dgm:pt>
    <dgm:pt modelId="{6675AEE4-93F0-4716-9374-10DA800B64C3}" type="pres">
      <dgm:prSet presAssocID="{AD1AC6E0-38B4-4FA0-B721-792BE52D17FB}" presName="circ4" presStyleLbl="vennNode1" presStyleIdx="3" presStyleCnt="7"/>
      <dgm:spPr/>
    </dgm:pt>
    <dgm:pt modelId="{31D3BCC1-5D68-4433-B056-F43344E9EADD}" type="pres">
      <dgm:prSet presAssocID="{AD1AC6E0-38B4-4FA0-B721-792BE52D17FB}" presName="circ4Tx" presStyleLbl="revTx" presStyleIdx="0" presStyleCnt="0">
        <dgm:presLayoutVars>
          <dgm:chMax val="0"/>
          <dgm:chPref val="0"/>
          <dgm:bulletEnabled val="1"/>
        </dgm:presLayoutVars>
      </dgm:prSet>
      <dgm:spPr/>
    </dgm:pt>
    <dgm:pt modelId="{53B8B8D5-3B2B-40C1-B1D2-067D07496015}" type="pres">
      <dgm:prSet presAssocID="{05688804-1B13-4A09-BB4F-8E805D11DFD6}" presName="circ5" presStyleLbl="vennNode1" presStyleIdx="4" presStyleCnt="7"/>
      <dgm:spPr/>
    </dgm:pt>
    <dgm:pt modelId="{9B4ABA27-CF4B-4C74-8832-B756C692D7F0}" type="pres">
      <dgm:prSet presAssocID="{05688804-1B13-4A09-BB4F-8E805D11DFD6}" presName="circ5Tx" presStyleLbl="revTx" presStyleIdx="0" presStyleCnt="0">
        <dgm:presLayoutVars>
          <dgm:chMax val="0"/>
          <dgm:chPref val="0"/>
          <dgm:bulletEnabled val="1"/>
        </dgm:presLayoutVars>
      </dgm:prSet>
      <dgm:spPr/>
    </dgm:pt>
    <dgm:pt modelId="{0BE8AD31-7744-4DCB-A470-9D522ADE269D}" type="pres">
      <dgm:prSet presAssocID="{3BEC1FE6-E784-4210-A22A-366C1DFAD519}" presName="circ6" presStyleLbl="vennNode1" presStyleIdx="5" presStyleCnt="7"/>
      <dgm:spPr/>
    </dgm:pt>
    <dgm:pt modelId="{7665D312-2637-4991-8A08-9DBC7C90ECA6}" type="pres">
      <dgm:prSet presAssocID="{3BEC1FE6-E784-4210-A22A-366C1DFAD519}" presName="circ6Tx" presStyleLbl="revTx" presStyleIdx="0" presStyleCnt="0">
        <dgm:presLayoutVars>
          <dgm:chMax val="0"/>
          <dgm:chPref val="0"/>
          <dgm:bulletEnabled val="1"/>
        </dgm:presLayoutVars>
      </dgm:prSet>
      <dgm:spPr/>
    </dgm:pt>
    <dgm:pt modelId="{E4BDD353-5C1D-4FD9-8A74-0516470A4F6C}" type="pres">
      <dgm:prSet presAssocID="{89687D5D-1AB9-4B71-9C2A-7C9FECAB726D}" presName="circ7" presStyleLbl="vennNode1" presStyleIdx="6" presStyleCnt="7"/>
      <dgm:spPr/>
    </dgm:pt>
    <dgm:pt modelId="{D51F8889-B9E8-4FC2-A75A-C7A981F8226B}" type="pres">
      <dgm:prSet presAssocID="{89687D5D-1AB9-4B71-9C2A-7C9FECAB726D}" presName="circ7Tx" presStyleLbl="revTx" presStyleIdx="0" presStyleCnt="0">
        <dgm:presLayoutVars>
          <dgm:chMax val="0"/>
          <dgm:chPref val="0"/>
          <dgm:bulletEnabled val="1"/>
        </dgm:presLayoutVars>
      </dgm:prSet>
      <dgm:spPr/>
    </dgm:pt>
  </dgm:ptLst>
  <dgm:cxnLst>
    <dgm:cxn modelId="{EFC66906-8D4C-4807-8061-D8DDABC89B21}" srcId="{5E66474E-9B3F-4389-B9C4-F9E9FD304470}" destId="{3BEC1FE6-E784-4210-A22A-366C1DFAD519}" srcOrd="5" destOrd="0" parTransId="{737FB64C-F179-421E-88AA-2AE60246CB09}" sibTransId="{ABB67E92-B506-45FB-9FDC-6056D4E44E76}"/>
    <dgm:cxn modelId="{AB2C0D42-9CCE-494B-8E88-97BF249ACB9B}" type="presOf" srcId="{1720645A-5264-4F9E-9DFC-5B41A4FFDCAE}" destId="{621DC5CB-F4A9-44B4-B903-E3FAE75F0D8B}" srcOrd="0" destOrd="0" presId="urn:microsoft.com/office/officeart/2005/8/layout/venn1"/>
    <dgm:cxn modelId="{36E80D64-DAB4-4681-A9E1-5069100A27BC}" type="presOf" srcId="{D134E43D-E142-4468-8437-63585530EF46}" destId="{BA650AFA-72F9-4C61-BE5D-20CB7BB0A809}" srcOrd="0" destOrd="0" presId="urn:microsoft.com/office/officeart/2005/8/layout/venn1"/>
    <dgm:cxn modelId="{BED5E14F-E2CD-4785-8084-48C97778D5D5}" type="presOf" srcId="{AD1AC6E0-38B4-4FA0-B721-792BE52D17FB}" destId="{31D3BCC1-5D68-4433-B056-F43344E9EADD}" srcOrd="0" destOrd="0" presId="urn:microsoft.com/office/officeart/2005/8/layout/venn1"/>
    <dgm:cxn modelId="{7C147151-5CE9-4F1D-B8CD-FF24DF7C21D4}" type="presOf" srcId="{89687D5D-1AB9-4B71-9C2A-7C9FECAB726D}" destId="{D51F8889-B9E8-4FC2-A75A-C7A981F8226B}" srcOrd="0" destOrd="0" presId="urn:microsoft.com/office/officeart/2005/8/layout/venn1"/>
    <dgm:cxn modelId="{0527E27A-E5C0-460F-963D-C985A91EE1FE}" srcId="{5E66474E-9B3F-4389-B9C4-F9E9FD304470}" destId="{AD1AC6E0-38B4-4FA0-B721-792BE52D17FB}" srcOrd="3" destOrd="0" parTransId="{13914247-E388-4617-B75A-B9E961438DFA}" sibTransId="{2F995592-F782-4CE9-9380-CA8C91881274}"/>
    <dgm:cxn modelId="{8156E597-E919-468B-9230-CEF4B77C4ED6}" srcId="{5E66474E-9B3F-4389-B9C4-F9E9FD304470}" destId="{01C8CC42-1E49-4EF8-B8B2-05B63534C9F1}" srcOrd="2" destOrd="0" parTransId="{686B5D1B-11CC-4471-A38D-644CF5119F38}" sibTransId="{E4B2B12B-223A-4BB2-8490-9C0B0B673950}"/>
    <dgm:cxn modelId="{82536C9F-BB62-409F-A3CB-D4489215F553}" srcId="{5E66474E-9B3F-4389-B9C4-F9E9FD304470}" destId="{D134E43D-E142-4468-8437-63585530EF46}" srcOrd="1" destOrd="0" parTransId="{A08047EB-BBEF-4416-AABF-226F805241F1}" sibTransId="{C79C1FB5-F528-44B4-A072-922F93052E70}"/>
    <dgm:cxn modelId="{6F87BFA6-A36D-48B5-BFE3-E9AEF759A036}" srcId="{5E66474E-9B3F-4389-B9C4-F9E9FD304470}" destId="{89687D5D-1AB9-4B71-9C2A-7C9FECAB726D}" srcOrd="6" destOrd="0" parTransId="{8F358DE8-0AA4-49E4-8257-DF33130352E3}" sibTransId="{F12F9376-F13C-4F21-A1B1-7F7B5AF1AF11}"/>
    <dgm:cxn modelId="{C81DAEBD-96CD-40FE-BB0D-8ED64338F863}" srcId="{5E66474E-9B3F-4389-B9C4-F9E9FD304470}" destId="{05688804-1B13-4A09-BB4F-8E805D11DFD6}" srcOrd="4" destOrd="0" parTransId="{279B9F0B-8793-4883-B093-7B2132D0B1A3}" sibTransId="{493AACB3-668D-4757-844A-FE889921682D}"/>
    <dgm:cxn modelId="{D5DC69D5-ECD7-44D8-99F5-70DD70B8E550}" type="presOf" srcId="{05688804-1B13-4A09-BB4F-8E805D11DFD6}" destId="{9B4ABA27-CF4B-4C74-8832-B756C692D7F0}" srcOrd="0" destOrd="0" presId="urn:microsoft.com/office/officeart/2005/8/layout/venn1"/>
    <dgm:cxn modelId="{31F585ED-B9A8-494E-A8EB-CD7EEC6C41AB}" type="presOf" srcId="{3BEC1FE6-E784-4210-A22A-366C1DFAD519}" destId="{7665D312-2637-4991-8A08-9DBC7C90ECA6}" srcOrd="0" destOrd="0" presId="urn:microsoft.com/office/officeart/2005/8/layout/venn1"/>
    <dgm:cxn modelId="{454D71EF-2476-4C99-89A4-877C58C7DC4F}" type="presOf" srcId="{5E66474E-9B3F-4389-B9C4-F9E9FD304470}" destId="{9F4DD433-099C-4B23-B977-CBC3A7DCA849}" srcOrd="0" destOrd="0" presId="urn:microsoft.com/office/officeart/2005/8/layout/venn1"/>
    <dgm:cxn modelId="{4C0952F3-E005-4C0F-BC0C-2EA3A0E66410}" srcId="{5E66474E-9B3F-4389-B9C4-F9E9FD304470}" destId="{81DC6F73-DF26-47E9-A2A9-08C774F1E1CB}" srcOrd="7" destOrd="0" parTransId="{38410312-B023-4505-8CCE-6E9A4E7A3DF3}" sibTransId="{277534E3-B3B3-4611-BEEC-D4DDD640FDD8}"/>
    <dgm:cxn modelId="{99A6A9FA-2BAB-4830-913F-F72F78628C07}" type="presOf" srcId="{01C8CC42-1E49-4EF8-B8B2-05B63534C9F1}" destId="{C9D310FF-0B10-48C1-A449-CB92687C62E2}" srcOrd="0" destOrd="0" presId="urn:microsoft.com/office/officeart/2005/8/layout/venn1"/>
    <dgm:cxn modelId="{97189EFF-BC91-4B2B-A32F-D29989293266}" srcId="{5E66474E-9B3F-4389-B9C4-F9E9FD304470}" destId="{1720645A-5264-4F9E-9DFC-5B41A4FFDCAE}" srcOrd="0" destOrd="0" parTransId="{3D20A7FC-D9C8-47F2-B967-84E131B3ECF0}" sibTransId="{CA1F1C94-752B-4017-B39E-4D66ED71E605}"/>
    <dgm:cxn modelId="{FE07A477-F522-4A76-A3B6-FE50E5DE7471}" type="presParOf" srcId="{9F4DD433-099C-4B23-B977-CBC3A7DCA849}" destId="{B5019C8A-60CA-4992-BAE4-FE0F10FD7099}" srcOrd="0" destOrd="0" presId="urn:microsoft.com/office/officeart/2005/8/layout/venn1"/>
    <dgm:cxn modelId="{18306E75-ACAD-4561-A556-D806D975412B}" type="presParOf" srcId="{9F4DD433-099C-4B23-B977-CBC3A7DCA849}" destId="{621DC5CB-F4A9-44B4-B903-E3FAE75F0D8B}" srcOrd="1" destOrd="0" presId="urn:microsoft.com/office/officeart/2005/8/layout/venn1"/>
    <dgm:cxn modelId="{73A3555C-74F9-4B48-851F-50591A5AB468}" type="presParOf" srcId="{9F4DD433-099C-4B23-B977-CBC3A7DCA849}" destId="{77A9863D-B0EA-43AE-B7A0-B0FCE7A36459}" srcOrd="2" destOrd="0" presId="urn:microsoft.com/office/officeart/2005/8/layout/venn1"/>
    <dgm:cxn modelId="{B678852F-5AF9-4D77-A322-B198C5180D3C}" type="presParOf" srcId="{9F4DD433-099C-4B23-B977-CBC3A7DCA849}" destId="{BA650AFA-72F9-4C61-BE5D-20CB7BB0A809}" srcOrd="3" destOrd="0" presId="urn:microsoft.com/office/officeart/2005/8/layout/venn1"/>
    <dgm:cxn modelId="{48783722-D237-4C8F-A026-855689AB126A}" type="presParOf" srcId="{9F4DD433-099C-4B23-B977-CBC3A7DCA849}" destId="{60803A07-1B2C-495C-AD52-A70716382A69}" srcOrd="4" destOrd="0" presId="urn:microsoft.com/office/officeart/2005/8/layout/venn1"/>
    <dgm:cxn modelId="{DE2D8B09-6737-491C-B188-F444DCB2F614}" type="presParOf" srcId="{9F4DD433-099C-4B23-B977-CBC3A7DCA849}" destId="{C9D310FF-0B10-48C1-A449-CB92687C62E2}" srcOrd="5" destOrd="0" presId="urn:microsoft.com/office/officeart/2005/8/layout/venn1"/>
    <dgm:cxn modelId="{E2AF79D4-0455-4B82-B16A-5A1696AAEDE7}" type="presParOf" srcId="{9F4DD433-099C-4B23-B977-CBC3A7DCA849}" destId="{6675AEE4-93F0-4716-9374-10DA800B64C3}" srcOrd="6" destOrd="0" presId="urn:microsoft.com/office/officeart/2005/8/layout/venn1"/>
    <dgm:cxn modelId="{5E1561B1-0F05-44F9-9B01-21E8E39AC37D}" type="presParOf" srcId="{9F4DD433-099C-4B23-B977-CBC3A7DCA849}" destId="{31D3BCC1-5D68-4433-B056-F43344E9EADD}" srcOrd="7" destOrd="0" presId="urn:microsoft.com/office/officeart/2005/8/layout/venn1"/>
    <dgm:cxn modelId="{5A3FB374-2878-448D-BD41-415DBA03F5E7}" type="presParOf" srcId="{9F4DD433-099C-4B23-B977-CBC3A7DCA849}" destId="{53B8B8D5-3B2B-40C1-B1D2-067D07496015}" srcOrd="8" destOrd="0" presId="urn:microsoft.com/office/officeart/2005/8/layout/venn1"/>
    <dgm:cxn modelId="{2FA4534B-C076-462B-816B-0572DDCEFEFD}" type="presParOf" srcId="{9F4DD433-099C-4B23-B977-CBC3A7DCA849}" destId="{9B4ABA27-CF4B-4C74-8832-B756C692D7F0}" srcOrd="9" destOrd="0" presId="urn:microsoft.com/office/officeart/2005/8/layout/venn1"/>
    <dgm:cxn modelId="{50E28BE8-B21C-41F1-BC2E-6947CC5A5A83}" type="presParOf" srcId="{9F4DD433-099C-4B23-B977-CBC3A7DCA849}" destId="{0BE8AD31-7744-4DCB-A470-9D522ADE269D}" srcOrd="10" destOrd="0" presId="urn:microsoft.com/office/officeart/2005/8/layout/venn1"/>
    <dgm:cxn modelId="{6664A68C-C984-4F15-BDBB-4C2D0FCC7A90}" type="presParOf" srcId="{9F4DD433-099C-4B23-B977-CBC3A7DCA849}" destId="{7665D312-2637-4991-8A08-9DBC7C90ECA6}" srcOrd="11" destOrd="0" presId="urn:microsoft.com/office/officeart/2005/8/layout/venn1"/>
    <dgm:cxn modelId="{378030BF-61B9-4C18-B02A-BC2F0F92CDF1}" type="presParOf" srcId="{9F4DD433-099C-4B23-B977-CBC3A7DCA849}" destId="{E4BDD353-5C1D-4FD9-8A74-0516470A4F6C}" srcOrd="12" destOrd="0" presId="urn:microsoft.com/office/officeart/2005/8/layout/venn1"/>
    <dgm:cxn modelId="{846AB631-2C35-451D-BED2-873D6694FABF}" type="presParOf" srcId="{9F4DD433-099C-4B23-B977-CBC3A7DCA849}" destId="{D51F8889-B9E8-4FC2-A75A-C7A981F8226B}"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8F5319-9287-445B-9FA0-586B87E184E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CCA6C220-83EE-4CC9-B663-ABBDB607BF0E}">
      <dgm:prSet/>
      <dgm:spPr/>
      <dgm:t>
        <a:bodyPr/>
        <a:lstStyle/>
        <a:p>
          <a:r>
            <a:rPr lang="pl-PL" b="1"/>
            <a:t>Idealne połączenie: </a:t>
          </a:r>
          <a:endParaRPr lang="pl-PL"/>
        </a:p>
      </dgm:t>
    </dgm:pt>
    <dgm:pt modelId="{8B04E15D-C2FA-47C3-9AF3-68016D76DEB5}" type="parTrans" cxnId="{75D81EF2-A5D2-422F-9DFA-138A65AE819C}">
      <dgm:prSet/>
      <dgm:spPr/>
      <dgm:t>
        <a:bodyPr/>
        <a:lstStyle/>
        <a:p>
          <a:endParaRPr lang="pl-PL"/>
        </a:p>
      </dgm:t>
    </dgm:pt>
    <dgm:pt modelId="{BD9A5656-382C-4056-86FA-98356E79F30E}" type="sibTrans" cxnId="{75D81EF2-A5D2-422F-9DFA-138A65AE819C}">
      <dgm:prSet/>
      <dgm:spPr/>
      <dgm:t>
        <a:bodyPr/>
        <a:lstStyle/>
        <a:p>
          <a:endParaRPr lang="pl-PL"/>
        </a:p>
      </dgm:t>
    </dgm:pt>
    <dgm:pt modelId="{4A9F4FBF-8BF8-4868-85C8-20135D30FA68}">
      <dgm:prSet/>
      <dgm:spPr/>
      <dgm:t>
        <a:bodyPr/>
        <a:lstStyle/>
        <a:p>
          <a:pPr>
            <a:buNone/>
          </a:pPr>
          <a:r>
            <a:rPr lang="pl-PL" dirty="0" err="1"/>
            <a:t>TypeScript</a:t>
          </a:r>
          <a:r>
            <a:rPr lang="pl-PL" dirty="0"/>
            <a:t> i </a:t>
          </a:r>
          <a:r>
            <a:rPr lang="pl-PL" dirty="0" err="1"/>
            <a:t>Angular</a:t>
          </a:r>
          <a:r>
            <a:rPr lang="pl-PL" dirty="0"/>
            <a:t> tworzą potężne duo, które pozwala na budowanie dużych i złożonych aplikacji.</a:t>
          </a:r>
        </a:p>
      </dgm:t>
    </dgm:pt>
    <dgm:pt modelId="{162B9B9B-F2BD-4DCA-B209-CE2861E6A3B2}" type="parTrans" cxnId="{21DF6789-C734-4D4B-BD76-484DE76336AE}">
      <dgm:prSet/>
      <dgm:spPr/>
      <dgm:t>
        <a:bodyPr/>
        <a:lstStyle/>
        <a:p>
          <a:endParaRPr lang="pl-PL"/>
        </a:p>
      </dgm:t>
    </dgm:pt>
    <dgm:pt modelId="{F574A304-7A5A-4CD2-8BC9-BDF872AEDDB9}" type="sibTrans" cxnId="{21DF6789-C734-4D4B-BD76-484DE76336AE}">
      <dgm:prSet/>
      <dgm:spPr/>
      <dgm:t>
        <a:bodyPr/>
        <a:lstStyle/>
        <a:p>
          <a:endParaRPr lang="pl-PL"/>
        </a:p>
      </dgm:t>
    </dgm:pt>
    <dgm:pt modelId="{CD0D5536-9C73-47AB-9A62-774F38860E80}">
      <dgm:prSet/>
      <dgm:spPr/>
      <dgm:t>
        <a:bodyPr/>
        <a:lstStyle/>
        <a:p>
          <a:r>
            <a:rPr lang="pl-PL" b="1"/>
            <a:t>Korzyści dla deweloperów:</a:t>
          </a:r>
          <a:endParaRPr lang="pl-PL"/>
        </a:p>
      </dgm:t>
    </dgm:pt>
    <dgm:pt modelId="{B0CF615C-0489-4C9B-A177-F52786C002A4}" type="parTrans" cxnId="{F02A2509-B7F1-47B7-9D4C-E5A5C0D93E2A}">
      <dgm:prSet/>
      <dgm:spPr/>
      <dgm:t>
        <a:bodyPr/>
        <a:lstStyle/>
        <a:p>
          <a:endParaRPr lang="pl-PL"/>
        </a:p>
      </dgm:t>
    </dgm:pt>
    <dgm:pt modelId="{7E3F84AA-6767-4C1F-A360-1AE5A8F02EC9}" type="sibTrans" cxnId="{F02A2509-B7F1-47B7-9D4C-E5A5C0D93E2A}">
      <dgm:prSet/>
      <dgm:spPr/>
      <dgm:t>
        <a:bodyPr/>
        <a:lstStyle/>
        <a:p>
          <a:endParaRPr lang="pl-PL"/>
        </a:p>
      </dgm:t>
    </dgm:pt>
    <dgm:pt modelId="{D90C23B6-6A99-455D-8A4F-DDB01661CAE0}">
      <dgm:prSet/>
      <dgm:spPr/>
      <dgm:t>
        <a:bodyPr/>
        <a:lstStyle/>
        <a:p>
          <a:pPr>
            <a:buNone/>
          </a:pPr>
          <a:r>
            <a:rPr lang="pl-PL" b="1" dirty="0"/>
            <a:t>Wydajność</a:t>
          </a:r>
          <a:r>
            <a:rPr lang="pl-PL" dirty="0"/>
            <a:t>: </a:t>
          </a:r>
          <a:r>
            <a:rPr lang="pl-PL" dirty="0" err="1"/>
            <a:t>TypeScript</a:t>
          </a:r>
          <a:r>
            <a:rPr lang="pl-PL" dirty="0"/>
            <a:t> kompiluje się do czystego JavaScript, co zapewnia wysoką wydajność aplikacji.</a:t>
          </a:r>
        </a:p>
      </dgm:t>
    </dgm:pt>
    <dgm:pt modelId="{5B7AEA95-FFB8-4B44-BABB-C40CDDA2FE21}" type="parTrans" cxnId="{EFFD52C8-E7FA-4C46-9401-4B4597639DE9}">
      <dgm:prSet/>
      <dgm:spPr/>
      <dgm:t>
        <a:bodyPr/>
        <a:lstStyle/>
        <a:p>
          <a:endParaRPr lang="pl-PL"/>
        </a:p>
      </dgm:t>
    </dgm:pt>
    <dgm:pt modelId="{B6EEBDED-304C-4919-AFE4-5F9957474586}" type="sibTrans" cxnId="{EFFD52C8-E7FA-4C46-9401-4B4597639DE9}">
      <dgm:prSet/>
      <dgm:spPr/>
      <dgm:t>
        <a:bodyPr/>
        <a:lstStyle/>
        <a:p>
          <a:endParaRPr lang="pl-PL"/>
        </a:p>
      </dgm:t>
    </dgm:pt>
    <dgm:pt modelId="{66919CC5-92AF-4E29-A6A2-8F7F68D1B10C}">
      <dgm:prSet/>
      <dgm:spPr/>
      <dgm:t>
        <a:bodyPr/>
        <a:lstStyle/>
        <a:p>
          <a:pPr>
            <a:buNone/>
          </a:pPr>
          <a:r>
            <a:rPr lang="pl-PL" b="1" dirty="0"/>
            <a:t>Ekosystem</a:t>
          </a:r>
          <a:r>
            <a:rPr lang="pl-PL" dirty="0"/>
            <a:t>: Duża społeczność i bogaty ekosystem narzędzi i bibliotek.</a:t>
          </a:r>
        </a:p>
      </dgm:t>
    </dgm:pt>
    <dgm:pt modelId="{0FABEF50-E519-4297-8254-2C3A44BFEE5C}" type="parTrans" cxnId="{A726A9B1-262B-4423-BB4C-7A8BDDDBB710}">
      <dgm:prSet/>
      <dgm:spPr/>
      <dgm:t>
        <a:bodyPr/>
        <a:lstStyle/>
        <a:p>
          <a:endParaRPr lang="pl-PL"/>
        </a:p>
      </dgm:t>
    </dgm:pt>
    <dgm:pt modelId="{29A0F3D3-24C7-4BF8-849C-586DB3819A75}" type="sibTrans" cxnId="{A726A9B1-262B-4423-BB4C-7A8BDDDBB710}">
      <dgm:prSet/>
      <dgm:spPr/>
      <dgm:t>
        <a:bodyPr/>
        <a:lstStyle/>
        <a:p>
          <a:endParaRPr lang="pl-PL"/>
        </a:p>
      </dgm:t>
    </dgm:pt>
    <dgm:pt modelId="{BBF11BCA-DF61-4923-B575-495577505D69}">
      <dgm:prSet/>
      <dgm:spPr/>
      <dgm:t>
        <a:bodyPr/>
        <a:lstStyle/>
        <a:p>
          <a:pPr>
            <a:buNone/>
          </a:pPr>
          <a:r>
            <a:rPr lang="pl-PL" b="1" dirty="0"/>
            <a:t>Skalowalność</a:t>
          </a:r>
          <a:r>
            <a:rPr lang="pl-PL" dirty="0"/>
            <a:t>: </a:t>
          </a:r>
          <a:r>
            <a:rPr lang="pl-PL" dirty="0" err="1"/>
            <a:t>TypeScript</a:t>
          </a:r>
          <a:r>
            <a:rPr lang="pl-PL" dirty="0"/>
            <a:t> pomaga w tworzeniu dużych i złożonych aplikacji, które są łatwe w utrzymaniu.</a:t>
          </a:r>
        </a:p>
      </dgm:t>
    </dgm:pt>
    <dgm:pt modelId="{4B58E118-EE24-4EB0-A3B0-C33E042D940F}" type="parTrans" cxnId="{176F76CA-9718-4F5E-904F-747674535B16}">
      <dgm:prSet/>
      <dgm:spPr/>
      <dgm:t>
        <a:bodyPr/>
        <a:lstStyle/>
        <a:p>
          <a:endParaRPr lang="pl-PL"/>
        </a:p>
      </dgm:t>
    </dgm:pt>
    <dgm:pt modelId="{3B42609B-054B-4142-AF31-77B398FAF82E}" type="sibTrans" cxnId="{176F76CA-9718-4F5E-904F-747674535B16}">
      <dgm:prSet/>
      <dgm:spPr/>
      <dgm:t>
        <a:bodyPr/>
        <a:lstStyle/>
        <a:p>
          <a:endParaRPr lang="pl-PL"/>
        </a:p>
      </dgm:t>
    </dgm:pt>
    <dgm:pt modelId="{14FAFD79-11D0-4AEC-BD3C-E69271B7E6A9}" type="pres">
      <dgm:prSet presAssocID="{7A8F5319-9287-445B-9FA0-586B87E184E7}" presName="Name0" presStyleCnt="0">
        <dgm:presLayoutVars>
          <dgm:dir/>
          <dgm:animLvl val="lvl"/>
          <dgm:resizeHandles val="exact"/>
        </dgm:presLayoutVars>
      </dgm:prSet>
      <dgm:spPr/>
    </dgm:pt>
    <dgm:pt modelId="{9B7D16DE-3D5F-4714-A69A-2847A558459F}" type="pres">
      <dgm:prSet presAssocID="{CCA6C220-83EE-4CC9-B663-ABBDB607BF0E}" presName="linNode" presStyleCnt="0"/>
      <dgm:spPr/>
    </dgm:pt>
    <dgm:pt modelId="{0829327A-644D-4C7D-9C8D-4B74F8F51190}" type="pres">
      <dgm:prSet presAssocID="{CCA6C220-83EE-4CC9-B663-ABBDB607BF0E}" presName="parentText" presStyleLbl="node1" presStyleIdx="0" presStyleCnt="2">
        <dgm:presLayoutVars>
          <dgm:chMax val="1"/>
          <dgm:bulletEnabled val="1"/>
        </dgm:presLayoutVars>
      </dgm:prSet>
      <dgm:spPr/>
    </dgm:pt>
    <dgm:pt modelId="{68E3A9FD-25F5-4264-9B16-D9D2F06250F1}" type="pres">
      <dgm:prSet presAssocID="{CCA6C220-83EE-4CC9-B663-ABBDB607BF0E}" presName="descendantText" presStyleLbl="alignAccFollowNode1" presStyleIdx="0" presStyleCnt="2">
        <dgm:presLayoutVars>
          <dgm:bulletEnabled val="1"/>
        </dgm:presLayoutVars>
      </dgm:prSet>
      <dgm:spPr/>
    </dgm:pt>
    <dgm:pt modelId="{CAFEC956-3892-418C-9A13-B8B356090F40}" type="pres">
      <dgm:prSet presAssocID="{BD9A5656-382C-4056-86FA-98356E79F30E}" presName="sp" presStyleCnt="0"/>
      <dgm:spPr/>
    </dgm:pt>
    <dgm:pt modelId="{760458F9-10EE-4355-8AC5-C72B5D9B1323}" type="pres">
      <dgm:prSet presAssocID="{CD0D5536-9C73-47AB-9A62-774F38860E80}" presName="linNode" presStyleCnt="0"/>
      <dgm:spPr/>
    </dgm:pt>
    <dgm:pt modelId="{D0383E04-768D-48A7-89AF-1AE28F284CE3}" type="pres">
      <dgm:prSet presAssocID="{CD0D5536-9C73-47AB-9A62-774F38860E80}" presName="parentText" presStyleLbl="node1" presStyleIdx="1" presStyleCnt="2">
        <dgm:presLayoutVars>
          <dgm:chMax val="1"/>
          <dgm:bulletEnabled val="1"/>
        </dgm:presLayoutVars>
      </dgm:prSet>
      <dgm:spPr/>
    </dgm:pt>
    <dgm:pt modelId="{C6CF6D90-D0F8-4066-A128-72A6034F2532}" type="pres">
      <dgm:prSet presAssocID="{CD0D5536-9C73-47AB-9A62-774F38860E80}" presName="descendantText" presStyleLbl="alignAccFollowNode1" presStyleIdx="1" presStyleCnt="2">
        <dgm:presLayoutVars>
          <dgm:bulletEnabled val="1"/>
        </dgm:presLayoutVars>
      </dgm:prSet>
      <dgm:spPr/>
    </dgm:pt>
  </dgm:ptLst>
  <dgm:cxnLst>
    <dgm:cxn modelId="{F02A2509-B7F1-47B7-9D4C-E5A5C0D93E2A}" srcId="{7A8F5319-9287-445B-9FA0-586B87E184E7}" destId="{CD0D5536-9C73-47AB-9A62-774F38860E80}" srcOrd="1" destOrd="0" parTransId="{B0CF615C-0489-4C9B-A177-F52786C002A4}" sibTransId="{7E3F84AA-6767-4C1F-A360-1AE5A8F02EC9}"/>
    <dgm:cxn modelId="{B8865F38-E7F2-4285-B09E-8116CB4B259B}" type="presOf" srcId="{7A8F5319-9287-445B-9FA0-586B87E184E7}" destId="{14FAFD79-11D0-4AEC-BD3C-E69271B7E6A9}" srcOrd="0" destOrd="0" presId="urn:microsoft.com/office/officeart/2005/8/layout/vList5"/>
    <dgm:cxn modelId="{A592AA3A-A303-4835-B61F-0ADB69A65E56}" type="presOf" srcId="{CD0D5536-9C73-47AB-9A62-774F38860E80}" destId="{D0383E04-768D-48A7-89AF-1AE28F284CE3}" srcOrd="0" destOrd="0" presId="urn:microsoft.com/office/officeart/2005/8/layout/vList5"/>
    <dgm:cxn modelId="{B9777A44-A6E8-4A37-9732-6D9125FF40FC}" type="presOf" srcId="{66919CC5-92AF-4E29-A6A2-8F7F68D1B10C}" destId="{C6CF6D90-D0F8-4066-A128-72A6034F2532}" srcOrd="0" destOrd="1" presId="urn:microsoft.com/office/officeart/2005/8/layout/vList5"/>
    <dgm:cxn modelId="{21DF6789-C734-4D4B-BD76-484DE76336AE}" srcId="{CCA6C220-83EE-4CC9-B663-ABBDB607BF0E}" destId="{4A9F4FBF-8BF8-4868-85C8-20135D30FA68}" srcOrd="0" destOrd="0" parTransId="{162B9B9B-F2BD-4DCA-B209-CE2861E6A3B2}" sibTransId="{F574A304-7A5A-4CD2-8BC9-BDF872AEDDB9}"/>
    <dgm:cxn modelId="{83A1209F-0686-455D-94A3-A2E80986FC6F}" type="presOf" srcId="{CCA6C220-83EE-4CC9-B663-ABBDB607BF0E}" destId="{0829327A-644D-4C7D-9C8D-4B74F8F51190}" srcOrd="0" destOrd="0" presId="urn:microsoft.com/office/officeart/2005/8/layout/vList5"/>
    <dgm:cxn modelId="{A726A9B1-262B-4423-BB4C-7A8BDDDBB710}" srcId="{CD0D5536-9C73-47AB-9A62-774F38860E80}" destId="{66919CC5-92AF-4E29-A6A2-8F7F68D1B10C}" srcOrd="1" destOrd="0" parTransId="{0FABEF50-E519-4297-8254-2C3A44BFEE5C}" sibTransId="{29A0F3D3-24C7-4BF8-849C-586DB3819A75}"/>
    <dgm:cxn modelId="{417EACBD-46E0-4E2E-A021-EAA0D2FFACC1}" type="presOf" srcId="{D90C23B6-6A99-455D-8A4F-DDB01661CAE0}" destId="{C6CF6D90-D0F8-4066-A128-72A6034F2532}" srcOrd="0" destOrd="0" presId="urn:microsoft.com/office/officeart/2005/8/layout/vList5"/>
    <dgm:cxn modelId="{B1FA24C1-71EF-4DFA-8F63-DB0A712C0DEF}" type="presOf" srcId="{4A9F4FBF-8BF8-4868-85C8-20135D30FA68}" destId="{68E3A9FD-25F5-4264-9B16-D9D2F06250F1}" srcOrd="0" destOrd="0" presId="urn:microsoft.com/office/officeart/2005/8/layout/vList5"/>
    <dgm:cxn modelId="{EFFD52C8-E7FA-4C46-9401-4B4597639DE9}" srcId="{CD0D5536-9C73-47AB-9A62-774F38860E80}" destId="{D90C23B6-6A99-455D-8A4F-DDB01661CAE0}" srcOrd="0" destOrd="0" parTransId="{5B7AEA95-FFB8-4B44-BABB-C40CDDA2FE21}" sibTransId="{B6EEBDED-304C-4919-AFE4-5F9957474586}"/>
    <dgm:cxn modelId="{176F76CA-9718-4F5E-904F-747674535B16}" srcId="{CD0D5536-9C73-47AB-9A62-774F38860E80}" destId="{BBF11BCA-DF61-4923-B575-495577505D69}" srcOrd="2" destOrd="0" parTransId="{4B58E118-EE24-4EB0-A3B0-C33E042D940F}" sibTransId="{3B42609B-054B-4142-AF31-77B398FAF82E}"/>
    <dgm:cxn modelId="{A816D6D4-9D95-4B1D-97A8-C57C48963635}" type="presOf" srcId="{BBF11BCA-DF61-4923-B575-495577505D69}" destId="{C6CF6D90-D0F8-4066-A128-72A6034F2532}" srcOrd="0" destOrd="2" presId="urn:microsoft.com/office/officeart/2005/8/layout/vList5"/>
    <dgm:cxn modelId="{75D81EF2-A5D2-422F-9DFA-138A65AE819C}" srcId="{7A8F5319-9287-445B-9FA0-586B87E184E7}" destId="{CCA6C220-83EE-4CC9-B663-ABBDB607BF0E}" srcOrd="0" destOrd="0" parTransId="{8B04E15D-C2FA-47C3-9AF3-68016D76DEB5}" sibTransId="{BD9A5656-382C-4056-86FA-98356E79F30E}"/>
    <dgm:cxn modelId="{AF72D8B9-D1B6-4AB0-B70C-C632B1890EEE}" type="presParOf" srcId="{14FAFD79-11D0-4AEC-BD3C-E69271B7E6A9}" destId="{9B7D16DE-3D5F-4714-A69A-2847A558459F}" srcOrd="0" destOrd="0" presId="urn:microsoft.com/office/officeart/2005/8/layout/vList5"/>
    <dgm:cxn modelId="{ED5CC82D-4F0A-43D9-9124-C21E6CD8D557}" type="presParOf" srcId="{9B7D16DE-3D5F-4714-A69A-2847A558459F}" destId="{0829327A-644D-4C7D-9C8D-4B74F8F51190}" srcOrd="0" destOrd="0" presId="urn:microsoft.com/office/officeart/2005/8/layout/vList5"/>
    <dgm:cxn modelId="{9BA33C52-9BAD-4CFD-AAA7-B9CE02F1B96F}" type="presParOf" srcId="{9B7D16DE-3D5F-4714-A69A-2847A558459F}" destId="{68E3A9FD-25F5-4264-9B16-D9D2F06250F1}" srcOrd="1" destOrd="0" presId="urn:microsoft.com/office/officeart/2005/8/layout/vList5"/>
    <dgm:cxn modelId="{9B78AD76-712F-4810-A3B4-050BF71232F8}" type="presParOf" srcId="{14FAFD79-11D0-4AEC-BD3C-E69271B7E6A9}" destId="{CAFEC956-3892-418C-9A13-B8B356090F40}" srcOrd="1" destOrd="0" presId="urn:microsoft.com/office/officeart/2005/8/layout/vList5"/>
    <dgm:cxn modelId="{148F634A-AF68-4597-B3A5-CCFA9EE7EF7B}" type="presParOf" srcId="{14FAFD79-11D0-4AEC-BD3C-E69271B7E6A9}" destId="{760458F9-10EE-4355-8AC5-C72B5D9B1323}" srcOrd="2" destOrd="0" presId="urn:microsoft.com/office/officeart/2005/8/layout/vList5"/>
    <dgm:cxn modelId="{ECD72C29-7081-42E9-B9E3-A8185ECA5F3D}" type="presParOf" srcId="{760458F9-10EE-4355-8AC5-C72B5D9B1323}" destId="{D0383E04-768D-48A7-89AF-1AE28F284CE3}" srcOrd="0" destOrd="0" presId="urn:microsoft.com/office/officeart/2005/8/layout/vList5"/>
    <dgm:cxn modelId="{5BFD3A80-09AF-4E57-ADEE-0272B7EA308D}" type="presParOf" srcId="{760458F9-10EE-4355-8AC5-C72B5D9B1323}" destId="{C6CF6D90-D0F8-4066-A128-72A6034F253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A4E922F-31DE-4B5C-A71A-357E3A111F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FDF2DAB-5CF2-4002-AF2D-11BF686FF70B}">
      <dgm:prSet custT="1"/>
      <dgm:spPr/>
      <dgm:t>
        <a:bodyPr/>
        <a:lstStyle/>
        <a:p>
          <a:r>
            <a:rPr lang="pl-PL" sz="2000" dirty="0"/>
            <a:t>Statyczne typowanie:</a:t>
          </a:r>
        </a:p>
      </dgm:t>
    </dgm:pt>
    <dgm:pt modelId="{5965C90D-46EA-4AD1-8EB5-D3FDCC02C1B2}" type="parTrans" cxnId="{F0FE400C-8D18-47BE-91D9-0DAF01F02CFD}">
      <dgm:prSet/>
      <dgm:spPr/>
      <dgm:t>
        <a:bodyPr/>
        <a:lstStyle/>
        <a:p>
          <a:endParaRPr lang="pl-PL"/>
        </a:p>
      </dgm:t>
    </dgm:pt>
    <dgm:pt modelId="{B14155D5-7074-41C7-B046-D8B10AD81CE0}" type="sibTrans" cxnId="{F0FE400C-8D18-47BE-91D9-0DAF01F02CFD}">
      <dgm:prSet/>
      <dgm:spPr/>
      <dgm:t>
        <a:bodyPr/>
        <a:lstStyle/>
        <a:p>
          <a:endParaRPr lang="pl-PL"/>
        </a:p>
      </dgm:t>
    </dgm:pt>
    <dgm:pt modelId="{CB861138-26DF-4FD2-BCEF-CA9F0AAF8B35}">
      <dgm:prSet custT="1"/>
      <dgm:spPr/>
      <dgm:t>
        <a:bodyPr/>
        <a:lstStyle/>
        <a:p>
          <a:pPr>
            <a:buNone/>
          </a:pPr>
          <a:r>
            <a:rPr lang="pl-PL" sz="1600" b="1" dirty="0" err="1"/>
            <a:t>TypeScript</a:t>
          </a:r>
          <a:r>
            <a:rPr lang="pl-PL" sz="1600" dirty="0"/>
            <a:t>: Zmienna </a:t>
          </a:r>
          <a:r>
            <a:rPr lang="pl-PL" sz="1600" dirty="0" err="1"/>
            <a:t>name</a:t>
          </a:r>
          <a:r>
            <a:rPr lang="pl-PL" sz="1600" dirty="0"/>
            <a:t> ma określony typ string, co zapobiega przypadkowemu przypisaniu wartości innego typu.</a:t>
          </a:r>
        </a:p>
      </dgm:t>
    </dgm:pt>
    <dgm:pt modelId="{A547188B-F37D-4846-B262-2C55F43C69E9}" type="parTrans" cxnId="{C87516F5-5DE5-4354-A39B-B927350E8268}">
      <dgm:prSet/>
      <dgm:spPr/>
      <dgm:t>
        <a:bodyPr/>
        <a:lstStyle/>
        <a:p>
          <a:endParaRPr lang="pl-PL"/>
        </a:p>
      </dgm:t>
    </dgm:pt>
    <dgm:pt modelId="{21C79333-8323-4026-9341-AFF3F66D8933}" type="sibTrans" cxnId="{C87516F5-5DE5-4354-A39B-B927350E8268}">
      <dgm:prSet/>
      <dgm:spPr/>
      <dgm:t>
        <a:bodyPr/>
        <a:lstStyle/>
        <a:p>
          <a:endParaRPr lang="pl-PL"/>
        </a:p>
      </dgm:t>
    </dgm:pt>
    <dgm:pt modelId="{9C2A72F8-65E4-4EA0-8573-2B70460295CE}">
      <dgm:prSet custT="1"/>
      <dgm:spPr/>
      <dgm:t>
        <a:bodyPr/>
        <a:lstStyle/>
        <a:p>
          <a:pPr>
            <a:buNone/>
          </a:pPr>
          <a:r>
            <a:rPr lang="pl-PL" sz="1600" b="1" dirty="0"/>
            <a:t>JavaScript</a:t>
          </a:r>
          <a:r>
            <a:rPr lang="pl-PL" sz="1600" dirty="0"/>
            <a:t>: Typ zmiennej jest ustalany dynamicznie w czasie wykonywania, co może prowadzić do błędów.</a:t>
          </a:r>
        </a:p>
      </dgm:t>
    </dgm:pt>
    <dgm:pt modelId="{780EF943-86BF-47C3-9BD0-78E6DB09889C}" type="parTrans" cxnId="{A1AB65C2-41A8-4DE2-A69D-F864EF5E8803}">
      <dgm:prSet/>
      <dgm:spPr/>
      <dgm:t>
        <a:bodyPr/>
        <a:lstStyle/>
        <a:p>
          <a:endParaRPr lang="pl-PL"/>
        </a:p>
      </dgm:t>
    </dgm:pt>
    <dgm:pt modelId="{AECE4F3E-506B-411B-AFF6-4ABFF0141A74}" type="sibTrans" cxnId="{A1AB65C2-41A8-4DE2-A69D-F864EF5E8803}">
      <dgm:prSet/>
      <dgm:spPr/>
      <dgm:t>
        <a:bodyPr/>
        <a:lstStyle/>
        <a:p>
          <a:endParaRPr lang="pl-PL"/>
        </a:p>
      </dgm:t>
    </dgm:pt>
    <dgm:pt modelId="{3F153277-9E54-481A-8C9F-A23F9ACFE164}">
      <dgm:prSet custT="1"/>
      <dgm:spPr/>
      <dgm:t>
        <a:bodyPr/>
        <a:lstStyle/>
        <a:p>
          <a:r>
            <a:rPr lang="pl-PL" sz="2000"/>
            <a:t>Czytelność:</a:t>
          </a:r>
        </a:p>
      </dgm:t>
    </dgm:pt>
    <dgm:pt modelId="{4848D8B6-776D-4776-9AF1-400BAFED3610}" type="parTrans" cxnId="{BB0E76F7-2B08-4A7A-974E-9CC1366EF653}">
      <dgm:prSet/>
      <dgm:spPr/>
      <dgm:t>
        <a:bodyPr/>
        <a:lstStyle/>
        <a:p>
          <a:endParaRPr lang="pl-PL"/>
        </a:p>
      </dgm:t>
    </dgm:pt>
    <dgm:pt modelId="{2287EF26-FF7B-4350-89CB-1370023B32F4}" type="sibTrans" cxnId="{BB0E76F7-2B08-4A7A-974E-9CC1366EF653}">
      <dgm:prSet/>
      <dgm:spPr/>
      <dgm:t>
        <a:bodyPr/>
        <a:lstStyle/>
        <a:p>
          <a:endParaRPr lang="pl-PL"/>
        </a:p>
      </dgm:t>
    </dgm:pt>
    <dgm:pt modelId="{0488DACC-20F8-420D-A9CB-9E16BE845709}">
      <dgm:prSet custT="1"/>
      <dgm:spPr/>
      <dgm:t>
        <a:bodyPr/>
        <a:lstStyle/>
        <a:p>
          <a:pPr>
            <a:buNone/>
          </a:pPr>
          <a:r>
            <a:rPr lang="pl-PL" sz="1600" b="1" dirty="0" err="1"/>
            <a:t>TypeScript</a:t>
          </a:r>
          <a:r>
            <a:rPr lang="pl-PL" sz="1600" dirty="0"/>
            <a:t>: Deklaracja typu sprawia, że kod jest bardziej czytelny i samodokumentujący się.</a:t>
          </a:r>
        </a:p>
      </dgm:t>
    </dgm:pt>
    <dgm:pt modelId="{8D26E69A-8E8E-43BD-8315-E33B8634D0AD}" type="parTrans" cxnId="{314878CA-8E75-4D45-815D-93C1D7FBEDC2}">
      <dgm:prSet/>
      <dgm:spPr/>
      <dgm:t>
        <a:bodyPr/>
        <a:lstStyle/>
        <a:p>
          <a:endParaRPr lang="pl-PL"/>
        </a:p>
      </dgm:t>
    </dgm:pt>
    <dgm:pt modelId="{104BDD74-3498-4F7E-9C76-0EDD716D8B60}" type="sibTrans" cxnId="{314878CA-8E75-4D45-815D-93C1D7FBEDC2}">
      <dgm:prSet/>
      <dgm:spPr/>
      <dgm:t>
        <a:bodyPr/>
        <a:lstStyle/>
        <a:p>
          <a:endParaRPr lang="pl-PL"/>
        </a:p>
      </dgm:t>
    </dgm:pt>
    <dgm:pt modelId="{7DF32117-4B11-4074-AE48-A1AB74DD625D}">
      <dgm:prSet custT="1"/>
      <dgm:spPr/>
      <dgm:t>
        <a:bodyPr/>
        <a:lstStyle/>
        <a:p>
          <a:pPr>
            <a:buNone/>
          </a:pPr>
          <a:r>
            <a:rPr lang="pl-PL" sz="1600" b="1" dirty="0"/>
            <a:t>JavaScript</a:t>
          </a:r>
          <a:r>
            <a:rPr lang="pl-PL" sz="1600" dirty="0"/>
            <a:t>: Bez deklaracji typu, trzeba dokładnie analizować kod, aby zrozumieć, jaki typ danych przechowuje dana 		  	</a:t>
          </a:r>
          <a:r>
            <a:rPr lang="pl-PL" sz="1600" dirty="0" err="1"/>
            <a:t>zmienna.Bezpieczeństwo:TypeScript</a:t>
          </a:r>
          <a:r>
            <a:rPr lang="pl-PL" sz="1600" dirty="0"/>
            <a:t>: </a:t>
          </a:r>
        </a:p>
      </dgm:t>
    </dgm:pt>
    <dgm:pt modelId="{3977811C-7C97-40E7-AC68-310F75727616}" type="parTrans" cxnId="{F2C389E1-E78E-4F96-84C9-DC496B626FF0}">
      <dgm:prSet/>
      <dgm:spPr/>
      <dgm:t>
        <a:bodyPr/>
        <a:lstStyle/>
        <a:p>
          <a:endParaRPr lang="pl-PL"/>
        </a:p>
      </dgm:t>
    </dgm:pt>
    <dgm:pt modelId="{7F36BB19-472C-4A3D-B5AA-75879C50FB54}" type="sibTrans" cxnId="{F2C389E1-E78E-4F96-84C9-DC496B626FF0}">
      <dgm:prSet/>
      <dgm:spPr/>
      <dgm:t>
        <a:bodyPr/>
        <a:lstStyle/>
        <a:p>
          <a:endParaRPr lang="pl-PL"/>
        </a:p>
      </dgm:t>
    </dgm:pt>
    <dgm:pt modelId="{8875415F-E119-4B09-83BE-740B17D686FF}">
      <dgm:prSet custT="1"/>
      <dgm:spPr/>
      <dgm:t>
        <a:bodyPr/>
        <a:lstStyle/>
        <a:p>
          <a:r>
            <a:rPr lang="pl-PL" sz="2000"/>
            <a:t>Kompilator </a:t>
          </a:r>
        </a:p>
      </dgm:t>
    </dgm:pt>
    <dgm:pt modelId="{C59E3AD6-2C58-4CD9-BB5A-426A91DA28AA}" type="parTrans" cxnId="{EBFC1F6F-FA5F-4B2F-80DB-049862ED22C9}">
      <dgm:prSet/>
      <dgm:spPr/>
      <dgm:t>
        <a:bodyPr/>
        <a:lstStyle/>
        <a:p>
          <a:endParaRPr lang="pl-PL"/>
        </a:p>
      </dgm:t>
    </dgm:pt>
    <dgm:pt modelId="{D69EBD1B-E4E8-44A2-86B9-91E9BB090F52}" type="sibTrans" cxnId="{EBFC1F6F-FA5F-4B2F-80DB-049862ED22C9}">
      <dgm:prSet/>
      <dgm:spPr/>
      <dgm:t>
        <a:bodyPr/>
        <a:lstStyle/>
        <a:p>
          <a:endParaRPr lang="pl-PL"/>
        </a:p>
      </dgm:t>
    </dgm:pt>
    <dgm:pt modelId="{8B5889BA-97CF-47C4-A9E8-A39E0F75FEBA}">
      <dgm:prSet custT="1"/>
      <dgm:spPr/>
      <dgm:t>
        <a:bodyPr/>
        <a:lstStyle/>
        <a:p>
          <a:pPr>
            <a:buNone/>
          </a:pPr>
          <a:r>
            <a:rPr lang="pl-PL" sz="1600" b="1" dirty="0" err="1"/>
            <a:t>TypeScript</a:t>
          </a:r>
          <a:r>
            <a:rPr lang="pl-PL" sz="1600" dirty="0"/>
            <a:t> Wyłapie wiele błędów na etapie pisania kodu, takich jak nieprawidłowe przypisania wartości czy niezadeklarowane zmienne.</a:t>
          </a:r>
        </a:p>
      </dgm:t>
    </dgm:pt>
    <dgm:pt modelId="{E528248B-B6C3-4521-837B-4240C604B51F}" type="parTrans" cxnId="{5784F569-F088-4734-A326-23A15C4541F9}">
      <dgm:prSet/>
      <dgm:spPr/>
      <dgm:t>
        <a:bodyPr/>
        <a:lstStyle/>
        <a:p>
          <a:endParaRPr lang="pl-PL"/>
        </a:p>
      </dgm:t>
    </dgm:pt>
    <dgm:pt modelId="{9A7CA101-BA0E-4310-B06E-F3F7A88BD6A7}" type="sibTrans" cxnId="{5784F569-F088-4734-A326-23A15C4541F9}">
      <dgm:prSet/>
      <dgm:spPr/>
      <dgm:t>
        <a:bodyPr/>
        <a:lstStyle/>
        <a:p>
          <a:endParaRPr lang="pl-PL"/>
        </a:p>
      </dgm:t>
    </dgm:pt>
    <dgm:pt modelId="{679D1CDC-B1E1-43C2-8B48-3015DE0F8438}">
      <dgm:prSet custT="1"/>
      <dgm:spPr/>
      <dgm:t>
        <a:bodyPr/>
        <a:lstStyle/>
        <a:p>
          <a:pPr>
            <a:buNone/>
          </a:pPr>
          <a:r>
            <a:rPr lang="pl-PL" sz="1600" b="1" dirty="0"/>
            <a:t>JavaScript</a:t>
          </a:r>
          <a:r>
            <a:rPr lang="pl-PL" sz="1600" dirty="0"/>
            <a:t>: Błędy tego typu są wykrywane dopiero podczas wykonywania aplikacji, co może prowadzić do nieoczekiwanych </a:t>
          </a:r>
          <a:r>
            <a:rPr lang="pl-PL" sz="1600" dirty="0" err="1"/>
            <a:t>zachowań</a:t>
          </a:r>
          <a:r>
            <a:rPr lang="pl-PL" sz="1600" dirty="0"/>
            <a:t>.</a:t>
          </a:r>
        </a:p>
      </dgm:t>
    </dgm:pt>
    <dgm:pt modelId="{9A29423B-733C-4611-843D-E2218C38DCB7}" type="parTrans" cxnId="{E82640E8-8551-44CA-A840-DB81063CD0FF}">
      <dgm:prSet/>
      <dgm:spPr/>
      <dgm:t>
        <a:bodyPr/>
        <a:lstStyle/>
        <a:p>
          <a:endParaRPr lang="pl-PL"/>
        </a:p>
      </dgm:t>
    </dgm:pt>
    <dgm:pt modelId="{2BFBF58D-FFE1-45A5-B046-B805C4FDAD5C}" type="sibTrans" cxnId="{E82640E8-8551-44CA-A840-DB81063CD0FF}">
      <dgm:prSet/>
      <dgm:spPr/>
      <dgm:t>
        <a:bodyPr/>
        <a:lstStyle/>
        <a:p>
          <a:endParaRPr lang="pl-PL"/>
        </a:p>
      </dgm:t>
    </dgm:pt>
    <dgm:pt modelId="{AA7D22C1-40BF-417F-942A-8F5276E0243B}">
      <dgm:prSet custT="1"/>
      <dgm:spPr/>
      <dgm:t>
        <a:bodyPr/>
        <a:lstStyle/>
        <a:p>
          <a:r>
            <a:rPr lang="pl-PL" sz="2000"/>
            <a:t>Wsparcie narzędzi:</a:t>
          </a:r>
        </a:p>
      </dgm:t>
    </dgm:pt>
    <dgm:pt modelId="{BC2A3DD2-C055-4627-B75B-8D925E249EB5}" type="parTrans" cxnId="{A528B147-8267-4F11-9B1F-CBEF4A124F8B}">
      <dgm:prSet/>
      <dgm:spPr/>
      <dgm:t>
        <a:bodyPr/>
        <a:lstStyle/>
        <a:p>
          <a:endParaRPr lang="pl-PL"/>
        </a:p>
      </dgm:t>
    </dgm:pt>
    <dgm:pt modelId="{2CA49D4B-9936-4239-B3F3-DCF74548A085}" type="sibTrans" cxnId="{A528B147-8267-4F11-9B1F-CBEF4A124F8B}">
      <dgm:prSet/>
      <dgm:spPr/>
      <dgm:t>
        <a:bodyPr/>
        <a:lstStyle/>
        <a:p>
          <a:endParaRPr lang="pl-PL"/>
        </a:p>
      </dgm:t>
    </dgm:pt>
    <dgm:pt modelId="{42437B61-2797-4ED6-ABCE-F1E6FE673EA5}">
      <dgm:prSet custT="1"/>
      <dgm:spPr/>
      <dgm:t>
        <a:bodyPr/>
        <a:lstStyle/>
        <a:p>
          <a:pPr>
            <a:buNone/>
          </a:pPr>
          <a:r>
            <a:rPr lang="pl-PL" sz="1600" b="1" dirty="0" err="1"/>
            <a:t>TypeScript</a:t>
          </a:r>
          <a:r>
            <a:rPr lang="pl-PL" sz="1600" dirty="0"/>
            <a:t>: IDE z obsługą </a:t>
          </a:r>
          <a:r>
            <a:rPr lang="pl-PL" sz="1600" dirty="0" err="1"/>
            <a:t>TypeScript</a:t>
          </a:r>
          <a:r>
            <a:rPr lang="pl-PL" sz="1600" dirty="0"/>
            <a:t> oferują zaawansowane funkcje takie jak auto uzupełnianie kodu, </a:t>
          </a:r>
          <a:r>
            <a:rPr lang="pl-PL" sz="1600" dirty="0" err="1"/>
            <a:t>refaktoryzacja</a:t>
          </a:r>
          <a:r>
            <a:rPr lang="pl-PL" sz="1600" dirty="0"/>
            <a:t>, czy sprawdzanie typów.</a:t>
          </a:r>
        </a:p>
      </dgm:t>
    </dgm:pt>
    <dgm:pt modelId="{D6FC8EE9-A20C-4D04-AD86-50903BD9A3A7}" type="parTrans" cxnId="{1D5735FF-F436-4BDC-9E49-96D329093E26}">
      <dgm:prSet/>
      <dgm:spPr/>
      <dgm:t>
        <a:bodyPr/>
        <a:lstStyle/>
        <a:p>
          <a:endParaRPr lang="pl-PL"/>
        </a:p>
      </dgm:t>
    </dgm:pt>
    <dgm:pt modelId="{49F0877A-90DF-43B4-97C5-326C6E6783BE}" type="sibTrans" cxnId="{1D5735FF-F436-4BDC-9E49-96D329093E26}">
      <dgm:prSet/>
      <dgm:spPr/>
      <dgm:t>
        <a:bodyPr/>
        <a:lstStyle/>
        <a:p>
          <a:endParaRPr lang="pl-PL"/>
        </a:p>
      </dgm:t>
    </dgm:pt>
    <dgm:pt modelId="{038EA253-EE12-4BF9-BFD9-CFE8307DED39}">
      <dgm:prSet custT="1"/>
      <dgm:spPr/>
      <dgm:t>
        <a:bodyPr/>
        <a:lstStyle/>
        <a:p>
          <a:pPr>
            <a:buNone/>
          </a:pPr>
          <a:r>
            <a:rPr lang="pl-PL" sz="1600" b="1" dirty="0"/>
            <a:t>JavaScript</a:t>
          </a:r>
          <a:r>
            <a:rPr lang="pl-PL" sz="1600" dirty="0"/>
            <a:t>: Wsparcie narzędzi jest ograniczone.</a:t>
          </a:r>
        </a:p>
      </dgm:t>
    </dgm:pt>
    <dgm:pt modelId="{48B1EB90-48D3-4455-9BBB-3DC31695BDE7}" type="parTrans" cxnId="{20D692AB-D92D-4EB0-B485-17CE7D5C67E0}">
      <dgm:prSet/>
      <dgm:spPr/>
      <dgm:t>
        <a:bodyPr/>
        <a:lstStyle/>
        <a:p>
          <a:endParaRPr lang="pl-PL"/>
        </a:p>
      </dgm:t>
    </dgm:pt>
    <dgm:pt modelId="{EC3816A0-3BFD-4478-A93E-70D3F884BD79}" type="sibTrans" cxnId="{20D692AB-D92D-4EB0-B485-17CE7D5C67E0}">
      <dgm:prSet/>
      <dgm:spPr/>
      <dgm:t>
        <a:bodyPr/>
        <a:lstStyle/>
        <a:p>
          <a:endParaRPr lang="pl-PL"/>
        </a:p>
      </dgm:t>
    </dgm:pt>
    <dgm:pt modelId="{24878EB3-FC59-4BEA-AEC6-87C86719A283}" type="pres">
      <dgm:prSet presAssocID="{CA4E922F-31DE-4B5C-A71A-357E3A111F5B}" presName="linear" presStyleCnt="0">
        <dgm:presLayoutVars>
          <dgm:animLvl val="lvl"/>
          <dgm:resizeHandles val="exact"/>
        </dgm:presLayoutVars>
      </dgm:prSet>
      <dgm:spPr/>
    </dgm:pt>
    <dgm:pt modelId="{2C40A857-F682-4A14-963D-8B14FAC902B1}" type="pres">
      <dgm:prSet presAssocID="{BFDF2DAB-5CF2-4002-AF2D-11BF686FF70B}" presName="parentText" presStyleLbl="node1" presStyleIdx="0" presStyleCnt="4">
        <dgm:presLayoutVars>
          <dgm:chMax val="0"/>
          <dgm:bulletEnabled val="1"/>
        </dgm:presLayoutVars>
      </dgm:prSet>
      <dgm:spPr/>
    </dgm:pt>
    <dgm:pt modelId="{B56A17FC-3896-4C6A-915C-26C0EEA0D202}" type="pres">
      <dgm:prSet presAssocID="{BFDF2DAB-5CF2-4002-AF2D-11BF686FF70B}" presName="childText" presStyleLbl="revTx" presStyleIdx="0" presStyleCnt="4">
        <dgm:presLayoutVars>
          <dgm:bulletEnabled val="1"/>
        </dgm:presLayoutVars>
      </dgm:prSet>
      <dgm:spPr/>
    </dgm:pt>
    <dgm:pt modelId="{A276E3C4-3158-4363-96EB-240703946673}" type="pres">
      <dgm:prSet presAssocID="{3F153277-9E54-481A-8C9F-A23F9ACFE164}" presName="parentText" presStyleLbl="node1" presStyleIdx="1" presStyleCnt="4">
        <dgm:presLayoutVars>
          <dgm:chMax val="0"/>
          <dgm:bulletEnabled val="1"/>
        </dgm:presLayoutVars>
      </dgm:prSet>
      <dgm:spPr/>
    </dgm:pt>
    <dgm:pt modelId="{407847E5-539C-49F9-B6C6-D1E0BEAC1172}" type="pres">
      <dgm:prSet presAssocID="{3F153277-9E54-481A-8C9F-A23F9ACFE164}" presName="childText" presStyleLbl="revTx" presStyleIdx="1" presStyleCnt="4">
        <dgm:presLayoutVars>
          <dgm:bulletEnabled val="1"/>
        </dgm:presLayoutVars>
      </dgm:prSet>
      <dgm:spPr/>
    </dgm:pt>
    <dgm:pt modelId="{F07E9FDC-2A57-4C64-934F-11AEB4AE1AFD}" type="pres">
      <dgm:prSet presAssocID="{8875415F-E119-4B09-83BE-740B17D686FF}" presName="parentText" presStyleLbl="node1" presStyleIdx="2" presStyleCnt="4">
        <dgm:presLayoutVars>
          <dgm:chMax val="0"/>
          <dgm:bulletEnabled val="1"/>
        </dgm:presLayoutVars>
      </dgm:prSet>
      <dgm:spPr/>
    </dgm:pt>
    <dgm:pt modelId="{E01E4BDC-C479-4C14-9E5E-FC3ABA4B21F1}" type="pres">
      <dgm:prSet presAssocID="{8875415F-E119-4B09-83BE-740B17D686FF}" presName="childText" presStyleLbl="revTx" presStyleIdx="2" presStyleCnt="4">
        <dgm:presLayoutVars>
          <dgm:bulletEnabled val="1"/>
        </dgm:presLayoutVars>
      </dgm:prSet>
      <dgm:spPr/>
    </dgm:pt>
    <dgm:pt modelId="{74C5F0DC-EA41-480E-8499-191DDFC1C8C5}" type="pres">
      <dgm:prSet presAssocID="{AA7D22C1-40BF-417F-942A-8F5276E0243B}" presName="parentText" presStyleLbl="node1" presStyleIdx="3" presStyleCnt="4">
        <dgm:presLayoutVars>
          <dgm:chMax val="0"/>
          <dgm:bulletEnabled val="1"/>
        </dgm:presLayoutVars>
      </dgm:prSet>
      <dgm:spPr/>
    </dgm:pt>
    <dgm:pt modelId="{9E6CA003-969C-404F-9E13-3F27FE35A640}" type="pres">
      <dgm:prSet presAssocID="{AA7D22C1-40BF-417F-942A-8F5276E0243B}" presName="childText" presStyleLbl="revTx" presStyleIdx="3" presStyleCnt="4">
        <dgm:presLayoutVars>
          <dgm:bulletEnabled val="1"/>
        </dgm:presLayoutVars>
      </dgm:prSet>
      <dgm:spPr/>
    </dgm:pt>
  </dgm:ptLst>
  <dgm:cxnLst>
    <dgm:cxn modelId="{F0FE400C-8D18-47BE-91D9-0DAF01F02CFD}" srcId="{CA4E922F-31DE-4B5C-A71A-357E3A111F5B}" destId="{BFDF2DAB-5CF2-4002-AF2D-11BF686FF70B}" srcOrd="0" destOrd="0" parTransId="{5965C90D-46EA-4AD1-8EB5-D3FDCC02C1B2}" sibTransId="{B14155D5-7074-41C7-B046-D8B10AD81CE0}"/>
    <dgm:cxn modelId="{F152461A-B8B5-4AF2-A79B-93891EE93BC0}" type="presOf" srcId="{9C2A72F8-65E4-4EA0-8573-2B70460295CE}" destId="{B56A17FC-3896-4C6A-915C-26C0EEA0D202}" srcOrd="0" destOrd="1" presId="urn:microsoft.com/office/officeart/2005/8/layout/vList2"/>
    <dgm:cxn modelId="{AB45A91F-ECEC-4C4F-9D38-89E62F83C823}" type="presOf" srcId="{CB861138-26DF-4FD2-BCEF-CA9F0AAF8B35}" destId="{B56A17FC-3896-4C6A-915C-26C0EEA0D202}" srcOrd="0" destOrd="0" presId="urn:microsoft.com/office/officeart/2005/8/layout/vList2"/>
    <dgm:cxn modelId="{0FB68C2E-FD32-478F-A262-1AE312608905}" type="presOf" srcId="{0488DACC-20F8-420D-A9CB-9E16BE845709}" destId="{407847E5-539C-49F9-B6C6-D1E0BEAC1172}" srcOrd="0" destOrd="0" presId="urn:microsoft.com/office/officeart/2005/8/layout/vList2"/>
    <dgm:cxn modelId="{E85D4133-8D42-4EB4-9C47-57E0086FDD2B}" type="presOf" srcId="{AA7D22C1-40BF-417F-942A-8F5276E0243B}" destId="{74C5F0DC-EA41-480E-8499-191DDFC1C8C5}" srcOrd="0" destOrd="0" presId="urn:microsoft.com/office/officeart/2005/8/layout/vList2"/>
    <dgm:cxn modelId="{671B705F-8BB5-433E-8E6B-1673DD290952}" type="presOf" srcId="{CA4E922F-31DE-4B5C-A71A-357E3A111F5B}" destId="{24878EB3-FC59-4BEA-AEC6-87C86719A283}" srcOrd="0" destOrd="0" presId="urn:microsoft.com/office/officeart/2005/8/layout/vList2"/>
    <dgm:cxn modelId="{7EB01064-9FF7-459A-BE87-E338F3B598C8}" type="presOf" srcId="{42437B61-2797-4ED6-ABCE-F1E6FE673EA5}" destId="{9E6CA003-969C-404F-9E13-3F27FE35A640}" srcOrd="0" destOrd="0" presId="urn:microsoft.com/office/officeart/2005/8/layout/vList2"/>
    <dgm:cxn modelId="{76C3F864-0519-4A8A-B28E-B125295757DF}" type="presOf" srcId="{8B5889BA-97CF-47C4-A9E8-A39E0F75FEBA}" destId="{E01E4BDC-C479-4C14-9E5E-FC3ABA4B21F1}" srcOrd="0" destOrd="0" presId="urn:microsoft.com/office/officeart/2005/8/layout/vList2"/>
    <dgm:cxn modelId="{A528B147-8267-4F11-9B1F-CBEF4A124F8B}" srcId="{CA4E922F-31DE-4B5C-A71A-357E3A111F5B}" destId="{AA7D22C1-40BF-417F-942A-8F5276E0243B}" srcOrd="3" destOrd="0" parTransId="{BC2A3DD2-C055-4627-B75B-8D925E249EB5}" sibTransId="{2CA49D4B-9936-4239-B3F3-DCF74548A085}"/>
    <dgm:cxn modelId="{5784F569-F088-4734-A326-23A15C4541F9}" srcId="{8875415F-E119-4B09-83BE-740B17D686FF}" destId="{8B5889BA-97CF-47C4-A9E8-A39E0F75FEBA}" srcOrd="0" destOrd="0" parTransId="{E528248B-B6C3-4521-837B-4240C604B51F}" sibTransId="{9A7CA101-BA0E-4310-B06E-F3F7A88BD6A7}"/>
    <dgm:cxn modelId="{66915E4A-8F08-44B5-8D36-CB77418977C9}" type="presOf" srcId="{7DF32117-4B11-4074-AE48-A1AB74DD625D}" destId="{407847E5-539C-49F9-B6C6-D1E0BEAC1172}" srcOrd="0" destOrd="1" presId="urn:microsoft.com/office/officeart/2005/8/layout/vList2"/>
    <dgm:cxn modelId="{EBFC1F6F-FA5F-4B2F-80DB-049862ED22C9}" srcId="{CA4E922F-31DE-4B5C-A71A-357E3A111F5B}" destId="{8875415F-E119-4B09-83BE-740B17D686FF}" srcOrd="2" destOrd="0" parTransId="{C59E3AD6-2C58-4CD9-BB5A-426A91DA28AA}" sibTransId="{D69EBD1B-E4E8-44A2-86B9-91E9BB090F52}"/>
    <dgm:cxn modelId="{88867279-CABC-4AB0-9893-30AD8C005E4C}" type="presOf" srcId="{3F153277-9E54-481A-8C9F-A23F9ACFE164}" destId="{A276E3C4-3158-4363-96EB-240703946673}" srcOrd="0" destOrd="0" presId="urn:microsoft.com/office/officeart/2005/8/layout/vList2"/>
    <dgm:cxn modelId="{7A07438A-AD30-4A2D-B110-2A4009D86F6E}" type="presOf" srcId="{679D1CDC-B1E1-43C2-8B48-3015DE0F8438}" destId="{E01E4BDC-C479-4C14-9E5E-FC3ABA4B21F1}" srcOrd="0" destOrd="1" presId="urn:microsoft.com/office/officeart/2005/8/layout/vList2"/>
    <dgm:cxn modelId="{6AE1BB9A-0156-4608-99D4-1308022B41E0}" type="presOf" srcId="{038EA253-EE12-4BF9-BFD9-CFE8307DED39}" destId="{9E6CA003-969C-404F-9E13-3F27FE35A640}" srcOrd="0" destOrd="1" presId="urn:microsoft.com/office/officeart/2005/8/layout/vList2"/>
    <dgm:cxn modelId="{2128D7A2-171D-4FE8-BA6D-08040EB51F1D}" type="presOf" srcId="{BFDF2DAB-5CF2-4002-AF2D-11BF686FF70B}" destId="{2C40A857-F682-4A14-963D-8B14FAC902B1}" srcOrd="0" destOrd="0" presId="urn:microsoft.com/office/officeart/2005/8/layout/vList2"/>
    <dgm:cxn modelId="{20D692AB-D92D-4EB0-B485-17CE7D5C67E0}" srcId="{AA7D22C1-40BF-417F-942A-8F5276E0243B}" destId="{038EA253-EE12-4BF9-BFD9-CFE8307DED39}" srcOrd="1" destOrd="0" parTransId="{48B1EB90-48D3-4455-9BBB-3DC31695BDE7}" sibTransId="{EC3816A0-3BFD-4478-A93E-70D3F884BD79}"/>
    <dgm:cxn modelId="{A1AB65C2-41A8-4DE2-A69D-F864EF5E8803}" srcId="{BFDF2DAB-5CF2-4002-AF2D-11BF686FF70B}" destId="{9C2A72F8-65E4-4EA0-8573-2B70460295CE}" srcOrd="1" destOrd="0" parTransId="{780EF943-86BF-47C3-9BD0-78E6DB09889C}" sibTransId="{AECE4F3E-506B-411B-AFF6-4ABFF0141A74}"/>
    <dgm:cxn modelId="{314878CA-8E75-4D45-815D-93C1D7FBEDC2}" srcId="{3F153277-9E54-481A-8C9F-A23F9ACFE164}" destId="{0488DACC-20F8-420D-A9CB-9E16BE845709}" srcOrd="0" destOrd="0" parTransId="{8D26E69A-8E8E-43BD-8315-E33B8634D0AD}" sibTransId="{104BDD74-3498-4F7E-9C76-0EDD716D8B60}"/>
    <dgm:cxn modelId="{F2C389E1-E78E-4F96-84C9-DC496B626FF0}" srcId="{3F153277-9E54-481A-8C9F-A23F9ACFE164}" destId="{7DF32117-4B11-4074-AE48-A1AB74DD625D}" srcOrd="1" destOrd="0" parTransId="{3977811C-7C97-40E7-AC68-310F75727616}" sibTransId="{7F36BB19-472C-4A3D-B5AA-75879C50FB54}"/>
    <dgm:cxn modelId="{0DC273E2-193F-48D0-93A3-B4401BA64D3F}" type="presOf" srcId="{8875415F-E119-4B09-83BE-740B17D686FF}" destId="{F07E9FDC-2A57-4C64-934F-11AEB4AE1AFD}" srcOrd="0" destOrd="0" presId="urn:microsoft.com/office/officeart/2005/8/layout/vList2"/>
    <dgm:cxn modelId="{E82640E8-8551-44CA-A840-DB81063CD0FF}" srcId="{8875415F-E119-4B09-83BE-740B17D686FF}" destId="{679D1CDC-B1E1-43C2-8B48-3015DE0F8438}" srcOrd="1" destOrd="0" parTransId="{9A29423B-733C-4611-843D-E2218C38DCB7}" sibTransId="{2BFBF58D-FFE1-45A5-B046-B805C4FDAD5C}"/>
    <dgm:cxn modelId="{C87516F5-5DE5-4354-A39B-B927350E8268}" srcId="{BFDF2DAB-5CF2-4002-AF2D-11BF686FF70B}" destId="{CB861138-26DF-4FD2-BCEF-CA9F0AAF8B35}" srcOrd="0" destOrd="0" parTransId="{A547188B-F37D-4846-B262-2C55F43C69E9}" sibTransId="{21C79333-8323-4026-9341-AFF3F66D8933}"/>
    <dgm:cxn modelId="{BB0E76F7-2B08-4A7A-974E-9CC1366EF653}" srcId="{CA4E922F-31DE-4B5C-A71A-357E3A111F5B}" destId="{3F153277-9E54-481A-8C9F-A23F9ACFE164}" srcOrd="1" destOrd="0" parTransId="{4848D8B6-776D-4776-9AF1-400BAFED3610}" sibTransId="{2287EF26-FF7B-4350-89CB-1370023B32F4}"/>
    <dgm:cxn modelId="{1D5735FF-F436-4BDC-9E49-96D329093E26}" srcId="{AA7D22C1-40BF-417F-942A-8F5276E0243B}" destId="{42437B61-2797-4ED6-ABCE-F1E6FE673EA5}" srcOrd="0" destOrd="0" parTransId="{D6FC8EE9-A20C-4D04-AD86-50903BD9A3A7}" sibTransId="{49F0877A-90DF-43B4-97C5-326C6E6783BE}"/>
    <dgm:cxn modelId="{D7F2E137-92D8-4227-8C03-4088D3B11B6A}" type="presParOf" srcId="{24878EB3-FC59-4BEA-AEC6-87C86719A283}" destId="{2C40A857-F682-4A14-963D-8B14FAC902B1}" srcOrd="0" destOrd="0" presId="urn:microsoft.com/office/officeart/2005/8/layout/vList2"/>
    <dgm:cxn modelId="{F3BEF999-207D-4432-8CF5-31CB0107182E}" type="presParOf" srcId="{24878EB3-FC59-4BEA-AEC6-87C86719A283}" destId="{B56A17FC-3896-4C6A-915C-26C0EEA0D202}" srcOrd="1" destOrd="0" presId="urn:microsoft.com/office/officeart/2005/8/layout/vList2"/>
    <dgm:cxn modelId="{6B6E85AA-52FE-42A0-875C-C5A4452DE122}" type="presParOf" srcId="{24878EB3-FC59-4BEA-AEC6-87C86719A283}" destId="{A276E3C4-3158-4363-96EB-240703946673}" srcOrd="2" destOrd="0" presId="urn:microsoft.com/office/officeart/2005/8/layout/vList2"/>
    <dgm:cxn modelId="{BFA53683-5DFE-477C-82AB-4C85434D3B04}" type="presParOf" srcId="{24878EB3-FC59-4BEA-AEC6-87C86719A283}" destId="{407847E5-539C-49F9-B6C6-D1E0BEAC1172}" srcOrd="3" destOrd="0" presId="urn:microsoft.com/office/officeart/2005/8/layout/vList2"/>
    <dgm:cxn modelId="{27F72E4F-51D2-4653-B2B7-D6BA4706808D}" type="presParOf" srcId="{24878EB3-FC59-4BEA-AEC6-87C86719A283}" destId="{F07E9FDC-2A57-4C64-934F-11AEB4AE1AFD}" srcOrd="4" destOrd="0" presId="urn:microsoft.com/office/officeart/2005/8/layout/vList2"/>
    <dgm:cxn modelId="{C7A0DBCC-0270-4828-9884-C90D1494BBB4}" type="presParOf" srcId="{24878EB3-FC59-4BEA-AEC6-87C86719A283}" destId="{E01E4BDC-C479-4C14-9E5E-FC3ABA4B21F1}" srcOrd="5" destOrd="0" presId="urn:microsoft.com/office/officeart/2005/8/layout/vList2"/>
    <dgm:cxn modelId="{830DD158-0272-4A9B-93F2-17D9D62EC0D1}" type="presParOf" srcId="{24878EB3-FC59-4BEA-AEC6-87C86719A283}" destId="{74C5F0DC-EA41-480E-8499-191DDFC1C8C5}" srcOrd="6" destOrd="0" presId="urn:microsoft.com/office/officeart/2005/8/layout/vList2"/>
    <dgm:cxn modelId="{0C469CBF-F8E0-4415-85EB-01E0B5F72586}" type="presParOf" srcId="{24878EB3-FC59-4BEA-AEC6-87C86719A283}" destId="{9E6CA003-969C-404F-9E13-3F27FE35A64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924C40-4E8E-4C40-92BE-6BE1C06602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C722490-2A3E-44B0-9A9D-4FCE761865F4}">
      <dgm:prSet/>
      <dgm:spPr/>
      <dgm:t>
        <a:bodyPr/>
        <a:lstStyle/>
        <a:p>
          <a:r>
            <a:rPr lang="pl-PL" b="1" dirty="0"/>
            <a:t>Co to jest </a:t>
          </a:r>
          <a:r>
            <a:rPr lang="pl-PL" b="1" dirty="0" err="1"/>
            <a:t>Angular</a:t>
          </a:r>
          <a:r>
            <a:rPr lang="pl-PL" b="1" dirty="0"/>
            <a:t> CLI? </a:t>
          </a:r>
          <a:endParaRPr lang="pl-PL" dirty="0"/>
        </a:p>
      </dgm:t>
    </dgm:pt>
    <dgm:pt modelId="{B6383A79-4CF9-4E63-A02E-A9DFCB0A3966}" type="parTrans" cxnId="{A87F40F8-CDE9-4072-A588-744B248991E2}">
      <dgm:prSet/>
      <dgm:spPr/>
      <dgm:t>
        <a:bodyPr/>
        <a:lstStyle/>
        <a:p>
          <a:endParaRPr lang="pl-PL"/>
        </a:p>
      </dgm:t>
    </dgm:pt>
    <dgm:pt modelId="{066E0A5C-835D-4FB7-A713-FD44CAD2BCB8}" type="sibTrans" cxnId="{A87F40F8-CDE9-4072-A588-744B248991E2}">
      <dgm:prSet/>
      <dgm:spPr/>
      <dgm:t>
        <a:bodyPr/>
        <a:lstStyle/>
        <a:p>
          <a:endParaRPr lang="pl-PL"/>
        </a:p>
      </dgm:t>
    </dgm:pt>
    <dgm:pt modelId="{4367249C-EDB9-49FC-BD77-3013B4E72851}">
      <dgm:prSet/>
      <dgm:spPr/>
      <dgm:t>
        <a:bodyPr/>
        <a:lstStyle/>
        <a:p>
          <a:r>
            <a:rPr lang="pl-PL" b="1"/>
            <a:t>Dlaczego warto go używać? </a:t>
          </a:r>
          <a:endParaRPr lang="pl-PL"/>
        </a:p>
      </dgm:t>
    </dgm:pt>
    <dgm:pt modelId="{DB05CCA5-ED99-4DF6-9DA7-8C3CE7502AD0}" type="parTrans" cxnId="{F0483E07-489C-479F-8EA4-CBECB9C40524}">
      <dgm:prSet/>
      <dgm:spPr/>
      <dgm:t>
        <a:bodyPr/>
        <a:lstStyle/>
        <a:p>
          <a:endParaRPr lang="pl-PL"/>
        </a:p>
      </dgm:t>
    </dgm:pt>
    <dgm:pt modelId="{A9088374-722C-49CB-898F-874E1E34F2C8}" type="sibTrans" cxnId="{F0483E07-489C-479F-8EA4-CBECB9C40524}">
      <dgm:prSet/>
      <dgm:spPr/>
      <dgm:t>
        <a:bodyPr/>
        <a:lstStyle/>
        <a:p>
          <a:endParaRPr lang="pl-PL"/>
        </a:p>
      </dgm:t>
    </dgm:pt>
    <dgm:pt modelId="{5AAD3EB1-2A64-4B51-A204-D06F239369CC}">
      <dgm:prSet/>
      <dgm:spPr/>
      <dgm:t>
        <a:bodyPr/>
        <a:lstStyle/>
        <a:p>
          <a:pPr>
            <a:buNone/>
          </a:pPr>
          <a:r>
            <a:rPr lang="pl-PL" dirty="0"/>
            <a:t>Oszczędza mnóstwo czasu i nerwów, pozwala skupić się na logice biznesowej, a nie na konfiguracji.</a:t>
          </a:r>
        </a:p>
      </dgm:t>
    </dgm:pt>
    <dgm:pt modelId="{216C993E-E8A6-4E48-BC38-71F6F1D898DA}" type="parTrans" cxnId="{E6B0A645-D0DB-4FF3-ACBF-DD112A8B2ABB}">
      <dgm:prSet/>
      <dgm:spPr/>
      <dgm:t>
        <a:bodyPr/>
        <a:lstStyle/>
        <a:p>
          <a:endParaRPr lang="pl-PL"/>
        </a:p>
      </dgm:t>
    </dgm:pt>
    <dgm:pt modelId="{0BC891C0-3D60-45F8-9C79-A45AA3908F35}" type="sibTrans" cxnId="{E6B0A645-D0DB-4FF3-ACBF-DD112A8B2ABB}">
      <dgm:prSet/>
      <dgm:spPr/>
      <dgm:t>
        <a:bodyPr/>
        <a:lstStyle/>
        <a:p>
          <a:endParaRPr lang="pl-PL"/>
        </a:p>
      </dgm:t>
    </dgm:pt>
    <dgm:pt modelId="{755CE824-76D8-4883-A9BA-E0186713340E}">
      <dgm:prSet/>
      <dgm:spPr/>
      <dgm:t>
        <a:bodyPr/>
        <a:lstStyle/>
        <a:p>
          <a:r>
            <a:rPr lang="pl-PL" b="1"/>
            <a:t>Przykłady:</a:t>
          </a:r>
          <a:endParaRPr lang="pl-PL"/>
        </a:p>
      </dgm:t>
    </dgm:pt>
    <dgm:pt modelId="{8E8EBFF5-1219-44F2-ACBD-CB1AF72B8799}" type="parTrans" cxnId="{D3FA3475-C66C-4CE2-9FB6-61E52BC20A94}">
      <dgm:prSet/>
      <dgm:spPr/>
      <dgm:t>
        <a:bodyPr/>
        <a:lstStyle/>
        <a:p>
          <a:endParaRPr lang="pl-PL"/>
        </a:p>
      </dgm:t>
    </dgm:pt>
    <dgm:pt modelId="{F52EC3C8-7CAF-439C-92CB-1649D2FAA4E8}" type="sibTrans" cxnId="{D3FA3475-C66C-4CE2-9FB6-61E52BC20A94}">
      <dgm:prSet/>
      <dgm:spPr/>
      <dgm:t>
        <a:bodyPr/>
        <a:lstStyle/>
        <a:p>
          <a:endParaRPr lang="pl-PL"/>
        </a:p>
      </dgm:t>
    </dgm:pt>
    <dgm:pt modelId="{7F852811-3AAF-4FAB-BB51-CC521324E7FD}">
      <dgm:prSet/>
      <dgm:spPr/>
      <dgm:t>
        <a:bodyPr/>
        <a:lstStyle/>
        <a:p>
          <a:pPr>
            <a:buNone/>
          </a:pPr>
          <a:r>
            <a:rPr lang="pl-PL" b="1" dirty="0" err="1"/>
            <a:t>ng</a:t>
          </a:r>
          <a:r>
            <a:rPr lang="pl-PL" b="1" dirty="0"/>
            <a:t> </a:t>
          </a:r>
          <a:r>
            <a:rPr lang="pl-PL" b="1" dirty="0" err="1"/>
            <a:t>new</a:t>
          </a:r>
          <a:r>
            <a:rPr lang="pl-PL" b="1" dirty="0"/>
            <a:t> moja-aplikacja </a:t>
          </a:r>
          <a:r>
            <a:rPr lang="pl-PL" dirty="0"/>
            <a:t>– generuje aplikacje</a:t>
          </a:r>
        </a:p>
      </dgm:t>
    </dgm:pt>
    <dgm:pt modelId="{5C230A1A-FD19-44CD-840E-09A4E0681203}" type="parTrans" cxnId="{6C213EB8-360B-4D80-A824-EEA3AC15ABA0}">
      <dgm:prSet/>
      <dgm:spPr/>
      <dgm:t>
        <a:bodyPr/>
        <a:lstStyle/>
        <a:p>
          <a:endParaRPr lang="pl-PL"/>
        </a:p>
      </dgm:t>
    </dgm:pt>
    <dgm:pt modelId="{184A12F1-D9EB-414E-BA10-836B8638A77F}" type="sibTrans" cxnId="{6C213EB8-360B-4D80-A824-EEA3AC15ABA0}">
      <dgm:prSet/>
      <dgm:spPr/>
      <dgm:t>
        <a:bodyPr/>
        <a:lstStyle/>
        <a:p>
          <a:endParaRPr lang="pl-PL"/>
        </a:p>
      </dgm:t>
    </dgm:pt>
    <dgm:pt modelId="{A984353A-553B-444D-80DC-39929BA37F91}">
      <dgm:prSet/>
      <dgm:spPr/>
      <dgm:t>
        <a:bodyPr/>
        <a:lstStyle/>
        <a:p>
          <a:pPr>
            <a:buNone/>
          </a:pPr>
          <a:r>
            <a:rPr lang="pl-PL" b="1" dirty="0" err="1"/>
            <a:t>ng</a:t>
          </a:r>
          <a:r>
            <a:rPr lang="pl-PL" b="1" dirty="0"/>
            <a:t> </a:t>
          </a:r>
          <a:r>
            <a:rPr lang="pl-PL" b="1" dirty="0" err="1"/>
            <a:t>generate</a:t>
          </a:r>
          <a:r>
            <a:rPr lang="pl-PL" b="1" dirty="0"/>
            <a:t> component my-component </a:t>
          </a:r>
          <a:r>
            <a:rPr lang="pl-PL" dirty="0"/>
            <a:t>– generuje komponent</a:t>
          </a:r>
        </a:p>
      </dgm:t>
    </dgm:pt>
    <dgm:pt modelId="{1F1BCA1A-F35E-496E-A519-FCB0610231A9}" type="parTrans" cxnId="{624DA4CD-5481-4312-8CF9-21F7E7484A07}">
      <dgm:prSet/>
      <dgm:spPr/>
      <dgm:t>
        <a:bodyPr/>
        <a:lstStyle/>
        <a:p>
          <a:endParaRPr lang="pl-PL"/>
        </a:p>
      </dgm:t>
    </dgm:pt>
    <dgm:pt modelId="{89FC8760-1A3A-4E2B-A4E4-591FEB7810AE}" type="sibTrans" cxnId="{624DA4CD-5481-4312-8CF9-21F7E7484A07}">
      <dgm:prSet/>
      <dgm:spPr/>
      <dgm:t>
        <a:bodyPr/>
        <a:lstStyle/>
        <a:p>
          <a:endParaRPr lang="pl-PL"/>
        </a:p>
      </dgm:t>
    </dgm:pt>
    <dgm:pt modelId="{8580A630-F8EF-42D9-8CDA-F9D8B9FE24C0}">
      <dgm:prSet/>
      <dgm:spPr/>
      <dgm:t>
        <a:bodyPr/>
        <a:lstStyle/>
        <a:p>
          <a:r>
            <a:rPr lang="pl-PL" b="1"/>
            <a:t>Zaawansowane zastosowania:</a:t>
          </a:r>
          <a:endParaRPr lang="pl-PL"/>
        </a:p>
      </dgm:t>
    </dgm:pt>
    <dgm:pt modelId="{9C992E64-1EE0-4686-ACE2-98BF78835A09}" type="parTrans" cxnId="{EFA921C5-BFA1-498D-A20B-C162C6C0FD8E}">
      <dgm:prSet/>
      <dgm:spPr/>
      <dgm:t>
        <a:bodyPr/>
        <a:lstStyle/>
        <a:p>
          <a:endParaRPr lang="pl-PL"/>
        </a:p>
      </dgm:t>
    </dgm:pt>
    <dgm:pt modelId="{5F6A8935-07C1-4473-8049-8E32EE7BEE5A}" type="sibTrans" cxnId="{EFA921C5-BFA1-498D-A20B-C162C6C0FD8E}">
      <dgm:prSet/>
      <dgm:spPr/>
      <dgm:t>
        <a:bodyPr/>
        <a:lstStyle/>
        <a:p>
          <a:endParaRPr lang="pl-PL"/>
        </a:p>
      </dgm:t>
    </dgm:pt>
    <dgm:pt modelId="{C130B57F-0F0B-4057-B2F7-51E244C33333}">
      <dgm:prSet/>
      <dgm:spPr/>
      <dgm:t>
        <a:bodyPr/>
        <a:lstStyle/>
        <a:p>
          <a:pPr>
            <a:buNone/>
          </a:pPr>
          <a:r>
            <a:rPr lang="pl-PL" b="1" dirty="0" err="1"/>
            <a:t>Customowe</a:t>
          </a:r>
          <a:r>
            <a:rPr lang="pl-PL" b="1" dirty="0"/>
            <a:t> schematy:</a:t>
          </a:r>
          <a:r>
            <a:rPr lang="pl-PL" dirty="0"/>
            <a:t> Twórz własne schematy, aby automatyzować powtarzalne zadania.</a:t>
          </a:r>
        </a:p>
      </dgm:t>
    </dgm:pt>
    <dgm:pt modelId="{024727CD-13D5-4FC4-8089-EDFE90C12E37}" type="parTrans" cxnId="{0D124544-5197-4D66-A9E0-021B08B28323}">
      <dgm:prSet/>
      <dgm:spPr/>
      <dgm:t>
        <a:bodyPr/>
        <a:lstStyle/>
        <a:p>
          <a:endParaRPr lang="pl-PL"/>
        </a:p>
      </dgm:t>
    </dgm:pt>
    <dgm:pt modelId="{BB31C30D-2216-4574-BA58-0961D32C69C9}" type="sibTrans" cxnId="{0D124544-5197-4D66-A9E0-021B08B28323}">
      <dgm:prSet/>
      <dgm:spPr/>
      <dgm:t>
        <a:bodyPr/>
        <a:lstStyle/>
        <a:p>
          <a:endParaRPr lang="pl-PL"/>
        </a:p>
      </dgm:t>
    </dgm:pt>
    <dgm:pt modelId="{BDFA7C77-35F0-486E-9E88-D5072CF50749}">
      <dgm:prSet/>
      <dgm:spPr/>
      <dgm:t>
        <a:bodyPr/>
        <a:lstStyle/>
        <a:p>
          <a:pPr>
            <a:buNone/>
          </a:pPr>
          <a:r>
            <a:rPr lang="pl-PL" b="1" dirty="0"/>
            <a:t>Konfiguracja:</a:t>
          </a:r>
          <a:r>
            <a:rPr lang="pl-PL" dirty="0"/>
            <a:t> Dostosuj proces budowania i </a:t>
          </a:r>
          <a:r>
            <a:rPr lang="pl-PL" dirty="0" err="1"/>
            <a:t>deployowania</a:t>
          </a:r>
          <a:r>
            <a:rPr lang="pl-PL" dirty="0"/>
            <a:t> aplikacji.</a:t>
          </a:r>
        </a:p>
      </dgm:t>
    </dgm:pt>
    <dgm:pt modelId="{D75241DB-E627-4770-A13A-D240DB02B642}" type="parTrans" cxnId="{D6651382-E417-46E2-AEDD-80E535269A44}">
      <dgm:prSet/>
      <dgm:spPr/>
      <dgm:t>
        <a:bodyPr/>
        <a:lstStyle/>
        <a:p>
          <a:endParaRPr lang="pl-PL"/>
        </a:p>
      </dgm:t>
    </dgm:pt>
    <dgm:pt modelId="{606020AF-20FC-4D94-AA9F-500848635A0C}" type="sibTrans" cxnId="{D6651382-E417-46E2-AEDD-80E535269A44}">
      <dgm:prSet/>
      <dgm:spPr/>
      <dgm:t>
        <a:bodyPr/>
        <a:lstStyle/>
        <a:p>
          <a:endParaRPr lang="pl-PL"/>
        </a:p>
      </dgm:t>
    </dgm:pt>
    <dgm:pt modelId="{B9B50DBB-2DAB-4EB2-A15E-AB202A0BBFA1}">
      <dgm:prSet/>
      <dgm:spPr/>
      <dgm:t>
        <a:bodyPr/>
        <a:lstStyle/>
        <a:p>
          <a:pPr>
            <a:buNone/>
          </a:pPr>
          <a:r>
            <a:rPr lang="pl-PL" b="1" dirty="0"/>
            <a:t>Integracja z innymi narzędziami:</a:t>
          </a:r>
          <a:r>
            <a:rPr lang="pl-PL" dirty="0"/>
            <a:t> Łącz </a:t>
          </a:r>
          <a:r>
            <a:rPr lang="pl-PL" dirty="0" err="1"/>
            <a:t>Angular</a:t>
          </a:r>
          <a:r>
            <a:rPr lang="pl-PL" dirty="0"/>
            <a:t> CLI z narzędziami do zarządzania wersjami, ciągłej integracji itp.</a:t>
          </a:r>
        </a:p>
      </dgm:t>
    </dgm:pt>
    <dgm:pt modelId="{47065AE9-DB8F-423F-82FC-94F4C431D6B7}" type="parTrans" cxnId="{C5EC5358-F6DF-4126-B4F1-DD827E368F17}">
      <dgm:prSet/>
      <dgm:spPr/>
      <dgm:t>
        <a:bodyPr/>
        <a:lstStyle/>
        <a:p>
          <a:endParaRPr lang="pl-PL"/>
        </a:p>
      </dgm:t>
    </dgm:pt>
    <dgm:pt modelId="{71A13B50-71DD-4327-A1B9-82252F6BDACA}" type="sibTrans" cxnId="{C5EC5358-F6DF-4126-B4F1-DD827E368F17}">
      <dgm:prSet/>
      <dgm:spPr/>
      <dgm:t>
        <a:bodyPr/>
        <a:lstStyle/>
        <a:p>
          <a:endParaRPr lang="pl-PL"/>
        </a:p>
      </dgm:t>
    </dgm:pt>
    <dgm:pt modelId="{D1EABFE3-D9F6-407A-A904-7D5DB6B43635}">
      <dgm:prSet/>
      <dgm:spPr/>
      <dgm:t>
        <a:bodyPr/>
        <a:lstStyle/>
        <a:p>
          <a:pPr>
            <a:buNone/>
          </a:pPr>
          <a:r>
            <a:rPr lang="pl-PL"/>
            <a:t>Wyobraź sobie magiczną różdżkę, która tworzy za Ciebie całą strukturę aplikacji Angularowej. Definiuje początkowy zestaw zależności, czy ustawia TypeScript dla wcześniej stworzonej struktury.</a:t>
          </a:r>
        </a:p>
      </dgm:t>
    </dgm:pt>
    <dgm:pt modelId="{A68AEA8E-E326-49FD-86DE-363EC45CD63D}" type="parTrans" cxnId="{635A4E57-5C52-4F31-864E-2200E24741AB}">
      <dgm:prSet/>
      <dgm:spPr/>
      <dgm:t>
        <a:bodyPr/>
        <a:lstStyle/>
        <a:p>
          <a:endParaRPr lang="pl-PL"/>
        </a:p>
      </dgm:t>
    </dgm:pt>
    <dgm:pt modelId="{EA39C0A4-1694-4531-87F1-C426F34B0D12}" type="sibTrans" cxnId="{635A4E57-5C52-4F31-864E-2200E24741AB}">
      <dgm:prSet/>
      <dgm:spPr/>
      <dgm:t>
        <a:bodyPr/>
        <a:lstStyle/>
        <a:p>
          <a:endParaRPr lang="pl-PL"/>
        </a:p>
      </dgm:t>
    </dgm:pt>
    <dgm:pt modelId="{7A7455A8-FBFC-4C2C-9E36-4FE657E1CD5A}" type="pres">
      <dgm:prSet presAssocID="{63924C40-4E8E-4C40-92BE-6BE1C066027C}" presName="linear" presStyleCnt="0">
        <dgm:presLayoutVars>
          <dgm:animLvl val="lvl"/>
          <dgm:resizeHandles val="exact"/>
        </dgm:presLayoutVars>
      </dgm:prSet>
      <dgm:spPr/>
    </dgm:pt>
    <dgm:pt modelId="{B2FEDC7D-7086-41C4-A9E2-0AC9A01654B5}" type="pres">
      <dgm:prSet presAssocID="{BC722490-2A3E-44B0-9A9D-4FCE761865F4}" presName="parentText" presStyleLbl="node1" presStyleIdx="0" presStyleCnt="4">
        <dgm:presLayoutVars>
          <dgm:chMax val="0"/>
          <dgm:bulletEnabled val="1"/>
        </dgm:presLayoutVars>
      </dgm:prSet>
      <dgm:spPr/>
    </dgm:pt>
    <dgm:pt modelId="{FA4903CB-D6C2-4F5F-86D7-B4EC2299F2A5}" type="pres">
      <dgm:prSet presAssocID="{BC722490-2A3E-44B0-9A9D-4FCE761865F4}" presName="childText" presStyleLbl="revTx" presStyleIdx="0" presStyleCnt="4">
        <dgm:presLayoutVars>
          <dgm:bulletEnabled val="1"/>
        </dgm:presLayoutVars>
      </dgm:prSet>
      <dgm:spPr/>
    </dgm:pt>
    <dgm:pt modelId="{B37C5E71-845E-4795-B49F-2E069BECE823}" type="pres">
      <dgm:prSet presAssocID="{4367249C-EDB9-49FC-BD77-3013B4E72851}" presName="parentText" presStyleLbl="node1" presStyleIdx="1" presStyleCnt="4">
        <dgm:presLayoutVars>
          <dgm:chMax val="0"/>
          <dgm:bulletEnabled val="1"/>
        </dgm:presLayoutVars>
      </dgm:prSet>
      <dgm:spPr/>
    </dgm:pt>
    <dgm:pt modelId="{47532927-1D9E-4223-9F94-30CE54511647}" type="pres">
      <dgm:prSet presAssocID="{4367249C-EDB9-49FC-BD77-3013B4E72851}" presName="childText" presStyleLbl="revTx" presStyleIdx="1" presStyleCnt="4">
        <dgm:presLayoutVars>
          <dgm:bulletEnabled val="1"/>
        </dgm:presLayoutVars>
      </dgm:prSet>
      <dgm:spPr/>
    </dgm:pt>
    <dgm:pt modelId="{324D83AA-0435-4F1E-B476-8E41B64CE29F}" type="pres">
      <dgm:prSet presAssocID="{755CE824-76D8-4883-A9BA-E0186713340E}" presName="parentText" presStyleLbl="node1" presStyleIdx="2" presStyleCnt="4">
        <dgm:presLayoutVars>
          <dgm:chMax val="0"/>
          <dgm:bulletEnabled val="1"/>
        </dgm:presLayoutVars>
      </dgm:prSet>
      <dgm:spPr/>
    </dgm:pt>
    <dgm:pt modelId="{0F43C65F-B265-43FE-93BD-2990FDB93379}" type="pres">
      <dgm:prSet presAssocID="{755CE824-76D8-4883-A9BA-E0186713340E}" presName="childText" presStyleLbl="revTx" presStyleIdx="2" presStyleCnt="4">
        <dgm:presLayoutVars>
          <dgm:bulletEnabled val="1"/>
        </dgm:presLayoutVars>
      </dgm:prSet>
      <dgm:spPr/>
    </dgm:pt>
    <dgm:pt modelId="{8D7EB1DB-E2C0-4FE8-A0F1-B2BCF611E095}" type="pres">
      <dgm:prSet presAssocID="{8580A630-F8EF-42D9-8CDA-F9D8B9FE24C0}" presName="parentText" presStyleLbl="node1" presStyleIdx="3" presStyleCnt="4">
        <dgm:presLayoutVars>
          <dgm:chMax val="0"/>
          <dgm:bulletEnabled val="1"/>
        </dgm:presLayoutVars>
      </dgm:prSet>
      <dgm:spPr/>
    </dgm:pt>
    <dgm:pt modelId="{A7BAE965-33D9-4019-B15F-2541012C4322}" type="pres">
      <dgm:prSet presAssocID="{8580A630-F8EF-42D9-8CDA-F9D8B9FE24C0}" presName="childText" presStyleLbl="revTx" presStyleIdx="3" presStyleCnt="4">
        <dgm:presLayoutVars>
          <dgm:bulletEnabled val="1"/>
        </dgm:presLayoutVars>
      </dgm:prSet>
      <dgm:spPr/>
    </dgm:pt>
  </dgm:ptLst>
  <dgm:cxnLst>
    <dgm:cxn modelId="{F0483E07-489C-479F-8EA4-CBECB9C40524}" srcId="{63924C40-4E8E-4C40-92BE-6BE1C066027C}" destId="{4367249C-EDB9-49FC-BD77-3013B4E72851}" srcOrd="1" destOrd="0" parTransId="{DB05CCA5-ED99-4DF6-9DA7-8C3CE7502AD0}" sibTransId="{A9088374-722C-49CB-898F-874E1E34F2C8}"/>
    <dgm:cxn modelId="{AC83E813-F0E8-4DEB-9F94-AAD29F1E206A}" type="presOf" srcId="{BDFA7C77-35F0-486E-9E88-D5072CF50749}" destId="{A7BAE965-33D9-4019-B15F-2541012C4322}" srcOrd="0" destOrd="1" presId="urn:microsoft.com/office/officeart/2005/8/layout/vList2"/>
    <dgm:cxn modelId="{352A5714-E432-4A38-94C9-953A179F3349}" type="presOf" srcId="{63924C40-4E8E-4C40-92BE-6BE1C066027C}" destId="{7A7455A8-FBFC-4C2C-9E36-4FE657E1CD5A}" srcOrd="0" destOrd="0" presId="urn:microsoft.com/office/officeart/2005/8/layout/vList2"/>
    <dgm:cxn modelId="{56383E36-1376-4A30-A187-2C9BDBEB288E}" type="presOf" srcId="{C130B57F-0F0B-4057-B2F7-51E244C33333}" destId="{A7BAE965-33D9-4019-B15F-2541012C4322}" srcOrd="0" destOrd="0" presId="urn:microsoft.com/office/officeart/2005/8/layout/vList2"/>
    <dgm:cxn modelId="{754AF83F-E1AB-497C-84BC-F2144ED0929B}" type="presOf" srcId="{A984353A-553B-444D-80DC-39929BA37F91}" destId="{0F43C65F-B265-43FE-93BD-2990FDB93379}" srcOrd="0" destOrd="1" presId="urn:microsoft.com/office/officeart/2005/8/layout/vList2"/>
    <dgm:cxn modelId="{FEDC9D5D-8CD4-4A3D-9983-EB097D663C90}" type="presOf" srcId="{8580A630-F8EF-42D9-8CDA-F9D8B9FE24C0}" destId="{8D7EB1DB-E2C0-4FE8-A0F1-B2BCF611E095}" srcOrd="0" destOrd="0" presId="urn:microsoft.com/office/officeart/2005/8/layout/vList2"/>
    <dgm:cxn modelId="{0D124544-5197-4D66-A9E0-021B08B28323}" srcId="{8580A630-F8EF-42D9-8CDA-F9D8B9FE24C0}" destId="{C130B57F-0F0B-4057-B2F7-51E244C33333}" srcOrd="0" destOrd="0" parTransId="{024727CD-13D5-4FC4-8089-EDFE90C12E37}" sibTransId="{BB31C30D-2216-4574-BA58-0961D32C69C9}"/>
    <dgm:cxn modelId="{E6B0A645-D0DB-4FF3-ACBF-DD112A8B2ABB}" srcId="{4367249C-EDB9-49FC-BD77-3013B4E72851}" destId="{5AAD3EB1-2A64-4B51-A204-D06F239369CC}" srcOrd="0" destOrd="0" parTransId="{216C993E-E8A6-4E48-BC38-71F6F1D898DA}" sibTransId="{0BC891C0-3D60-45F8-9C79-A45AA3908F35}"/>
    <dgm:cxn modelId="{A4EE8872-EE2B-4681-9A14-6BA8A43C3C4F}" type="presOf" srcId="{4367249C-EDB9-49FC-BD77-3013B4E72851}" destId="{B37C5E71-845E-4795-B49F-2E069BECE823}" srcOrd="0" destOrd="0" presId="urn:microsoft.com/office/officeart/2005/8/layout/vList2"/>
    <dgm:cxn modelId="{D3FA3475-C66C-4CE2-9FB6-61E52BC20A94}" srcId="{63924C40-4E8E-4C40-92BE-6BE1C066027C}" destId="{755CE824-76D8-4883-A9BA-E0186713340E}" srcOrd="2" destOrd="0" parTransId="{8E8EBFF5-1219-44F2-ACBD-CB1AF72B8799}" sibTransId="{F52EC3C8-7CAF-439C-92CB-1649D2FAA4E8}"/>
    <dgm:cxn modelId="{635A4E57-5C52-4F31-864E-2200E24741AB}" srcId="{BC722490-2A3E-44B0-9A9D-4FCE761865F4}" destId="{D1EABFE3-D9F6-407A-A904-7D5DB6B43635}" srcOrd="0" destOrd="0" parTransId="{A68AEA8E-E326-49FD-86DE-363EC45CD63D}" sibTransId="{EA39C0A4-1694-4531-87F1-C426F34B0D12}"/>
    <dgm:cxn modelId="{C5EC5358-F6DF-4126-B4F1-DD827E368F17}" srcId="{8580A630-F8EF-42D9-8CDA-F9D8B9FE24C0}" destId="{B9B50DBB-2DAB-4EB2-A15E-AB202A0BBFA1}" srcOrd="2" destOrd="0" parTransId="{47065AE9-DB8F-423F-82FC-94F4C431D6B7}" sibTransId="{71A13B50-71DD-4327-A1B9-82252F6BDACA}"/>
    <dgm:cxn modelId="{890D6F80-42A3-48D1-B81A-491DE3E89EAE}" type="presOf" srcId="{BC722490-2A3E-44B0-9A9D-4FCE761865F4}" destId="{B2FEDC7D-7086-41C4-A9E2-0AC9A01654B5}" srcOrd="0" destOrd="0" presId="urn:microsoft.com/office/officeart/2005/8/layout/vList2"/>
    <dgm:cxn modelId="{D6651382-E417-46E2-AEDD-80E535269A44}" srcId="{8580A630-F8EF-42D9-8CDA-F9D8B9FE24C0}" destId="{BDFA7C77-35F0-486E-9E88-D5072CF50749}" srcOrd="1" destOrd="0" parTransId="{D75241DB-E627-4770-A13A-D240DB02B642}" sibTransId="{606020AF-20FC-4D94-AA9F-500848635A0C}"/>
    <dgm:cxn modelId="{AEED7B95-5BB2-4165-A198-45E9A6EA4CFA}" type="presOf" srcId="{755CE824-76D8-4883-A9BA-E0186713340E}" destId="{324D83AA-0435-4F1E-B476-8E41B64CE29F}" srcOrd="0" destOrd="0" presId="urn:microsoft.com/office/officeart/2005/8/layout/vList2"/>
    <dgm:cxn modelId="{17147C9F-1123-409C-9B28-E9BC9631813D}" type="presOf" srcId="{7F852811-3AAF-4FAB-BB51-CC521324E7FD}" destId="{0F43C65F-B265-43FE-93BD-2990FDB93379}" srcOrd="0" destOrd="0" presId="urn:microsoft.com/office/officeart/2005/8/layout/vList2"/>
    <dgm:cxn modelId="{6C213EB8-360B-4D80-A824-EEA3AC15ABA0}" srcId="{755CE824-76D8-4883-A9BA-E0186713340E}" destId="{7F852811-3AAF-4FAB-BB51-CC521324E7FD}" srcOrd="0" destOrd="0" parTransId="{5C230A1A-FD19-44CD-840E-09A4E0681203}" sibTransId="{184A12F1-D9EB-414E-BA10-836B8638A77F}"/>
    <dgm:cxn modelId="{2B7D82C0-6CBF-4638-80DA-9C7E2D5A4FA0}" type="presOf" srcId="{B9B50DBB-2DAB-4EB2-A15E-AB202A0BBFA1}" destId="{A7BAE965-33D9-4019-B15F-2541012C4322}" srcOrd="0" destOrd="2" presId="urn:microsoft.com/office/officeart/2005/8/layout/vList2"/>
    <dgm:cxn modelId="{EFA921C5-BFA1-498D-A20B-C162C6C0FD8E}" srcId="{63924C40-4E8E-4C40-92BE-6BE1C066027C}" destId="{8580A630-F8EF-42D9-8CDA-F9D8B9FE24C0}" srcOrd="3" destOrd="0" parTransId="{9C992E64-1EE0-4686-ACE2-98BF78835A09}" sibTransId="{5F6A8935-07C1-4473-8049-8E32EE7BEE5A}"/>
    <dgm:cxn modelId="{624DA4CD-5481-4312-8CF9-21F7E7484A07}" srcId="{755CE824-76D8-4883-A9BA-E0186713340E}" destId="{A984353A-553B-444D-80DC-39929BA37F91}" srcOrd="1" destOrd="0" parTransId="{1F1BCA1A-F35E-496E-A519-FCB0610231A9}" sibTransId="{89FC8760-1A3A-4E2B-A4E4-591FEB7810AE}"/>
    <dgm:cxn modelId="{3D573AEA-0785-48CD-8340-6AC9AA4B7E6C}" type="presOf" srcId="{D1EABFE3-D9F6-407A-A904-7D5DB6B43635}" destId="{FA4903CB-D6C2-4F5F-86D7-B4EC2299F2A5}" srcOrd="0" destOrd="0" presId="urn:microsoft.com/office/officeart/2005/8/layout/vList2"/>
    <dgm:cxn modelId="{A87F40F8-CDE9-4072-A588-744B248991E2}" srcId="{63924C40-4E8E-4C40-92BE-6BE1C066027C}" destId="{BC722490-2A3E-44B0-9A9D-4FCE761865F4}" srcOrd="0" destOrd="0" parTransId="{B6383A79-4CF9-4E63-A02E-A9DFCB0A3966}" sibTransId="{066E0A5C-835D-4FB7-A713-FD44CAD2BCB8}"/>
    <dgm:cxn modelId="{1542ABF8-5E06-4B60-BE41-ACDBC191EF34}" type="presOf" srcId="{5AAD3EB1-2A64-4B51-A204-D06F239369CC}" destId="{47532927-1D9E-4223-9F94-30CE54511647}" srcOrd="0" destOrd="0" presId="urn:microsoft.com/office/officeart/2005/8/layout/vList2"/>
    <dgm:cxn modelId="{CB1843A6-372A-4918-AA7D-66193CD52C33}" type="presParOf" srcId="{7A7455A8-FBFC-4C2C-9E36-4FE657E1CD5A}" destId="{B2FEDC7D-7086-41C4-A9E2-0AC9A01654B5}" srcOrd="0" destOrd="0" presId="urn:microsoft.com/office/officeart/2005/8/layout/vList2"/>
    <dgm:cxn modelId="{7BB5A407-1F8A-4731-A03D-07734469EAB2}" type="presParOf" srcId="{7A7455A8-FBFC-4C2C-9E36-4FE657E1CD5A}" destId="{FA4903CB-D6C2-4F5F-86D7-B4EC2299F2A5}" srcOrd="1" destOrd="0" presId="urn:microsoft.com/office/officeart/2005/8/layout/vList2"/>
    <dgm:cxn modelId="{8C117340-9249-432B-8BF9-966128902550}" type="presParOf" srcId="{7A7455A8-FBFC-4C2C-9E36-4FE657E1CD5A}" destId="{B37C5E71-845E-4795-B49F-2E069BECE823}" srcOrd="2" destOrd="0" presId="urn:microsoft.com/office/officeart/2005/8/layout/vList2"/>
    <dgm:cxn modelId="{A2BBADE0-1AE7-41A4-B6E8-2727975D9B88}" type="presParOf" srcId="{7A7455A8-FBFC-4C2C-9E36-4FE657E1CD5A}" destId="{47532927-1D9E-4223-9F94-30CE54511647}" srcOrd="3" destOrd="0" presId="urn:microsoft.com/office/officeart/2005/8/layout/vList2"/>
    <dgm:cxn modelId="{A27A34F6-A628-43EA-BB54-5847AC8A2C44}" type="presParOf" srcId="{7A7455A8-FBFC-4C2C-9E36-4FE657E1CD5A}" destId="{324D83AA-0435-4F1E-B476-8E41B64CE29F}" srcOrd="4" destOrd="0" presId="urn:microsoft.com/office/officeart/2005/8/layout/vList2"/>
    <dgm:cxn modelId="{4F389677-C654-4F33-8101-B34D9564CCD5}" type="presParOf" srcId="{7A7455A8-FBFC-4C2C-9E36-4FE657E1CD5A}" destId="{0F43C65F-B265-43FE-93BD-2990FDB93379}" srcOrd="5" destOrd="0" presId="urn:microsoft.com/office/officeart/2005/8/layout/vList2"/>
    <dgm:cxn modelId="{5A704BBB-71CA-4E31-BF76-129003C29140}" type="presParOf" srcId="{7A7455A8-FBFC-4C2C-9E36-4FE657E1CD5A}" destId="{8D7EB1DB-E2C0-4FE8-A0F1-B2BCF611E095}" srcOrd="6" destOrd="0" presId="urn:microsoft.com/office/officeart/2005/8/layout/vList2"/>
    <dgm:cxn modelId="{0674BE4E-C3ED-4381-AEAF-AAB911DC3702}" type="presParOf" srcId="{7A7455A8-FBFC-4C2C-9E36-4FE657E1CD5A}" destId="{A7BAE965-33D9-4019-B15F-2541012C432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FE2AEB-6F5E-4622-AE22-8FEDD5EE9DA7}"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pl-PL"/>
        </a:p>
      </dgm:t>
    </dgm:pt>
    <dgm:pt modelId="{43981EBD-B458-409D-9ABE-D5E65029C372}">
      <dgm:prSet/>
      <dgm:spPr/>
      <dgm:t>
        <a:bodyPr/>
        <a:lstStyle/>
        <a:p>
          <a:r>
            <a:rPr lang="pl-PL" dirty="0" err="1"/>
            <a:t>Angular</a:t>
          </a:r>
          <a:r>
            <a:rPr lang="pl-PL" dirty="0"/>
            <a:t> CLI</a:t>
          </a:r>
        </a:p>
      </dgm:t>
    </dgm:pt>
    <dgm:pt modelId="{5339A632-4628-437D-AE0F-38FBDB47C4EF}" type="parTrans" cxnId="{CEE085ED-A6DD-46C3-81A2-8F4F15959AC0}">
      <dgm:prSet/>
      <dgm:spPr/>
      <dgm:t>
        <a:bodyPr/>
        <a:lstStyle/>
        <a:p>
          <a:endParaRPr lang="pl-PL"/>
        </a:p>
      </dgm:t>
    </dgm:pt>
    <dgm:pt modelId="{694E37C7-94F4-4491-9DBF-D4BAA1A36518}" type="sibTrans" cxnId="{CEE085ED-A6DD-46C3-81A2-8F4F15959AC0}">
      <dgm:prSet/>
      <dgm:spPr/>
      <dgm:t>
        <a:bodyPr/>
        <a:lstStyle/>
        <a:p>
          <a:endParaRPr lang="pl-PL"/>
        </a:p>
      </dgm:t>
    </dgm:pt>
    <dgm:pt modelId="{D77C8F84-7F4F-407E-9416-C01DC1F6F5A7}">
      <dgm:prSet/>
      <dgm:spPr/>
      <dgm:t>
        <a:bodyPr/>
        <a:lstStyle/>
        <a:p>
          <a:r>
            <a:rPr lang="pl-PL" dirty="0"/>
            <a:t>Project </a:t>
          </a:r>
          <a:r>
            <a:rPr lang="pl-PL" dirty="0" err="1"/>
            <a:t>generation</a:t>
          </a:r>
          <a:endParaRPr lang="pl-PL" dirty="0"/>
        </a:p>
      </dgm:t>
    </dgm:pt>
    <dgm:pt modelId="{E0E3496A-5AC0-42A0-8EE4-10619F36C027}" type="parTrans" cxnId="{8384782F-D1E8-4232-BE73-94F06F2292EE}">
      <dgm:prSet/>
      <dgm:spPr/>
      <dgm:t>
        <a:bodyPr/>
        <a:lstStyle/>
        <a:p>
          <a:endParaRPr lang="pl-PL"/>
        </a:p>
      </dgm:t>
    </dgm:pt>
    <dgm:pt modelId="{3D5DEB80-B503-48CF-AB3B-FA56F0DA70A4}" type="sibTrans" cxnId="{8384782F-D1E8-4232-BE73-94F06F2292EE}">
      <dgm:prSet/>
      <dgm:spPr/>
      <dgm:t>
        <a:bodyPr/>
        <a:lstStyle/>
        <a:p>
          <a:endParaRPr lang="pl-PL"/>
        </a:p>
      </dgm:t>
    </dgm:pt>
    <dgm:pt modelId="{D3F465E5-0218-42D2-8905-C1620B04236C}">
      <dgm:prSet/>
      <dgm:spPr/>
      <dgm:t>
        <a:bodyPr/>
        <a:lstStyle/>
        <a:p>
          <a:r>
            <a:rPr lang="pl-PL"/>
            <a:t>Conde generation</a:t>
          </a:r>
        </a:p>
      </dgm:t>
    </dgm:pt>
    <dgm:pt modelId="{0006DEE3-930C-4C8E-BED9-4D40F9881CBD}" type="parTrans" cxnId="{CCA6739F-1EE7-4C48-9DEF-8A0A7256AECD}">
      <dgm:prSet/>
      <dgm:spPr/>
      <dgm:t>
        <a:bodyPr/>
        <a:lstStyle/>
        <a:p>
          <a:endParaRPr lang="pl-PL"/>
        </a:p>
      </dgm:t>
    </dgm:pt>
    <dgm:pt modelId="{917B64FF-3EB2-4A52-A9C4-7E536A9270FF}" type="sibTrans" cxnId="{CCA6739F-1EE7-4C48-9DEF-8A0A7256AECD}">
      <dgm:prSet/>
      <dgm:spPr/>
      <dgm:t>
        <a:bodyPr/>
        <a:lstStyle/>
        <a:p>
          <a:endParaRPr lang="pl-PL"/>
        </a:p>
      </dgm:t>
    </dgm:pt>
    <dgm:pt modelId="{14DAA995-FADF-414A-AA7A-C6B3F7BFFDC1}">
      <dgm:prSet/>
      <dgm:spPr/>
      <dgm:t>
        <a:bodyPr/>
        <a:lstStyle/>
        <a:p>
          <a:r>
            <a:rPr lang="pl-PL"/>
            <a:t>Code linting</a:t>
          </a:r>
        </a:p>
      </dgm:t>
    </dgm:pt>
    <dgm:pt modelId="{065CBEA9-99A8-45E0-A79C-3E997316EDFD}" type="parTrans" cxnId="{04494B69-5A60-41AE-876A-0E9E1A26F925}">
      <dgm:prSet/>
      <dgm:spPr/>
      <dgm:t>
        <a:bodyPr/>
        <a:lstStyle/>
        <a:p>
          <a:endParaRPr lang="pl-PL"/>
        </a:p>
      </dgm:t>
    </dgm:pt>
    <dgm:pt modelId="{893AED55-021F-46B5-817E-B86B074EFB95}" type="sibTrans" cxnId="{04494B69-5A60-41AE-876A-0E9E1A26F925}">
      <dgm:prSet/>
      <dgm:spPr/>
      <dgm:t>
        <a:bodyPr/>
        <a:lstStyle/>
        <a:p>
          <a:endParaRPr lang="pl-PL"/>
        </a:p>
      </dgm:t>
    </dgm:pt>
    <dgm:pt modelId="{4C196FCA-A11E-4D05-A06C-3054A5243C3C}">
      <dgm:prSet/>
      <dgm:spPr/>
      <dgm:t>
        <a:bodyPr/>
        <a:lstStyle/>
        <a:p>
          <a:r>
            <a:rPr lang="pl-PL" dirty="0"/>
            <a:t>Development </a:t>
          </a:r>
          <a:r>
            <a:rPr lang="pl-PL" dirty="0" err="1"/>
            <a:t>server</a:t>
          </a:r>
          <a:endParaRPr lang="pl-PL" dirty="0"/>
        </a:p>
      </dgm:t>
    </dgm:pt>
    <dgm:pt modelId="{0850E564-A5AD-4650-B98A-EACA645F54B5}" type="parTrans" cxnId="{5F2FC606-7DDB-44F9-8A76-2199FD5BAA8A}">
      <dgm:prSet/>
      <dgm:spPr/>
      <dgm:t>
        <a:bodyPr/>
        <a:lstStyle/>
        <a:p>
          <a:endParaRPr lang="pl-PL"/>
        </a:p>
      </dgm:t>
    </dgm:pt>
    <dgm:pt modelId="{34405599-171C-4999-8D84-9728A6F9CE77}" type="sibTrans" cxnId="{5F2FC606-7DDB-44F9-8A76-2199FD5BAA8A}">
      <dgm:prSet/>
      <dgm:spPr/>
      <dgm:t>
        <a:bodyPr/>
        <a:lstStyle/>
        <a:p>
          <a:endParaRPr lang="pl-PL"/>
        </a:p>
      </dgm:t>
    </dgm:pt>
    <dgm:pt modelId="{D91AADBC-0E31-4F39-8C00-705EED1CDAF1}">
      <dgm:prSet/>
      <dgm:spPr/>
      <dgm:t>
        <a:bodyPr/>
        <a:lstStyle/>
        <a:p>
          <a:r>
            <a:rPr lang="pl-PL"/>
            <a:t>Optimised production</a:t>
          </a:r>
        </a:p>
      </dgm:t>
    </dgm:pt>
    <dgm:pt modelId="{61AFF685-7AAF-417A-AE92-9EE7FF132B87}" type="parTrans" cxnId="{8D443DA3-4756-4E8D-A5C9-FD09097D22D5}">
      <dgm:prSet/>
      <dgm:spPr/>
      <dgm:t>
        <a:bodyPr/>
        <a:lstStyle/>
        <a:p>
          <a:endParaRPr lang="pl-PL"/>
        </a:p>
      </dgm:t>
    </dgm:pt>
    <dgm:pt modelId="{37438621-12EE-4FAB-A893-F676D3AB2512}" type="sibTrans" cxnId="{8D443DA3-4756-4E8D-A5C9-FD09097D22D5}">
      <dgm:prSet/>
      <dgm:spPr/>
      <dgm:t>
        <a:bodyPr/>
        <a:lstStyle/>
        <a:p>
          <a:endParaRPr lang="pl-PL"/>
        </a:p>
      </dgm:t>
    </dgm:pt>
    <dgm:pt modelId="{7720749D-9853-4EF5-BBE4-9FA313AA5ECE}">
      <dgm:prSet/>
      <dgm:spPr/>
      <dgm:t>
        <a:bodyPr/>
        <a:lstStyle/>
        <a:p>
          <a:r>
            <a:rPr lang="pl-PL"/>
            <a:t>Testing automation</a:t>
          </a:r>
        </a:p>
      </dgm:t>
    </dgm:pt>
    <dgm:pt modelId="{76CEB582-B6AA-465F-B67C-C01E170463F1}" type="parTrans" cxnId="{41C0EF74-4F6D-44E9-A371-3EA7CBA5FB12}">
      <dgm:prSet/>
      <dgm:spPr/>
      <dgm:t>
        <a:bodyPr/>
        <a:lstStyle/>
        <a:p>
          <a:endParaRPr lang="pl-PL"/>
        </a:p>
      </dgm:t>
    </dgm:pt>
    <dgm:pt modelId="{E471742F-E5A8-45FE-88AA-471E2323B488}" type="sibTrans" cxnId="{41C0EF74-4F6D-44E9-A371-3EA7CBA5FB12}">
      <dgm:prSet/>
      <dgm:spPr/>
      <dgm:t>
        <a:bodyPr/>
        <a:lstStyle/>
        <a:p>
          <a:endParaRPr lang="pl-PL"/>
        </a:p>
      </dgm:t>
    </dgm:pt>
    <dgm:pt modelId="{5F014F00-E37E-4E35-B2F8-E1C18EA2AAD3}" type="pres">
      <dgm:prSet presAssocID="{09FE2AEB-6F5E-4622-AE22-8FEDD5EE9DA7}" presName="hierChild1" presStyleCnt="0">
        <dgm:presLayoutVars>
          <dgm:orgChart val="1"/>
          <dgm:chPref val="1"/>
          <dgm:dir/>
          <dgm:animOne val="branch"/>
          <dgm:animLvl val="lvl"/>
          <dgm:resizeHandles/>
        </dgm:presLayoutVars>
      </dgm:prSet>
      <dgm:spPr/>
    </dgm:pt>
    <dgm:pt modelId="{1FDAED05-597C-41BE-8921-47E7E000685F}" type="pres">
      <dgm:prSet presAssocID="{43981EBD-B458-409D-9ABE-D5E65029C372}" presName="hierRoot1" presStyleCnt="0">
        <dgm:presLayoutVars>
          <dgm:hierBranch val="init"/>
        </dgm:presLayoutVars>
      </dgm:prSet>
      <dgm:spPr/>
    </dgm:pt>
    <dgm:pt modelId="{E7E40633-A0A9-43B6-B114-5B090314FB37}" type="pres">
      <dgm:prSet presAssocID="{43981EBD-B458-409D-9ABE-D5E65029C372}" presName="rootComposite1" presStyleCnt="0"/>
      <dgm:spPr/>
    </dgm:pt>
    <dgm:pt modelId="{4174D6C9-5393-40BF-8F0E-0D2B1ACF2CC0}" type="pres">
      <dgm:prSet presAssocID="{43981EBD-B458-409D-9ABE-D5E65029C372}" presName="rootText1" presStyleLbl="node0" presStyleIdx="0" presStyleCnt="1">
        <dgm:presLayoutVars>
          <dgm:chPref val="3"/>
        </dgm:presLayoutVars>
      </dgm:prSet>
      <dgm:spPr/>
    </dgm:pt>
    <dgm:pt modelId="{F1D7912A-E94F-4CB0-ADE2-10D746A6E5E2}" type="pres">
      <dgm:prSet presAssocID="{43981EBD-B458-409D-9ABE-D5E65029C372}" presName="rootConnector1" presStyleLbl="node1" presStyleIdx="0" presStyleCnt="0"/>
      <dgm:spPr/>
    </dgm:pt>
    <dgm:pt modelId="{2D34E680-6342-43BD-8A26-47F64CFC3FB4}" type="pres">
      <dgm:prSet presAssocID="{43981EBD-B458-409D-9ABE-D5E65029C372}" presName="hierChild2" presStyleCnt="0"/>
      <dgm:spPr/>
    </dgm:pt>
    <dgm:pt modelId="{88258DEE-8F4F-4F0F-AFB9-49F81694DC11}" type="pres">
      <dgm:prSet presAssocID="{E0E3496A-5AC0-42A0-8EE4-10619F36C027}" presName="Name37" presStyleLbl="parChTrans1D2" presStyleIdx="0" presStyleCnt="6"/>
      <dgm:spPr/>
    </dgm:pt>
    <dgm:pt modelId="{8D281ECB-7630-4EC9-AC1D-68E4CABE1994}" type="pres">
      <dgm:prSet presAssocID="{D77C8F84-7F4F-407E-9416-C01DC1F6F5A7}" presName="hierRoot2" presStyleCnt="0">
        <dgm:presLayoutVars>
          <dgm:hierBranch val="init"/>
        </dgm:presLayoutVars>
      </dgm:prSet>
      <dgm:spPr/>
    </dgm:pt>
    <dgm:pt modelId="{29DA9676-459D-4509-AE44-3D40C73E7168}" type="pres">
      <dgm:prSet presAssocID="{D77C8F84-7F4F-407E-9416-C01DC1F6F5A7}" presName="rootComposite" presStyleCnt="0"/>
      <dgm:spPr/>
    </dgm:pt>
    <dgm:pt modelId="{AB8C2E9A-AD88-43FB-B02E-94AD5896007E}" type="pres">
      <dgm:prSet presAssocID="{D77C8F84-7F4F-407E-9416-C01DC1F6F5A7}" presName="rootText" presStyleLbl="node2" presStyleIdx="0" presStyleCnt="6">
        <dgm:presLayoutVars>
          <dgm:chPref val="3"/>
        </dgm:presLayoutVars>
      </dgm:prSet>
      <dgm:spPr/>
    </dgm:pt>
    <dgm:pt modelId="{F247B09D-42F5-475E-A6F1-58BCFA095120}" type="pres">
      <dgm:prSet presAssocID="{D77C8F84-7F4F-407E-9416-C01DC1F6F5A7}" presName="rootConnector" presStyleLbl="node2" presStyleIdx="0" presStyleCnt="6"/>
      <dgm:spPr/>
    </dgm:pt>
    <dgm:pt modelId="{3B2021FC-369C-46CD-8879-196511D1E3FC}" type="pres">
      <dgm:prSet presAssocID="{D77C8F84-7F4F-407E-9416-C01DC1F6F5A7}" presName="hierChild4" presStyleCnt="0"/>
      <dgm:spPr/>
    </dgm:pt>
    <dgm:pt modelId="{95EA384E-1C41-41BB-97A9-40F4BA884CE7}" type="pres">
      <dgm:prSet presAssocID="{D77C8F84-7F4F-407E-9416-C01DC1F6F5A7}" presName="hierChild5" presStyleCnt="0"/>
      <dgm:spPr/>
    </dgm:pt>
    <dgm:pt modelId="{CD51659B-E9BF-4A73-81AE-4F0DF5A05D0B}" type="pres">
      <dgm:prSet presAssocID="{0006DEE3-930C-4C8E-BED9-4D40F9881CBD}" presName="Name37" presStyleLbl="parChTrans1D2" presStyleIdx="1" presStyleCnt="6"/>
      <dgm:spPr/>
    </dgm:pt>
    <dgm:pt modelId="{A9365363-FD78-45A9-B698-624B10D2D870}" type="pres">
      <dgm:prSet presAssocID="{D3F465E5-0218-42D2-8905-C1620B04236C}" presName="hierRoot2" presStyleCnt="0">
        <dgm:presLayoutVars>
          <dgm:hierBranch val="init"/>
        </dgm:presLayoutVars>
      </dgm:prSet>
      <dgm:spPr/>
    </dgm:pt>
    <dgm:pt modelId="{305BBA59-0EFA-481E-8B0E-34463CD38ED8}" type="pres">
      <dgm:prSet presAssocID="{D3F465E5-0218-42D2-8905-C1620B04236C}" presName="rootComposite" presStyleCnt="0"/>
      <dgm:spPr/>
    </dgm:pt>
    <dgm:pt modelId="{43F817C1-7E68-4A5D-A18D-B15C4220CB66}" type="pres">
      <dgm:prSet presAssocID="{D3F465E5-0218-42D2-8905-C1620B04236C}" presName="rootText" presStyleLbl="node2" presStyleIdx="1" presStyleCnt="6">
        <dgm:presLayoutVars>
          <dgm:chPref val="3"/>
        </dgm:presLayoutVars>
      </dgm:prSet>
      <dgm:spPr/>
    </dgm:pt>
    <dgm:pt modelId="{9E853A24-8D6F-4038-A70B-DB996EC3B02E}" type="pres">
      <dgm:prSet presAssocID="{D3F465E5-0218-42D2-8905-C1620B04236C}" presName="rootConnector" presStyleLbl="node2" presStyleIdx="1" presStyleCnt="6"/>
      <dgm:spPr/>
    </dgm:pt>
    <dgm:pt modelId="{40584C7F-C45D-488E-9A86-33852593873E}" type="pres">
      <dgm:prSet presAssocID="{D3F465E5-0218-42D2-8905-C1620B04236C}" presName="hierChild4" presStyleCnt="0"/>
      <dgm:spPr/>
    </dgm:pt>
    <dgm:pt modelId="{FA44397E-6E7E-486B-A9FC-364B121F716D}" type="pres">
      <dgm:prSet presAssocID="{D3F465E5-0218-42D2-8905-C1620B04236C}" presName="hierChild5" presStyleCnt="0"/>
      <dgm:spPr/>
    </dgm:pt>
    <dgm:pt modelId="{E44858BF-FF88-4CE7-BF90-A9983412A819}" type="pres">
      <dgm:prSet presAssocID="{065CBEA9-99A8-45E0-A79C-3E997316EDFD}" presName="Name37" presStyleLbl="parChTrans1D2" presStyleIdx="2" presStyleCnt="6"/>
      <dgm:spPr/>
    </dgm:pt>
    <dgm:pt modelId="{45CE0F9A-CE43-4D82-91BC-783E74F70107}" type="pres">
      <dgm:prSet presAssocID="{14DAA995-FADF-414A-AA7A-C6B3F7BFFDC1}" presName="hierRoot2" presStyleCnt="0">
        <dgm:presLayoutVars>
          <dgm:hierBranch val="init"/>
        </dgm:presLayoutVars>
      </dgm:prSet>
      <dgm:spPr/>
    </dgm:pt>
    <dgm:pt modelId="{6AE8F024-C4FC-429A-984E-B060A3EF7161}" type="pres">
      <dgm:prSet presAssocID="{14DAA995-FADF-414A-AA7A-C6B3F7BFFDC1}" presName="rootComposite" presStyleCnt="0"/>
      <dgm:spPr/>
    </dgm:pt>
    <dgm:pt modelId="{77EDDFBA-AC56-4417-9363-E210DD53EDFF}" type="pres">
      <dgm:prSet presAssocID="{14DAA995-FADF-414A-AA7A-C6B3F7BFFDC1}" presName="rootText" presStyleLbl="node2" presStyleIdx="2" presStyleCnt="6">
        <dgm:presLayoutVars>
          <dgm:chPref val="3"/>
        </dgm:presLayoutVars>
      </dgm:prSet>
      <dgm:spPr/>
    </dgm:pt>
    <dgm:pt modelId="{E1817B8E-40FE-440A-933B-CAB577E169CB}" type="pres">
      <dgm:prSet presAssocID="{14DAA995-FADF-414A-AA7A-C6B3F7BFFDC1}" presName="rootConnector" presStyleLbl="node2" presStyleIdx="2" presStyleCnt="6"/>
      <dgm:spPr/>
    </dgm:pt>
    <dgm:pt modelId="{CE0B45A8-24E8-4060-83F4-2486DF0325C5}" type="pres">
      <dgm:prSet presAssocID="{14DAA995-FADF-414A-AA7A-C6B3F7BFFDC1}" presName="hierChild4" presStyleCnt="0"/>
      <dgm:spPr/>
    </dgm:pt>
    <dgm:pt modelId="{D5E990F6-A771-45E3-8CD2-CB4098C02D66}" type="pres">
      <dgm:prSet presAssocID="{14DAA995-FADF-414A-AA7A-C6B3F7BFFDC1}" presName="hierChild5" presStyleCnt="0"/>
      <dgm:spPr/>
    </dgm:pt>
    <dgm:pt modelId="{BFF286BE-1E51-4CC0-B126-BBD1604DF539}" type="pres">
      <dgm:prSet presAssocID="{0850E564-A5AD-4650-B98A-EACA645F54B5}" presName="Name37" presStyleLbl="parChTrans1D2" presStyleIdx="3" presStyleCnt="6"/>
      <dgm:spPr/>
    </dgm:pt>
    <dgm:pt modelId="{0635E06F-0664-4C76-BF7D-A6A4DC427BCB}" type="pres">
      <dgm:prSet presAssocID="{4C196FCA-A11E-4D05-A06C-3054A5243C3C}" presName="hierRoot2" presStyleCnt="0">
        <dgm:presLayoutVars>
          <dgm:hierBranch val="init"/>
        </dgm:presLayoutVars>
      </dgm:prSet>
      <dgm:spPr/>
    </dgm:pt>
    <dgm:pt modelId="{2125FA01-C5CE-41AE-9881-1EDFF2AA82C3}" type="pres">
      <dgm:prSet presAssocID="{4C196FCA-A11E-4D05-A06C-3054A5243C3C}" presName="rootComposite" presStyleCnt="0"/>
      <dgm:spPr/>
    </dgm:pt>
    <dgm:pt modelId="{AAB80C3D-8B00-45B4-812B-6FEA16F884E8}" type="pres">
      <dgm:prSet presAssocID="{4C196FCA-A11E-4D05-A06C-3054A5243C3C}" presName="rootText" presStyleLbl="node2" presStyleIdx="3" presStyleCnt="6">
        <dgm:presLayoutVars>
          <dgm:chPref val="3"/>
        </dgm:presLayoutVars>
      </dgm:prSet>
      <dgm:spPr/>
    </dgm:pt>
    <dgm:pt modelId="{F1E8A5E2-26F2-4851-B7F5-03E700AEFC2C}" type="pres">
      <dgm:prSet presAssocID="{4C196FCA-A11E-4D05-A06C-3054A5243C3C}" presName="rootConnector" presStyleLbl="node2" presStyleIdx="3" presStyleCnt="6"/>
      <dgm:spPr/>
    </dgm:pt>
    <dgm:pt modelId="{F24FABDC-C29C-41D5-8E47-1948443F8C65}" type="pres">
      <dgm:prSet presAssocID="{4C196FCA-A11E-4D05-A06C-3054A5243C3C}" presName="hierChild4" presStyleCnt="0"/>
      <dgm:spPr/>
    </dgm:pt>
    <dgm:pt modelId="{7EA9F46A-D48A-409B-A379-994F0E8D6AF7}" type="pres">
      <dgm:prSet presAssocID="{4C196FCA-A11E-4D05-A06C-3054A5243C3C}" presName="hierChild5" presStyleCnt="0"/>
      <dgm:spPr/>
    </dgm:pt>
    <dgm:pt modelId="{19C05B90-A771-411C-A62E-6A7AAABD820D}" type="pres">
      <dgm:prSet presAssocID="{61AFF685-7AAF-417A-AE92-9EE7FF132B87}" presName="Name37" presStyleLbl="parChTrans1D2" presStyleIdx="4" presStyleCnt="6"/>
      <dgm:spPr/>
    </dgm:pt>
    <dgm:pt modelId="{EBBE729D-331F-48CC-970E-83A8EE47294B}" type="pres">
      <dgm:prSet presAssocID="{D91AADBC-0E31-4F39-8C00-705EED1CDAF1}" presName="hierRoot2" presStyleCnt="0">
        <dgm:presLayoutVars>
          <dgm:hierBranch val="init"/>
        </dgm:presLayoutVars>
      </dgm:prSet>
      <dgm:spPr/>
    </dgm:pt>
    <dgm:pt modelId="{8242C72B-9476-433F-8010-CFF7448C825C}" type="pres">
      <dgm:prSet presAssocID="{D91AADBC-0E31-4F39-8C00-705EED1CDAF1}" presName="rootComposite" presStyleCnt="0"/>
      <dgm:spPr/>
    </dgm:pt>
    <dgm:pt modelId="{CE9B11A0-840F-4243-9A43-BF59F65D0270}" type="pres">
      <dgm:prSet presAssocID="{D91AADBC-0E31-4F39-8C00-705EED1CDAF1}" presName="rootText" presStyleLbl="node2" presStyleIdx="4" presStyleCnt="6">
        <dgm:presLayoutVars>
          <dgm:chPref val="3"/>
        </dgm:presLayoutVars>
      </dgm:prSet>
      <dgm:spPr/>
    </dgm:pt>
    <dgm:pt modelId="{748137EF-D494-437E-B876-2CBBACA2C189}" type="pres">
      <dgm:prSet presAssocID="{D91AADBC-0E31-4F39-8C00-705EED1CDAF1}" presName="rootConnector" presStyleLbl="node2" presStyleIdx="4" presStyleCnt="6"/>
      <dgm:spPr/>
    </dgm:pt>
    <dgm:pt modelId="{3F9A3BCE-A313-4C54-8938-C93302B11DCF}" type="pres">
      <dgm:prSet presAssocID="{D91AADBC-0E31-4F39-8C00-705EED1CDAF1}" presName="hierChild4" presStyleCnt="0"/>
      <dgm:spPr/>
    </dgm:pt>
    <dgm:pt modelId="{4EC21E09-CAF1-4A5B-B0A4-055473658456}" type="pres">
      <dgm:prSet presAssocID="{D91AADBC-0E31-4F39-8C00-705EED1CDAF1}" presName="hierChild5" presStyleCnt="0"/>
      <dgm:spPr/>
    </dgm:pt>
    <dgm:pt modelId="{9AB9D627-C627-43EA-BAE7-7E2B2E6FA871}" type="pres">
      <dgm:prSet presAssocID="{76CEB582-B6AA-465F-B67C-C01E170463F1}" presName="Name37" presStyleLbl="parChTrans1D2" presStyleIdx="5" presStyleCnt="6"/>
      <dgm:spPr/>
    </dgm:pt>
    <dgm:pt modelId="{805161AC-C782-4F3E-BCCC-C3D320BCE65C}" type="pres">
      <dgm:prSet presAssocID="{7720749D-9853-4EF5-BBE4-9FA313AA5ECE}" presName="hierRoot2" presStyleCnt="0">
        <dgm:presLayoutVars>
          <dgm:hierBranch val="init"/>
        </dgm:presLayoutVars>
      </dgm:prSet>
      <dgm:spPr/>
    </dgm:pt>
    <dgm:pt modelId="{1EF317EE-2542-48BF-AAC6-19A3948BCFC0}" type="pres">
      <dgm:prSet presAssocID="{7720749D-9853-4EF5-BBE4-9FA313AA5ECE}" presName="rootComposite" presStyleCnt="0"/>
      <dgm:spPr/>
    </dgm:pt>
    <dgm:pt modelId="{5343939A-4CD5-43A9-8A9B-E832E1A6263B}" type="pres">
      <dgm:prSet presAssocID="{7720749D-9853-4EF5-BBE4-9FA313AA5ECE}" presName="rootText" presStyleLbl="node2" presStyleIdx="5" presStyleCnt="6">
        <dgm:presLayoutVars>
          <dgm:chPref val="3"/>
        </dgm:presLayoutVars>
      </dgm:prSet>
      <dgm:spPr/>
    </dgm:pt>
    <dgm:pt modelId="{2AD60569-4F83-4D8F-AED8-ADF5D962F3A3}" type="pres">
      <dgm:prSet presAssocID="{7720749D-9853-4EF5-BBE4-9FA313AA5ECE}" presName="rootConnector" presStyleLbl="node2" presStyleIdx="5" presStyleCnt="6"/>
      <dgm:spPr/>
    </dgm:pt>
    <dgm:pt modelId="{C75435F9-210A-4B90-AB68-BA134A778235}" type="pres">
      <dgm:prSet presAssocID="{7720749D-9853-4EF5-BBE4-9FA313AA5ECE}" presName="hierChild4" presStyleCnt="0"/>
      <dgm:spPr/>
    </dgm:pt>
    <dgm:pt modelId="{0B3834EE-97E5-4647-95EF-FA76F6909FF0}" type="pres">
      <dgm:prSet presAssocID="{7720749D-9853-4EF5-BBE4-9FA313AA5ECE}" presName="hierChild5" presStyleCnt="0"/>
      <dgm:spPr/>
    </dgm:pt>
    <dgm:pt modelId="{4F476051-4DFE-4268-A41F-E468745D7769}" type="pres">
      <dgm:prSet presAssocID="{43981EBD-B458-409D-9ABE-D5E65029C372}" presName="hierChild3" presStyleCnt="0"/>
      <dgm:spPr/>
    </dgm:pt>
  </dgm:ptLst>
  <dgm:cxnLst>
    <dgm:cxn modelId="{5F2FC606-7DDB-44F9-8A76-2199FD5BAA8A}" srcId="{43981EBD-B458-409D-9ABE-D5E65029C372}" destId="{4C196FCA-A11E-4D05-A06C-3054A5243C3C}" srcOrd="3" destOrd="0" parTransId="{0850E564-A5AD-4650-B98A-EACA645F54B5}" sibTransId="{34405599-171C-4999-8D84-9728A6F9CE77}"/>
    <dgm:cxn modelId="{B3907C08-101B-42BA-AAEC-0EB3ED5FFC26}" type="presOf" srcId="{0850E564-A5AD-4650-B98A-EACA645F54B5}" destId="{BFF286BE-1E51-4CC0-B126-BBD1604DF539}" srcOrd="0" destOrd="0" presId="urn:microsoft.com/office/officeart/2005/8/layout/orgChart1"/>
    <dgm:cxn modelId="{D95C1E0D-3104-40F8-B80F-60D89185B064}" type="presOf" srcId="{D77C8F84-7F4F-407E-9416-C01DC1F6F5A7}" destId="{F247B09D-42F5-475E-A6F1-58BCFA095120}" srcOrd="1" destOrd="0" presId="urn:microsoft.com/office/officeart/2005/8/layout/orgChart1"/>
    <dgm:cxn modelId="{4F4D5711-B5E4-4A3B-9E0C-44965779CBAE}" type="presOf" srcId="{76CEB582-B6AA-465F-B67C-C01E170463F1}" destId="{9AB9D627-C627-43EA-BAE7-7E2B2E6FA871}" srcOrd="0" destOrd="0" presId="urn:microsoft.com/office/officeart/2005/8/layout/orgChart1"/>
    <dgm:cxn modelId="{368A1222-5587-47A0-BADA-9F59706F5E12}" type="presOf" srcId="{065CBEA9-99A8-45E0-A79C-3E997316EDFD}" destId="{E44858BF-FF88-4CE7-BF90-A9983412A819}" srcOrd="0" destOrd="0" presId="urn:microsoft.com/office/officeart/2005/8/layout/orgChart1"/>
    <dgm:cxn modelId="{B58E8F28-2184-40F6-AE2C-0CE71B4B7ADB}" type="presOf" srcId="{7720749D-9853-4EF5-BBE4-9FA313AA5ECE}" destId="{2AD60569-4F83-4D8F-AED8-ADF5D962F3A3}" srcOrd="1" destOrd="0" presId="urn:microsoft.com/office/officeart/2005/8/layout/orgChart1"/>
    <dgm:cxn modelId="{8384782F-D1E8-4232-BE73-94F06F2292EE}" srcId="{43981EBD-B458-409D-9ABE-D5E65029C372}" destId="{D77C8F84-7F4F-407E-9416-C01DC1F6F5A7}" srcOrd="0" destOrd="0" parTransId="{E0E3496A-5AC0-42A0-8EE4-10619F36C027}" sibTransId="{3D5DEB80-B503-48CF-AB3B-FA56F0DA70A4}"/>
    <dgm:cxn modelId="{1403145D-23CA-4029-9F33-C9AC3821F8C8}" type="presOf" srcId="{E0E3496A-5AC0-42A0-8EE4-10619F36C027}" destId="{88258DEE-8F4F-4F0F-AFB9-49F81694DC11}" srcOrd="0" destOrd="0" presId="urn:microsoft.com/office/officeart/2005/8/layout/orgChart1"/>
    <dgm:cxn modelId="{04494B69-5A60-41AE-876A-0E9E1A26F925}" srcId="{43981EBD-B458-409D-9ABE-D5E65029C372}" destId="{14DAA995-FADF-414A-AA7A-C6B3F7BFFDC1}" srcOrd="2" destOrd="0" parTransId="{065CBEA9-99A8-45E0-A79C-3E997316EDFD}" sibTransId="{893AED55-021F-46B5-817E-B86B074EFB95}"/>
    <dgm:cxn modelId="{ACA5A56E-7DA2-4400-81C9-A6B299A95554}" type="presOf" srcId="{D3F465E5-0218-42D2-8905-C1620B04236C}" destId="{9E853A24-8D6F-4038-A70B-DB996EC3B02E}" srcOrd="1" destOrd="0" presId="urn:microsoft.com/office/officeart/2005/8/layout/orgChart1"/>
    <dgm:cxn modelId="{41C0EF74-4F6D-44E9-A371-3EA7CBA5FB12}" srcId="{43981EBD-B458-409D-9ABE-D5E65029C372}" destId="{7720749D-9853-4EF5-BBE4-9FA313AA5ECE}" srcOrd="5" destOrd="0" parTransId="{76CEB582-B6AA-465F-B67C-C01E170463F1}" sibTransId="{E471742F-E5A8-45FE-88AA-471E2323B488}"/>
    <dgm:cxn modelId="{5FEEBA79-8899-4B52-8712-549D725017D1}" type="presOf" srcId="{D91AADBC-0E31-4F39-8C00-705EED1CDAF1}" destId="{CE9B11A0-840F-4243-9A43-BF59F65D0270}" srcOrd="0" destOrd="0" presId="urn:microsoft.com/office/officeart/2005/8/layout/orgChart1"/>
    <dgm:cxn modelId="{86FF0E93-4B19-4BE9-AA1B-96740B5416B2}" type="presOf" srcId="{4C196FCA-A11E-4D05-A06C-3054A5243C3C}" destId="{AAB80C3D-8B00-45B4-812B-6FEA16F884E8}" srcOrd="0" destOrd="0" presId="urn:microsoft.com/office/officeart/2005/8/layout/orgChart1"/>
    <dgm:cxn modelId="{8E1DF697-7469-4EE4-8764-139D943C6962}" type="presOf" srcId="{0006DEE3-930C-4C8E-BED9-4D40F9881CBD}" destId="{CD51659B-E9BF-4A73-81AE-4F0DF5A05D0B}" srcOrd="0" destOrd="0" presId="urn:microsoft.com/office/officeart/2005/8/layout/orgChart1"/>
    <dgm:cxn modelId="{E2115A9C-F2CD-4A73-A6DA-F3DA17773E3D}" type="presOf" srcId="{4C196FCA-A11E-4D05-A06C-3054A5243C3C}" destId="{F1E8A5E2-26F2-4851-B7F5-03E700AEFC2C}" srcOrd="1" destOrd="0" presId="urn:microsoft.com/office/officeart/2005/8/layout/orgChart1"/>
    <dgm:cxn modelId="{CCA6739F-1EE7-4C48-9DEF-8A0A7256AECD}" srcId="{43981EBD-B458-409D-9ABE-D5E65029C372}" destId="{D3F465E5-0218-42D2-8905-C1620B04236C}" srcOrd="1" destOrd="0" parTransId="{0006DEE3-930C-4C8E-BED9-4D40F9881CBD}" sibTransId="{917B64FF-3EB2-4A52-A9C4-7E536A9270FF}"/>
    <dgm:cxn modelId="{8D443DA3-4756-4E8D-A5C9-FD09097D22D5}" srcId="{43981EBD-B458-409D-9ABE-D5E65029C372}" destId="{D91AADBC-0E31-4F39-8C00-705EED1CDAF1}" srcOrd="4" destOrd="0" parTransId="{61AFF685-7AAF-417A-AE92-9EE7FF132B87}" sibTransId="{37438621-12EE-4FAB-A893-F676D3AB2512}"/>
    <dgm:cxn modelId="{3ABC90B2-4CCE-48F4-A5F1-FBD345CAECF5}" type="presOf" srcId="{14DAA995-FADF-414A-AA7A-C6B3F7BFFDC1}" destId="{77EDDFBA-AC56-4417-9363-E210DD53EDFF}" srcOrd="0" destOrd="0" presId="urn:microsoft.com/office/officeart/2005/8/layout/orgChart1"/>
    <dgm:cxn modelId="{C5AB0AB3-094E-4513-A747-AE66782FB42D}" type="presOf" srcId="{D91AADBC-0E31-4F39-8C00-705EED1CDAF1}" destId="{748137EF-D494-437E-B876-2CBBACA2C189}" srcOrd="1" destOrd="0" presId="urn:microsoft.com/office/officeart/2005/8/layout/orgChart1"/>
    <dgm:cxn modelId="{094BD0C4-EF38-46D1-80A3-E64183F13800}" type="presOf" srcId="{D3F465E5-0218-42D2-8905-C1620B04236C}" destId="{43F817C1-7E68-4A5D-A18D-B15C4220CB66}" srcOrd="0" destOrd="0" presId="urn:microsoft.com/office/officeart/2005/8/layout/orgChart1"/>
    <dgm:cxn modelId="{D26902D5-E522-4F65-BE8D-1A9B45A05F4F}" type="presOf" srcId="{D77C8F84-7F4F-407E-9416-C01DC1F6F5A7}" destId="{AB8C2E9A-AD88-43FB-B02E-94AD5896007E}" srcOrd="0" destOrd="0" presId="urn:microsoft.com/office/officeart/2005/8/layout/orgChart1"/>
    <dgm:cxn modelId="{A21717D9-6547-47BF-AF1A-F68B0A62819C}" type="presOf" srcId="{09FE2AEB-6F5E-4622-AE22-8FEDD5EE9DA7}" destId="{5F014F00-E37E-4E35-B2F8-E1C18EA2AAD3}" srcOrd="0" destOrd="0" presId="urn:microsoft.com/office/officeart/2005/8/layout/orgChart1"/>
    <dgm:cxn modelId="{FA21E2E6-F048-446E-BC4B-1DA149B7E426}" type="presOf" srcId="{7720749D-9853-4EF5-BBE4-9FA313AA5ECE}" destId="{5343939A-4CD5-43A9-8A9B-E832E1A6263B}" srcOrd="0" destOrd="0" presId="urn:microsoft.com/office/officeart/2005/8/layout/orgChart1"/>
    <dgm:cxn modelId="{6C16A4E7-63EE-40C2-9985-E1B4FFCA616D}" type="presOf" srcId="{14DAA995-FADF-414A-AA7A-C6B3F7BFFDC1}" destId="{E1817B8E-40FE-440A-933B-CAB577E169CB}" srcOrd="1" destOrd="0" presId="urn:microsoft.com/office/officeart/2005/8/layout/orgChart1"/>
    <dgm:cxn modelId="{12C9BFE8-08FA-483B-96D7-E63F0BF91FC1}" type="presOf" srcId="{43981EBD-B458-409D-9ABE-D5E65029C372}" destId="{4174D6C9-5393-40BF-8F0E-0D2B1ACF2CC0}" srcOrd="0" destOrd="0" presId="urn:microsoft.com/office/officeart/2005/8/layout/orgChart1"/>
    <dgm:cxn modelId="{CEE085ED-A6DD-46C3-81A2-8F4F15959AC0}" srcId="{09FE2AEB-6F5E-4622-AE22-8FEDD5EE9DA7}" destId="{43981EBD-B458-409D-9ABE-D5E65029C372}" srcOrd="0" destOrd="0" parTransId="{5339A632-4628-437D-AE0F-38FBDB47C4EF}" sibTransId="{694E37C7-94F4-4491-9DBF-D4BAA1A36518}"/>
    <dgm:cxn modelId="{8C1482F5-48F4-4D6A-82CA-69C75B49FB2E}" type="presOf" srcId="{61AFF685-7AAF-417A-AE92-9EE7FF132B87}" destId="{19C05B90-A771-411C-A62E-6A7AAABD820D}" srcOrd="0" destOrd="0" presId="urn:microsoft.com/office/officeart/2005/8/layout/orgChart1"/>
    <dgm:cxn modelId="{BB82F8FE-CC0B-4315-8C8F-CBEC2D999648}" type="presOf" srcId="{43981EBD-B458-409D-9ABE-D5E65029C372}" destId="{F1D7912A-E94F-4CB0-ADE2-10D746A6E5E2}" srcOrd="1" destOrd="0" presId="urn:microsoft.com/office/officeart/2005/8/layout/orgChart1"/>
    <dgm:cxn modelId="{7219CC3F-FAEB-4586-87BE-AD1B8492CDD9}" type="presParOf" srcId="{5F014F00-E37E-4E35-B2F8-E1C18EA2AAD3}" destId="{1FDAED05-597C-41BE-8921-47E7E000685F}" srcOrd="0" destOrd="0" presId="urn:microsoft.com/office/officeart/2005/8/layout/orgChart1"/>
    <dgm:cxn modelId="{97E8CF04-66A8-4CDD-A0A4-62730F2B1174}" type="presParOf" srcId="{1FDAED05-597C-41BE-8921-47E7E000685F}" destId="{E7E40633-A0A9-43B6-B114-5B090314FB37}" srcOrd="0" destOrd="0" presId="urn:microsoft.com/office/officeart/2005/8/layout/orgChart1"/>
    <dgm:cxn modelId="{69D41FE0-B0CC-4510-BB05-3798DAFCC9E8}" type="presParOf" srcId="{E7E40633-A0A9-43B6-B114-5B090314FB37}" destId="{4174D6C9-5393-40BF-8F0E-0D2B1ACF2CC0}" srcOrd="0" destOrd="0" presId="urn:microsoft.com/office/officeart/2005/8/layout/orgChart1"/>
    <dgm:cxn modelId="{F383EC51-063B-4A42-89E5-675B69F3511F}" type="presParOf" srcId="{E7E40633-A0A9-43B6-B114-5B090314FB37}" destId="{F1D7912A-E94F-4CB0-ADE2-10D746A6E5E2}" srcOrd="1" destOrd="0" presId="urn:microsoft.com/office/officeart/2005/8/layout/orgChart1"/>
    <dgm:cxn modelId="{2D672C13-5624-457E-939E-13CF19B46F8A}" type="presParOf" srcId="{1FDAED05-597C-41BE-8921-47E7E000685F}" destId="{2D34E680-6342-43BD-8A26-47F64CFC3FB4}" srcOrd="1" destOrd="0" presId="urn:microsoft.com/office/officeart/2005/8/layout/orgChart1"/>
    <dgm:cxn modelId="{56B8FB61-459F-4434-BE16-34C599B978EE}" type="presParOf" srcId="{2D34E680-6342-43BD-8A26-47F64CFC3FB4}" destId="{88258DEE-8F4F-4F0F-AFB9-49F81694DC11}" srcOrd="0" destOrd="0" presId="urn:microsoft.com/office/officeart/2005/8/layout/orgChart1"/>
    <dgm:cxn modelId="{20F8DCB2-7E17-4BCB-B1C0-7286FD4FD775}" type="presParOf" srcId="{2D34E680-6342-43BD-8A26-47F64CFC3FB4}" destId="{8D281ECB-7630-4EC9-AC1D-68E4CABE1994}" srcOrd="1" destOrd="0" presId="urn:microsoft.com/office/officeart/2005/8/layout/orgChart1"/>
    <dgm:cxn modelId="{3BA0BBB3-024D-4C8A-9238-4B975202807A}" type="presParOf" srcId="{8D281ECB-7630-4EC9-AC1D-68E4CABE1994}" destId="{29DA9676-459D-4509-AE44-3D40C73E7168}" srcOrd="0" destOrd="0" presId="urn:microsoft.com/office/officeart/2005/8/layout/orgChart1"/>
    <dgm:cxn modelId="{C51F02CD-71F2-46A1-BAEA-2FF0AF32324F}" type="presParOf" srcId="{29DA9676-459D-4509-AE44-3D40C73E7168}" destId="{AB8C2E9A-AD88-43FB-B02E-94AD5896007E}" srcOrd="0" destOrd="0" presId="urn:microsoft.com/office/officeart/2005/8/layout/orgChart1"/>
    <dgm:cxn modelId="{9E3AD91D-AD2F-4B27-B32D-25B0FABDD268}" type="presParOf" srcId="{29DA9676-459D-4509-AE44-3D40C73E7168}" destId="{F247B09D-42F5-475E-A6F1-58BCFA095120}" srcOrd="1" destOrd="0" presId="urn:microsoft.com/office/officeart/2005/8/layout/orgChart1"/>
    <dgm:cxn modelId="{53359A9F-BE9B-44EF-808D-3503B0E26031}" type="presParOf" srcId="{8D281ECB-7630-4EC9-AC1D-68E4CABE1994}" destId="{3B2021FC-369C-46CD-8879-196511D1E3FC}" srcOrd="1" destOrd="0" presId="urn:microsoft.com/office/officeart/2005/8/layout/orgChart1"/>
    <dgm:cxn modelId="{A7E7A0EF-56AF-44D6-A5DC-41360E091321}" type="presParOf" srcId="{8D281ECB-7630-4EC9-AC1D-68E4CABE1994}" destId="{95EA384E-1C41-41BB-97A9-40F4BA884CE7}" srcOrd="2" destOrd="0" presId="urn:microsoft.com/office/officeart/2005/8/layout/orgChart1"/>
    <dgm:cxn modelId="{A3BF2280-72F5-47B0-90CE-9B72E5CC9B8D}" type="presParOf" srcId="{2D34E680-6342-43BD-8A26-47F64CFC3FB4}" destId="{CD51659B-E9BF-4A73-81AE-4F0DF5A05D0B}" srcOrd="2" destOrd="0" presId="urn:microsoft.com/office/officeart/2005/8/layout/orgChart1"/>
    <dgm:cxn modelId="{0EF0A18E-19B3-432B-BEEB-EAA1E41F0051}" type="presParOf" srcId="{2D34E680-6342-43BD-8A26-47F64CFC3FB4}" destId="{A9365363-FD78-45A9-B698-624B10D2D870}" srcOrd="3" destOrd="0" presId="urn:microsoft.com/office/officeart/2005/8/layout/orgChart1"/>
    <dgm:cxn modelId="{95AF1442-2C41-48C7-AA52-840FBC98FD33}" type="presParOf" srcId="{A9365363-FD78-45A9-B698-624B10D2D870}" destId="{305BBA59-0EFA-481E-8B0E-34463CD38ED8}" srcOrd="0" destOrd="0" presId="urn:microsoft.com/office/officeart/2005/8/layout/orgChart1"/>
    <dgm:cxn modelId="{D1060F3E-8438-4A8B-ADF7-61B7895CC9C7}" type="presParOf" srcId="{305BBA59-0EFA-481E-8B0E-34463CD38ED8}" destId="{43F817C1-7E68-4A5D-A18D-B15C4220CB66}" srcOrd="0" destOrd="0" presId="urn:microsoft.com/office/officeart/2005/8/layout/orgChart1"/>
    <dgm:cxn modelId="{FEADA633-BBE2-4B44-98D3-1C3FF009C17B}" type="presParOf" srcId="{305BBA59-0EFA-481E-8B0E-34463CD38ED8}" destId="{9E853A24-8D6F-4038-A70B-DB996EC3B02E}" srcOrd="1" destOrd="0" presId="urn:microsoft.com/office/officeart/2005/8/layout/orgChart1"/>
    <dgm:cxn modelId="{C9AF0302-FD49-4B22-BD27-116949C7C09F}" type="presParOf" srcId="{A9365363-FD78-45A9-B698-624B10D2D870}" destId="{40584C7F-C45D-488E-9A86-33852593873E}" srcOrd="1" destOrd="0" presId="urn:microsoft.com/office/officeart/2005/8/layout/orgChart1"/>
    <dgm:cxn modelId="{E346123D-1D8B-4688-B0E2-B25E8C6B878A}" type="presParOf" srcId="{A9365363-FD78-45A9-B698-624B10D2D870}" destId="{FA44397E-6E7E-486B-A9FC-364B121F716D}" srcOrd="2" destOrd="0" presId="urn:microsoft.com/office/officeart/2005/8/layout/orgChart1"/>
    <dgm:cxn modelId="{FBDC622C-8DD6-4791-857C-8EC586B9657E}" type="presParOf" srcId="{2D34E680-6342-43BD-8A26-47F64CFC3FB4}" destId="{E44858BF-FF88-4CE7-BF90-A9983412A819}" srcOrd="4" destOrd="0" presId="urn:microsoft.com/office/officeart/2005/8/layout/orgChart1"/>
    <dgm:cxn modelId="{7DD72266-6914-4A44-A1FB-B5C706C81A12}" type="presParOf" srcId="{2D34E680-6342-43BD-8A26-47F64CFC3FB4}" destId="{45CE0F9A-CE43-4D82-91BC-783E74F70107}" srcOrd="5" destOrd="0" presId="urn:microsoft.com/office/officeart/2005/8/layout/orgChart1"/>
    <dgm:cxn modelId="{7BC52787-474C-4092-8840-BB1A7A85B1A3}" type="presParOf" srcId="{45CE0F9A-CE43-4D82-91BC-783E74F70107}" destId="{6AE8F024-C4FC-429A-984E-B060A3EF7161}" srcOrd="0" destOrd="0" presId="urn:microsoft.com/office/officeart/2005/8/layout/orgChart1"/>
    <dgm:cxn modelId="{CC77C3C8-DC13-4D51-AEDE-92AB7324B552}" type="presParOf" srcId="{6AE8F024-C4FC-429A-984E-B060A3EF7161}" destId="{77EDDFBA-AC56-4417-9363-E210DD53EDFF}" srcOrd="0" destOrd="0" presId="urn:microsoft.com/office/officeart/2005/8/layout/orgChart1"/>
    <dgm:cxn modelId="{C6E88DC8-7809-4982-A356-AEACCBA98266}" type="presParOf" srcId="{6AE8F024-C4FC-429A-984E-B060A3EF7161}" destId="{E1817B8E-40FE-440A-933B-CAB577E169CB}" srcOrd="1" destOrd="0" presId="urn:microsoft.com/office/officeart/2005/8/layout/orgChart1"/>
    <dgm:cxn modelId="{70186B34-617C-42DE-8090-79FF78BEB33C}" type="presParOf" srcId="{45CE0F9A-CE43-4D82-91BC-783E74F70107}" destId="{CE0B45A8-24E8-4060-83F4-2486DF0325C5}" srcOrd="1" destOrd="0" presId="urn:microsoft.com/office/officeart/2005/8/layout/orgChart1"/>
    <dgm:cxn modelId="{8E03588A-F073-42E6-BBC4-B611E0A6FAA5}" type="presParOf" srcId="{45CE0F9A-CE43-4D82-91BC-783E74F70107}" destId="{D5E990F6-A771-45E3-8CD2-CB4098C02D66}" srcOrd="2" destOrd="0" presId="urn:microsoft.com/office/officeart/2005/8/layout/orgChart1"/>
    <dgm:cxn modelId="{3A2C0693-CFF6-476C-A0F0-29134399AAFC}" type="presParOf" srcId="{2D34E680-6342-43BD-8A26-47F64CFC3FB4}" destId="{BFF286BE-1E51-4CC0-B126-BBD1604DF539}" srcOrd="6" destOrd="0" presId="urn:microsoft.com/office/officeart/2005/8/layout/orgChart1"/>
    <dgm:cxn modelId="{F54A3CE0-3FA4-407E-AB0C-4FF9B894FC8A}" type="presParOf" srcId="{2D34E680-6342-43BD-8A26-47F64CFC3FB4}" destId="{0635E06F-0664-4C76-BF7D-A6A4DC427BCB}" srcOrd="7" destOrd="0" presId="urn:microsoft.com/office/officeart/2005/8/layout/orgChart1"/>
    <dgm:cxn modelId="{5442078D-0C27-46E2-BF12-A3EE9DE5960C}" type="presParOf" srcId="{0635E06F-0664-4C76-BF7D-A6A4DC427BCB}" destId="{2125FA01-C5CE-41AE-9881-1EDFF2AA82C3}" srcOrd="0" destOrd="0" presId="urn:microsoft.com/office/officeart/2005/8/layout/orgChart1"/>
    <dgm:cxn modelId="{4BCC6E85-2A9B-4D49-B57C-5BEA393A95DB}" type="presParOf" srcId="{2125FA01-C5CE-41AE-9881-1EDFF2AA82C3}" destId="{AAB80C3D-8B00-45B4-812B-6FEA16F884E8}" srcOrd="0" destOrd="0" presId="urn:microsoft.com/office/officeart/2005/8/layout/orgChart1"/>
    <dgm:cxn modelId="{48804BB6-4471-40FD-8D04-F44BFB751E4B}" type="presParOf" srcId="{2125FA01-C5CE-41AE-9881-1EDFF2AA82C3}" destId="{F1E8A5E2-26F2-4851-B7F5-03E700AEFC2C}" srcOrd="1" destOrd="0" presId="urn:microsoft.com/office/officeart/2005/8/layout/orgChart1"/>
    <dgm:cxn modelId="{F9BA9FC2-CC51-413B-A21F-C46D42B7DCFA}" type="presParOf" srcId="{0635E06F-0664-4C76-BF7D-A6A4DC427BCB}" destId="{F24FABDC-C29C-41D5-8E47-1948443F8C65}" srcOrd="1" destOrd="0" presId="urn:microsoft.com/office/officeart/2005/8/layout/orgChart1"/>
    <dgm:cxn modelId="{643732A3-FE39-4CDD-A5E2-FEFD1078F470}" type="presParOf" srcId="{0635E06F-0664-4C76-BF7D-A6A4DC427BCB}" destId="{7EA9F46A-D48A-409B-A379-994F0E8D6AF7}" srcOrd="2" destOrd="0" presId="urn:microsoft.com/office/officeart/2005/8/layout/orgChart1"/>
    <dgm:cxn modelId="{3BFF9A83-343D-43D2-8838-EB3D14B62312}" type="presParOf" srcId="{2D34E680-6342-43BD-8A26-47F64CFC3FB4}" destId="{19C05B90-A771-411C-A62E-6A7AAABD820D}" srcOrd="8" destOrd="0" presId="urn:microsoft.com/office/officeart/2005/8/layout/orgChart1"/>
    <dgm:cxn modelId="{A9A6A796-E247-440D-8815-79F281688808}" type="presParOf" srcId="{2D34E680-6342-43BD-8A26-47F64CFC3FB4}" destId="{EBBE729D-331F-48CC-970E-83A8EE47294B}" srcOrd="9" destOrd="0" presId="urn:microsoft.com/office/officeart/2005/8/layout/orgChart1"/>
    <dgm:cxn modelId="{79B3A3EB-3070-4B2E-8792-726744C769FE}" type="presParOf" srcId="{EBBE729D-331F-48CC-970E-83A8EE47294B}" destId="{8242C72B-9476-433F-8010-CFF7448C825C}" srcOrd="0" destOrd="0" presId="urn:microsoft.com/office/officeart/2005/8/layout/orgChart1"/>
    <dgm:cxn modelId="{6AF70312-04EE-40C6-8797-75A17FB69634}" type="presParOf" srcId="{8242C72B-9476-433F-8010-CFF7448C825C}" destId="{CE9B11A0-840F-4243-9A43-BF59F65D0270}" srcOrd="0" destOrd="0" presId="urn:microsoft.com/office/officeart/2005/8/layout/orgChart1"/>
    <dgm:cxn modelId="{F437A713-5C1C-4C43-BEC2-1F65B67FE356}" type="presParOf" srcId="{8242C72B-9476-433F-8010-CFF7448C825C}" destId="{748137EF-D494-437E-B876-2CBBACA2C189}" srcOrd="1" destOrd="0" presId="urn:microsoft.com/office/officeart/2005/8/layout/orgChart1"/>
    <dgm:cxn modelId="{6192A209-5677-4C0F-BCBF-458D5B36231D}" type="presParOf" srcId="{EBBE729D-331F-48CC-970E-83A8EE47294B}" destId="{3F9A3BCE-A313-4C54-8938-C93302B11DCF}" srcOrd="1" destOrd="0" presId="urn:microsoft.com/office/officeart/2005/8/layout/orgChart1"/>
    <dgm:cxn modelId="{9A022DE6-F50C-4E96-A03A-0CE1C4E4DFC9}" type="presParOf" srcId="{EBBE729D-331F-48CC-970E-83A8EE47294B}" destId="{4EC21E09-CAF1-4A5B-B0A4-055473658456}" srcOrd="2" destOrd="0" presId="urn:microsoft.com/office/officeart/2005/8/layout/orgChart1"/>
    <dgm:cxn modelId="{B5186ABC-14D6-43E8-89BE-0E50AD8B77A6}" type="presParOf" srcId="{2D34E680-6342-43BD-8A26-47F64CFC3FB4}" destId="{9AB9D627-C627-43EA-BAE7-7E2B2E6FA871}" srcOrd="10" destOrd="0" presId="urn:microsoft.com/office/officeart/2005/8/layout/orgChart1"/>
    <dgm:cxn modelId="{15EC19D9-EE60-477D-8256-36F2097E703D}" type="presParOf" srcId="{2D34E680-6342-43BD-8A26-47F64CFC3FB4}" destId="{805161AC-C782-4F3E-BCCC-C3D320BCE65C}" srcOrd="11" destOrd="0" presId="urn:microsoft.com/office/officeart/2005/8/layout/orgChart1"/>
    <dgm:cxn modelId="{9D3867CB-A152-4140-94B9-BAF4BF035DD2}" type="presParOf" srcId="{805161AC-C782-4F3E-BCCC-C3D320BCE65C}" destId="{1EF317EE-2542-48BF-AAC6-19A3948BCFC0}" srcOrd="0" destOrd="0" presId="urn:microsoft.com/office/officeart/2005/8/layout/orgChart1"/>
    <dgm:cxn modelId="{B8BE9297-3770-4577-BF87-9FA9B4F3A7CD}" type="presParOf" srcId="{1EF317EE-2542-48BF-AAC6-19A3948BCFC0}" destId="{5343939A-4CD5-43A9-8A9B-E832E1A6263B}" srcOrd="0" destOrd="0" presId="urn:microsoft.com/office/officeart/2005/8/layout/orgChart1"/>
    <dgm:cxn modelId="{BAEDDC21-73D7-4497-A1B6-DE05ADA6E6F6}" type="presParOf" srcId="{1EF317EE-2542-48BF-AAC6-19A3948BCFC0}" destId="{2AD60569-4F83-4D8F-AED8-ADF5D962F3A3}" srcOrd="1" destOrd="0" presId="urn:microsoft.com/office/officeart/2005/8/layout/orgChart1"/>
    <dgm:cxn modelId="{AB65102F-7D82-4456-BAE1-D86A811B72A2}" type="presParOf" srcId="{805161AC-C782-4F3E-BCCC-C3D320BCE65C}" destId="{C75435F9-210A-4B90-AB68-BA134A778235}" srcOrd="1" destOrd="0" presId="urn:microsoft.com/office/officeart/2005/8/layout/orgChart1"/>
    <dgm:cxn modelId="{B99B3248-B2E1-4798-98B0-9B561175FAAE}" type="presParOf" srcId="{805161AC-C782-4F3E-BCCC-C3D320BCE65C}" destId="{0B3834EE-97E5-4647-95EF-FA76F6909FF0}" srcOrd="2" destOrd="0" presId="urn:microsoft.com/office/officeart/2005/8/layout/orgChart1"/>
    <dgm:cxn modelId="{969F4F2F-6A4C-48A2-A0CF-08F3DE850582}" type="presParOf" srcId="{1FDAED05-597C-41BE-8921-47E7E000685F}" destId="{4F476051-4DFE-4268-A41F-E468745D7769}"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3595684-ADB0-4319-BE8E-5D047679D62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4F6E81F4-7D65-49FF-B73F-4D0F9816F30F}">
      <dgm:prSet/>
      <dgm:spPr/>
      <dgm:t>
        <a:bodyPr/>
        <a:lstStyle/>
        <a:p>
          <a:r>
            <a:rPr lang="pl-PL" b="1" dirty="0"/>
            <a:t>Wymagania:</a:t>
          </a:r>
          <a:endParaRPr lang="pl-PL" dirty="0"/>
        </a:p>
      </dgm:t>
    </dgm:pt>
    <dgm:pt modelId="{6AC82473-9A51-4981-B9A3-8D538B2099A3}" type="parTrans" cxnId="{DA6B9701-22D9-4D6A-9631-D983EFC838C3}">
      <dgm:prSet/>
      <dgm:spPr/>
      <dgm:t>
        <a:bodyPr/>
        <a:lstStyle/>
        <a:p>
          <a:endParaRPr lang="pl-PL"/>
        </a:p>
      </dgm:t>
    </dgm:pt>
    <dgm:pt modelId="{2DA2D1F8-2D1F-4004-B3AB-7F0E830AA0C0}" type="sibTrans" cxnId="{DA6B9701-22D9-4D6A-9631-D983EFC838C3}">
      <dgm:prSet/>
      <dgm:spPr/>
      <dgm:t>
        <a:bodyPr/>
        <a:lstStyle/>
        <a:p>
          <a:endParaRPr lang="pl-PL"/>
        </a:p>
      </dgm:t>
    </dgm:pt>
    <dgm:pt modelId="{DB8C0F3C-E146-41D9-A60E-655C6860EC95}">
      <dgm:prSet/>
      <dgm:spPr/>
      <dgm:t>
        <a:bodyPr/>
        <a:lstStyle/>
        <a:p>
          <a:r>
            <a:rPr lang="pl-PL" dirty="0"/>
            <a:t>Node.js – v18.9.1 albo nowsza</a:t>
          </a:r>
        </a:p>
      </dgm:t>
    </dgm:pt>
    <dgm:pt modelId="{457E8F58-7D59-4476-AA54-F4053302A24B}" type="parTrans" cxnId="{00F01F65-C537-4214-A367-4925517455C3}">
      <dgm:prSet/>
      <dgm:spPr/>
      <dgm:t>
        <a:bodyPr/>
        <a:lstStyle/>
        <a:p>
          <a:endParaRPr lang="pl-PL"/>
        </a:p>
      </dgm:t>
    </dgm:pt>
    <dgm:pt modelId="{91C67A4C-2261-4B8F-B83E-09BE0682996B}" type="sibTrans" cxnId="{00F01F65-C537-4214-A367-4925517455C3}">
      <dgm:prSet/>
      <dgm:spPr/>
      <dgm:t>
        <a:bodyPr/>
        <a:lstStyle/>
        <a:p>
          <a:endParaRPr lang="pl-PL"/>
        </a:p>
      </dgm:t>
    </dgm:pt>
    <dgm:pt modelId="{60B33EB8-7D71-43B0-B4A7-792C4211B4AD}">
      <dgm:prSet/>
      <dgm:spPr/>
      <dgm:t>
        <a:bodyPr/>
        <a:lstStyle/>
        <a:p>
          <a:r>
            <a:rPr lang="pl-PL" dirty="0"/>
            <a:t>Edytor kodu / IDE – my użyjemy Visual Studio </a:t>
          </a:r>
          <a:r>
            <a:rPr lang="pl-PL" dirty="0" err="1"/>
            <a:t>Code</a:t>
          </a:r>
          <a:endParaRPr lang="pl-PL" dirty="0"/>
        </a:p>
      </dgm:t>
    </dgm:pt>
    <dgm:pt modelId="{6F4C55E1-98D5-46CF-9885-B2B422989890}" type="parTrans" cxnId="{46E1CE7F-E129-4DF6-BD59-FCB6AAB1D193}">
      <dgm:prSet/>
      <dgm:spPr/>
      <dgm:t>
        <a:bodyPr/>
        <a:lstStyle/>
        <a:p>
          <a:endParaRPr lang="pl-PL"/>
        </a:p>
      </dgm:t>
    </dgm:pt>
    <dgm:pt modelId="{174C145D-2D60-40B6-9718-B4E4866C60C4}" type="sibTrans" cxnId="{46E1CE7F-E129-4DF6-BD59-FCB6AAB1D193}">
      <dgm:prSet/>
      <dgm:spPr/>
      <dgm:t>
        <a:bodyPr/>
        <a:lstStyle/>
        <a:p>
          <a:endParaRPr lang="pl-PL"/>
        </a:p>
      </dgm:t>
    </dgm:pt>
    <dgm:pt modelId="{8A2AFD43-A5E0-42F2-A69C-BAE475244998}">
      <dgm:prSet/>
      <dgm:spPr/>
      <dgm:t>
        <a:bodyPr/>
        <a:lstStyle/>
        <a:p>
          <a:r>
            <a:rPr lang="pl-PL" dirty="0"/>
            <a:t>Git oraz dostęp do terminala</a:t>
          </a:r>
        </a:p>
      </dgm:t>
    </dgm:pt>
    <dgm:pt modelId="{FB86AD81-FCAC-429A-81F0-121E70AE83E4}" type="parTrans" cxnId="{57B175B3-B5D5-4D6B-A1AB-34D2AA073FAB}">
      <dgm:prSet/>
      <dgm:spPr/>
      <dgm:t>
        <a:bodyPr/>
        <a:lstStyle/>
        <a:p>
          <a:endParaRPr lang="pl-PL"/>
        </a:p>
      </dgm:t>
    </dgm:pt>
    <dgm:pt modelId="{79E4E80F-0B3A-4161-BBF1-0F3FCA6BFDF2}" type="sibTrans" cxnId="{57B175B3-B5D5-4D6B-A1AB-34D2AA073FAB}">
      <dgm:prSet/>
      <dgm:spPr/>
      <dgm:t>
        <a:bodyPr/>
        <a:lstStyle/>
        <a:p>
          <a:endParaRPr lang="pl-PL"/>
        </a:p>
      </dgm:t>
    </dgm:pt>
    <dgm:pt modelId="{CCA75C83-1A22-4ECA-8949-0C5392C16EC3}">
      <dgm:prSet/>
      <dgm:spPr/>
      <dgm:t>
        <a:bodyPr/>
        <a:lstStyle/>
        <a:p>
          <a:r>
            <a:rPr lang="pl-PL"/>
            <a:t>Dostęp do zdalnych repozytoriów (eg. npm).</a:t>
          </a:r>
        </a:p>
      </dgm:t>
    </dgm:pt>
    <dgm:pt modelId="{BFC56B2D-BAC0-483A-BCDE-71C2C11FD9F8}" type="parTrans" cxnId="{91188630-5635-4938-84A7-FBEE04B82EC4}">
      <dgm:prSet/>
      <dgm:spPr/>
      <dgm:t>
        <a:bodyPr/>
        <a:lstStyle/>
        <a:p>
          <a:endParaRPr lang="pl-PL"/>
        </a:p>
      </dgm:t>
    </dgm:pt>
    <dgm:pt modelId="{5E76B226-5EF7-4981-84E6-5AE20483FD38}" type="sibTrans" cxnId="{91188630-5635-4938-84A7-FBEE04B82EC4}">
      <dgm:prSet/>
      <dgm:spPr/>
      <dgm:t>
        <a:bodyPr/>
        <a:lstStyle/>
        <a:p>
          <a:endParaRPr lang="pl-PL"/>
        </a:p>
      </dgm:t>
    </dgm:pt>
    <dgm:pt modelId="{A5605399-B769-4A8C-B809-4416D9E735C4}" type="pres">
      <dgm:prSet presAssocID="{F3595684-ADB0-4319-BE8E-5D047679D62F}" presName="Name0" presStyleCnt="0">
        <dgm:presLayoutVars>
          <dgm:dir/>
          <dgm:animLvl val="lvl"/>
          <dgm:resizeHandles val="exact"/>
        </dgm:presLayoutVars>
      </dgm:prSet>
      <dgm:spPr/>
    </dgm:pt>
    <dgm:pt modelId="{B199664B-284D-4D82-8F22-081898ABFBFF}" type="pres">
      <dgm:prSet presAssocID="{4F6E81F4-7D65-49FF-B73F-4D0F9816F30F}" presName="linNode" presStyleCnt="0"/>
      <dgm:spPr/>
    </dgm:pt>
    <dgm:pt modelId="{135F296C-85C4-4B7A-AF7F-0192BE3AF1C6}" type="pres">
      <dgm:prSet presAssocID="{4F6E81F4-7D65-49FF-B73F-4D0F9816F30F}" presName="parentText" presStyleLbl="node1" presStyleIdx="0" presStyleCnt="1" custLinFactNeighborX="0" custLinFactNeighborY="-17615">
        <dgm:presLayoutVars>
          <dgm:chMax val="1"/>
          <dgm:bulletEnabled val="1"/>
        </dgm:presLayoutVars>
      </dgm:prSet>
      <dgm:spPr/>
    </dgm:pt>
    <dgm:pt modelId="{800AA48C-FFF2-4662-8EAF-14D8FCE0CADB}" type="pres">
      <dgm:prSet presAssocID="{4F6E81F4-7D65-49FF-B73F-4D0F9816F30F}" presName="descendantText" presStyleLbl="alignAccFollowNode1" presStyleIdx="0" presStyleCnt="1" custLinFactNeighborY="2508">
        <dgm:presLayoutVars>
          <dgm:bulletEnabled val="1"/>
        </dgm:presLayoutVars>
      </dgm:prSet>
      <dgm:spPr/>
    </dgm:pt>
  </dgm:ptLst>
  <dgm:cxnLst>
    <dgm:cxn modelId="{DA6B9701-22D9-4D6A-9631-D983EFC838C3}" srcId="{F3595684-ADB0-4319-BE8E-5D047679D62F}" destId="{4F6E81F4-7D65-49FF-B73F-4D0F9816F30F}" srcOrd="0" destOrd="0" parTransId="{6AC82473-9A51-4981-B9A3-8D538B2099A3}" sibTransId="{2DA2D1F8-2D1F-4004-B3AB-7F0E830AA0C0}"/>
    <dgm:cxn modelId="{91188630-5635-4938-84A7-FBEE04B82EC4}" srcId="{4F6E81F4-7D65-49FF-B73F-4D0F9816F30F}" destId="{CCA75C83-1A22-4ECA-8949-0C5392C16EC3}" srcOrd="3" destOrd="0" parTransId="{BFC56B2D-BAC0-483A-BCDE-71C2C11FD9F8}" sibTransId="{5E76B226-5EF7-4981-84E6-5AE20483FD38}"/>
    <dgm:cxn modelId="{00F01F65-C537-4214-A367-4925517455C3}" srcId="{4F6E81F4-7D65-49FF-B73F-4D0F9816F30F}" destId="{DB8C0F3C-E146-41D9-A60E-655C6860EC95}" srcOrd="0" destOrd="0" parTransId="{457E8F58-7D59-4476-AA54-F4053302A24B}" sibTransId="{91C67A4C-2261-4B8F-B83E-09BE0682996B}"/>
    <dgm:cxn modelId="{9124FB6D-2873-4D1A-8423-44BBB7A0A3E3}" type="presOf" srcId="{DB8C0F3C-E146-41D9-A60E-655C6860EC95}" destId="{800AA48C-FFF2-4662-8EAF-14D8FCE0CADB}" srcOrd="0" destOrd="0" presId="urn:microsoft.com/office/officeart/2005/8/layout/vList5"/>
    <dgm:cxn modelId="{46E1CE7F-E129-4DF6-BD59-FCB6AAB1D193}" srcId="{4F6E81F4-7D65-49FF-B73F-4D0F9816F30F}" destId="{60B33EB8-7D71-43B0-B4A7-792C4211B4AD}" srcOrd="1" destOrd="0" parTransId="{6F4C55E1-98D5-46CF-9885-B2B422989890}" sibTransId="{174C145D-2D60-40B6-9718-B4E4866C60C4}"/>
    <dgm:cxn modelId="{055102A0-F336-4B2D-9C92-C19D2798F31D}" type="presOf" srcId="{8A2AFD43-A5E0-42F2-A69C-BAE475244998}" destId="{800AA48C-FFF2-4662-8EAF-14D8FCE0CADB}" srcOrd="0" destOrd="2" presId="urn:microsoft.com/office/officeart/2005/8/layout/vList5"/>
    <dgm:cxn modelId="{57B175B3-B5D5-4D6B-A1AB-34D2AA073FAB}" srcId="{4F6E81F4-7D65-49FF-B73F-4D0F9816F30F}" destId="{8A2AFD43-A5E0-42F2-A69C-BAE475244998}" srcOrd="2" destOrd="0" parTransId="{FB86AD81-FCAC-429A-81F0-121E70AE83E4}" sibTransId="{79E4E80F-0B3A-4161-BBF1-0F3FCA6BFDF2}"/>
    <dgm:cxn modelId="{0E18D5C8-385F-49DB-A13A-CC54A55B5704}" type="presOf" srcId="{4F6E81F4-7D65-49FF-B73F-4D0F9816F30F}" destId="{135F296C-85C4-4B7A-AF7F-0192BE3AF1C6}" srcOrd="0" destOrd="0" presId="urn:microsoft.com/office/officeart/2005/8/layout/vList5"/>
    <dgm:cxn modelId="{5D1F8AD1-8492-47F4-9B0E-BADBBF6406D1}" type="presOf" srcId="{F3595684-ADB0-4319-BE8E-5D047679D62F}" destId="{A5605399-B769-4A8C-B809-4416D9E735C4}" srcOrd="0" destOrd="0" presId="urn:microsoft.com/office/officeart/2005/8/layout/vList5"/>
    <dgm:cxn modelId="{1AE387DC-5107-4D9F-9E19-933064CAFA08}" type="presOf" srcId="{CCA75C83-1A22-4ECA-8949-0C5392C16EC3}" destId="{800AA48C-FFF2-4662-8EAF-14D8FCE0CADB}" srcOrd="0" destOrd="3" presId="urn:microsoft.com/office/officeart/2005/8/layout/vList5"/>
    <dgm:cxn modelId="{463C3EDE-0CFB-4192-8E52-195F0F6EF418}" type="presOf" srcId="{60B33EB8-7D71-43B0-B4A7-792C4211B4AD}" destId="{800AA48C-FFF2-4662-8EAF-14D8FCE0CADB}" srcOrd="0" destOrd="1" presId="urn:microsoft.com/office/officeart/2005/8/layout/vList5"/>
    <dgm:cxn modelId="{BEFF535A-5B01-4186-9EDE-B70552411511}" type="presParOf" srcId="{A5605399-B769-4A8C-B809-4416D9E735C4}" destId="{B199664B-284D-4D82-8F22-081898ABFBFF}" srcOrd="0" destOrd="0" presId="urn:microsoft.com/office/officeart/2005/8/layout/vList5"/>
    <dgm:cxn modelId="{CCF64552-CF83-49A8-B912-082D755D06EF}" type="presParOf" srcId="{B199664B-284D-4D82-8F22-081898ABFBFF}" destId="{135F296C-85C4-4B7A-AF7F-0192BE3AF1C6}" srcOrd="0" destOrd="0" presId="urn:microsoft.com/office/officeart/2005/8/layout/vList5"/>
    <dgm:cxn modelId="{FC612EDC-B61A-4F2C-94C5-2B7A0196F7D3}" type="presParOf" srcId="{B199664B-284D-4D82-8F22-081898ABFBFF}" destId="{800AA48C-FFF2-4662-8EAF-14D8FCE0CA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CF640-60A6-4CBC-9767-58C72C7ADC37}">
      <dsp:nvSpPr>
        <dsp:cNvPr id="0" name=""/>
        <dsp:cNvSpPr/>
      </dsp:nvSpPr>
      <dsp:spPr>
        <a:xfrm>
          <a:off x="2669536" y="846578"/>
          <a:ext cx="1623770" cy="386383"/>
        </a:xfrm>
        <a:custGeom>
          <a:avLst/>
          <a:gdLst/>
          <a:ahLst/>
          <a:cxnLst/>
          <a:rect l="0" t="0" r="0" b="0"/>
          <a:pathLst>
            <a:path>
              <a:moveTo>
                <a:pt x="0" y="0"/>
              </a:moveTo>
              <a:lnTo>
                <a:pt x="0" y="263309"/>
              </a:lnTo>
              <a:lnTo>
                <a:pt x="1623770" y="263309"/>
              </a:lnTo>
              <a:lnTo>
                <a:pt x="162377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E54AE5-11BB-47EC-9ACE-17AF5C5C66BA}">
      <dsp:nvSpPr>
        <dsp:cNvPr id="0" name=""/>
        <dsp:cNvSpPr/>
      </dsp:nvSpPr>
      <dsp:spPr>
        <a:xfrm>
          <a:off x="2669536" y="2076584"/>
          <a:ext cx="811885" cy="386383"/>
        </a:xfrm>
        <a:custGeom>
          <a:avLst/>
          <a:gdLst/>
          <a:ahLst/>
          <a:cxnLst/>
          <a:rect l="0" t="0" r="0" b="0"/>
          <a:pathLst>
            <a:path>
              <a:moveTo>
                <a:pt x="0" y="0"/>
              </a:moveTo>
              <a:lnTo>
                <a:pt x="0" y="263309"/>
              </a:lnTo>
              <a:lnTo>
                <a:pt x="811885" y="263309"/>
              </a:lnTo>
              <a:lnTo>
                <a:pt x="811885"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71835-5ED6-435D-99D6-70524F01F636}">
      <dsp:nvSpPr>
        <dsp:cNvPr id="0" name=""/>
        <dsp:cNvSpPr/>
      </dsp:nvSpPr>
      <dsp:spPr>
        <a:xfrm>
          <a:off x="1857651" y="2076584"/>
          <a:ext cx="811885" cy="386383"/>
        </a:xfrm>
        <a:custGeom>
          <a:avLst/>
          <a:gdLst/>
          <a:ahLst/>
          <a:cxnLst/>
          <a:rect l="0" t="0" r="0" b="0"/>
          <a:pathLst>
            <a:path>
              <a:moveTo>
                <a:pt x="811885" y="0"/>
              </a:moveTo>
              <a:lnTo>
                <a:pt x="811885" y="263309"/>
              </a:lnTo>
              <a:lnTo>
                <a:pt x="0" y="263309"/>
              </a:lnTo>
              <a:lnTo>
                <a:pt x="0"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EFC21-8FAB-4E96-85F8-A5A472A38BD5}">
      <dsp:nvSpPr>
        <dsp:cNvPr id="0" name=""/>
        <dsp:cNvSpPr/>
      </dsp:nvSpPr>
      <dsp:spPr>
        <a:xfrm>
          <a:off x="2623816" y="846578"/>
          <a:ext cx="91440" cy="386383"/>
        </a:xfrm>
        <a:custGeom>
          <a:avLst/>
          <a:gdLst/>
          <a:ahLst/>
          <a:cxnLst/>
          <a:rect l="0" t="0" r="0" b="0"/>
          <a:pathLst>
            <a:path>
              <a:moveTo>
                <a:pt x="45720" y="0"/>
              </a:moveTo>
              <a:lnTo>
                <a:pt x="4572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38EBBB-BA4E-4888-AEB2-6CB2E002B9B9}">
      <dsp:nvSpPr>
        <dsp:cNvPr id="0" name=""/>
        <dsp:cNvSpPr/>
      </dsp:nvSpPr>
      <dsp:spPr>
        <a:xfrm>
          <a:off x="1045766" y="846578"/>
          <a:ext cx="1623770" cy="386383"/>
        </a:xfrm>
        <a:custGeom>
          <a:avLst/>
          <a:gdLst/>
          <a:ahLst/>
          <a:cxnLst/>
          <a:rect l="0" t="0" r="0" b="0"/>
          <a:pathLst>
            <a:path>
              <a:moveTo>
                <a:pt x="1623770" y="0"/>
              </a:moveTo>
              <a:lnTo>
                <a:pt x="1623770" y="263309"/>
              </a:lnTo>
              <a:lnTo>
                <a:pt x="0" y="263309"/>
              </a:lnTo>
              <a:lnTo>
                <a:pt x="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B26421-EF44-4887-84AA-61807FDAEB67}">
      <dsp:nvSpPr>
        <dsp:cNvPr id="0" name=""/>
        <dsp:cNvSpPr/>
      </dsp:nvSpPr>
      <dsp:spPr>
        <a:xfrm>
          <a:off x="2005266" y="2955"/>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1A6A08-B071-4350-B78C-98BB65C6CCF8}">
      <dsp:nvSpPr>
        <dsp:cNvPr id="0" name=""/>
        <dsp:cNvSpPr/>
      </dsp:nvSpPr>
      <dsp:spPr>
        <a:xfrm>
          <a:off x="2152882" y="143190"/>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root-component</a:t>
          </a:r>
        </a:p>
      </dsp:txBody>
      <dsp:txXfrm>
        <a:off x="2177591" y="167899"/>
        <a:ext cx="1279121" cy="794204"/>
      </dsp:txXfrm>
    </dsp:sp>
    <dsp:sp modelId="{B2E8CBCC-4456-4315-A507-7012D38CC9C1}">
      <dsp:nvSpPr>
        <dsp:cNvPr id="0" name=""/>
        <dsp:cNvSpPr/>
      </dsp:nvSpPr>
      <dsp:spPr>
        <a:xfrm>
          <a:off x="38149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76956AE-4914-41B8-A619-5DDDD88722C3}">
      <dsp:nvSpPr>
        <dsp:cNvPr id="0" name=""/>
        <dsp:cNvSpPr/>
      </dsp:nvSpPr>
      <dsp:spPr>
        <a:xfrm>
          <a:off x="529111"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-a-component</a:t>
          </a:r>
        </a:p>
      </dsp:txBody>
      <dsp:txXfrm>
        <a:off x="553820" y="1397905"/>
        <a:ext cx="1279121" cy="794204"/>
      </dsp:txXfrm>
    </dsp:sp>
    <dsp:sp modelId="{E8BA3CDA-2C5C-466A-B35B-6E3AC3877E18}">
      <dsp:nvSpPr>
        <dsp:cNvPr id="0" name=""/>
        <dsp:cNvSpPr/>
      </dsp:nvSpPr>
      <dsp:spPr>
        <a:xfrm>
          <a:off x="200526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EC06ABD-633E-4D32-A726-3EF02031447C}">
      <dsp:nvSpPr>
        <dsp:cNvPr id="0" name=""/>
        <dsp:cNvSpPr/>
      </dsp:nvSpPr>
      <dsp:spPr>
        <a:xfrm>
          <a:off x="2152882"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-b-component</a:t>
          </a:r>
        </a:p>
      </dsp:txBody>
      <dsp:txXfrm>
        <a:off x="2177591" y="1397905"/>
        <a:ext cx="1279121" cy="794204"/>
      </dsp:txXfrm>
    </dsp:sp>
    <dsp:sp modelId="{C5BAF223-D84F-455C-929A-0568122A01FA}">
      <dsp:nvSpPr>
        <dsp:cNvPr id="0" name=""/>
        <dsp:cNvSpPr/>
      </dsp:nvSpPr>
      <dsp:spPr>
        <a:xfrm>
          <a:off x="1193381"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345F8B6-F6AB-4969-8579-82237049743E}">
      <dsp:nvSpPr>
        <dsp:cNvPr id="0" name=""/>
        <dsp:cNvSpPr/>
      </dsp:nvSpPr>
      <dsp:spPr>
        <a:xfrm>
          <a:off x="134099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grandchild-b-component</a:t>
          </a:r>
        </a:p>
      </dsp:txBody>
      <dsp:txXfrm>
        <a:off x="1365706" y="2627911"/>
        <a:ext cx="1279121" cy="794204"/>
      </dsp:txXfrm>
    </dsp:sp>
    <dsp:sp modelId="{484F7E3F-9DAF-4144-9314-C82B5450A6D3}">
      <dsp:nvSpPr>
        <dsp:cNvPr id="0" name=""/>
        <dsp:cNvSpPr/>
      </dsp:nvSpPr>
      <dsp:spPr>
        <a:xfrm>
          <a:off x="2817152"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FB583-3C78-49FA-9680-4D282632668C}">
      <dsp:nvSpPr>
        <dsp:cNvPr id="0" name=""/>
        <dsp:cNvSpPr/>
      </dsp:nvSpPr>
      <dsp:spPr>
        <a:xfrm>
          <a:off x="296476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grandchild</a:t>
          </a:r>
          <a:r>
            <a:rPr lang="pl-PL" sz="1600" kern="1200" dirty="0"/>
            <a:t>-b-component</a:t>
          </a:r>
        </a:p>
      </dsp:txBody>
      <dsp:txXfrm>
        <a:off x="2989476" y="2627911"/>
        <a:ext cx="1279121" cy="794204"/>
      </dsp:txXfrm>
    </dsp:sp>
    <dsp:sp modelId="{6FC87864-96AC-4063-8297-88F281329B02}">
      <dsp:nvSpPr>
        <dsp:cNvPr id="0" name=""/>
        <dsp:cNvSpPr/>
      </dsp:nvSpPr>
      <dsp:spPr>
        <a:xfrm>
          <a:off x="3629037"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F5561CF-FA01-4C4B-86A8-2357038F3663}">
      <dsp:nvSpPr>
        <dsp:cNvPr id="0" name=""/>
        <dsp:cNvSpPr/>
      </dsp:nvSpPr>
      <dsp:spPr>
        <a:xfrm>
          <a:off x="3776653"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-c-component</a:t>
          </a:r>
        </a:p>
      </dsp:txBody>
      <dsp:txXfrm>
        <a:off x="3801362" y="1397905"/>
        <a:ext cx="1279121" cy="7942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2648E-867E-429C-8589-9BE4899984FC}">
      <dsp:nvSpPr>
        <dsp:cNvPr id="0" name=""/>
        <dsp:cNvSpPr/>
      </dsp:nvSpPr>
      <dsp:spPr>
        <a:xfrm>
          <a:off x="0" y="1181988"/>
          <a:ext cx="10556237" cy="157598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C2C69C-7098-4445-B8FA-F2D574D0FC1C}">
      <dsp:nvSpPr>
        <dsp:cNvPr id="0" name=""/>
        <dsp:cNvSpPr/>
      </dsp:nvSpPr>
      <dsp:spPr>
        <a:xfrm>
          <a:off x="4754" y="0"/>
          <a:ext cx="2287012"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90000"/>
            </a:lnSpc>
            <a:spcBef>
              <a:spcPct val="0"/>
            </a:spcBef>
            <a:spcAft>
              <a:spcPct val="35000"/>
            </a:spcAft>
            <a:buNone/>
          </a:pPr>
          <a:endParaRPr lang="pl-PL" sz="1400" kern="1200" dirty="0"/>
        </a:p>
        <a:p>
          <a:pPr marL="114300" lvl="1" indent="-114300" algn="l" defTabSz="622300">
            <a:lnSpc>
              <a:spcPct val="90000"/>
            </a:lnSpc>
            <a:spcBef>
              <a:spcPct val="0"/>
            </a:spcBef>
            <a:spcAft>
              <a:spcPct val="15000"/>
            </a:spcAft>
            <a:buChar char="•"/>
          </a:pPr>
          <a:r>
            <a:rPr lang="pl-PL" sz="1400" kern="1200" dirty="0"/>
            <a:t>Pobierz i zainstaluj Node.js w wersji 18.9.1 lub nowszej, użyj LTS.</a:t>
          </a:r>
        </a:p>
      </dsp:txBody>
      <dsp:txXfrm>
        <a:off x="4754" y="0"/>
        <a:ext cx="2287012" cy="1575984"/>
      </dsp:txXfrm>
    </dsp:sp>
    <dsp:sp modelId="{7ABF816A-AD10-4A3E-8809-CF060D2311BB}">
      <dsp:nvSpPr>
        <dsp:cNvPr id="0" name=""/>
        <dsp:cNvSpPr/>
      </dsp:nvSpPr>
      <dsp:spPr>
        <a:xfrm>
          <a:off x="951263"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D1985B-A85B-4982-AB4C-17645FEBD5A4}">
      <dsp:nvSpPr>
        <dsp:cNvPr id="0" name=""/>
        <dsp:cNvSpPr/>
      </dsp:nvSpPr>
      <dsp:spPr>
        <a:xfrm>
          <a:off x="2406118" y="2363977"/>
          <a:ext cx="2287012"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pl-PL" sz="1200" kern="1200" dirty="0"/>
            <a:t>W terminalu, wykonaj polecenie „</a:t>
          </a:r>
          <a:r>
            <a:rPr lang="pl-PL" sz="1200" kern="1200" dirty="0" err="1"/>
            <a:t>npm</a:t>
          </a:r>
          <a:r>
            <a:rPr lang="pl-PL" sz="1200" kern="1200" dirty="0"/>
            <a:t> </a:t>
          </a:r>
          <a:r>
            <a:rPr lang="pl-PL" sz="1200" kern="1200" dirty="0" err="1"/>
            <a:t>install</a:t>
          </a:r>
          <a:r>
            <a:rPr lang="pl-PL" sz="1200" kern="1200" dirty="0"/>
            <a:t> –g @angular/cli@18” – zainstaluje paczkę </a:t>
          </a:r>
          <a:r>
            <a:rPr lang="pl-PL" sz="1200" kern="1200" dirty="0" err="1"/>
            <a:t>Angular</a:t>
          </a:r>
          <a:r>
            <a:rPr lang="pl-PL" sz="1200" kern="1200" dirty="0"/>
            <a:t> CLI globalnie</a:t>
          </a:r>
        </a:p>
      </dsp:txBody>
      <dsp:txXfrm>
        <a:off x="2406118" y="2363977"/>
        <a:ext cx="2287012" cy="1575984"/>
      </dsp:txXfrm>
    </dsp:sp>
    <dsp:sp modelId="{175F5B93-DE5F-4E10-8C67-797DF659A084}">
      <dsp:nvSpPr>
        <dsp:cNvPr id="0" name=""/>
        <dsp:cNvSpPr/>
      </dsp:nvSpPr>
      <dsp:spPr>
        <a:xfrm>
          <a:off x="3352626"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E7B4EC-D44B-4E0C-8790-27C736E9B4D3}">
      <dsp:nvSpPr>
        <dsp:cNvPr id="0" name=""/>
        <dsp:cNvSpPr/>
      </dsp:nvSpPr>
      <dsp:spPr>
        <a:xfrm>
          <a:off x="4807481" y="0"/>
          <a:ext cx="2287012"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dirty="0"/>
            <a:t>Zrób </a:t>
          </a:r>
          <a:r>
            <a:rPr lang="pl-PL" sz="1400" kern="1200" dirty="0" err="1"/>
            <a:t>fork’a</a:t>
          </a:r>
          <a:r>
            <a:rPr lang="pl-PL" sz="1400" kern="1200" dirty="0"/>
            <a:t> </a:t>
          </a:r>
          <a:r>
            <a:rPr lang="pl-PL" sz="1400" b="1" kern="1200" dirty="0">
              <a:hlinkClick xmlns:r="http://schemas.openxmlformats.org/officeDocument/2006/relationships" r:id="rId1"/>
            </a:rPr>
            <a:t>https://github.com/Fraszczak/angular-course.git</a:t>
          </a:r>
          <a:endParaRPr lang="pl-PL" sz="1400" kern="1200" dirty="0"/>
        </a:p>
      </dsp:txBody>
      <dsp:txXfrm>
        <a:off x="4807481" y="0"/>
        <a:ext cx="2287012" cy="1575984"/>
      </dsp:txXfrm>
    </dsp:sp>
    <dsp:sp modelId="{A0D91636-91AE-442C-8D6D-835CA5CC5A7D}">
      <dsp:nvSpPr>
        <dsp:cNvPr id="0" name=""/>
        <dsp:cNvSpPr/>
      </dsp:nvSpPr>
      <dsp:spPr>
        <a:xfrm>
          <a:off x="5753990"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C6E596-3F99-4B47-9E3D-BFF7462AE5F3}">
      <dsp:nvSpPr>
        <dsp:cNvPr id="0" name=""/>
        <dsp:cNvSpPr/>
      </dsp:nvSpPr>
      <dsp:spPr>
        <a:xfrm>
          <a:off x="7208845" y="2363977"/>
          <a:ext cx="2287012"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pl-PL" sz="1400" kern="1200" dirty="0"/>
            <a:t>Będąc w terminalu, w dowolnym miejscu, w moim wypadku </a:t>
          </a:r>
          <a:r>
            <a:rPr lang="pl-PL" sz="1400" i="1" kern="1200" dirty="0"/>
            <a:t>C://repos </a:t>
          </a:r>
          <a:r>
            <a:rPr lang="pl-PL" sz="1400" kern="1200" dirty="0"/>
            <a:t>wykonaj polecenie: </a:t>
          </a:r>
          <a:r>
            <a:rPr lang="pl-PL" sz="1400" b="1" kern="1200" dirty="0"/>
            <a:t>git clone „link to </a:t>
          </a:r>
          <a:r>
            <a:rPr lang="pl-PL" sz="1400" b="1" kern="1200" dirty="0" err="1"/>
            <a:t>repo</a:t>
          </a:r>
          <a:r>
            <a:rPr lang="pl-PL" sz="1400" b="1" kern="1200" dirty="0"/>
            <a:t>”</a:t>
          </a:r>
          <a:endParaRPr lang="pl-PL" sz="1400" kern="1200" dirty="0"/>
        </a:p>
      </dsp:txBody>
      <dsp:txXfrm>
        <a:off x="7208845" y="2363977"/>
        <a:ext cx="2287012" cy="1575984"/>
      </dsp:txXfrm>
    </dsp:sp>
    <dsp:sp modelId="{58BE89B1-F506-448E-BE1A-72E43882FEA9}">
      <dsp:nvSpPr>
        <dsp:cNvPr id="0" name=""/>
        <dsp:cNvSpPr/>
      </dsp:nvSpPr>
      <dsp:spPr>
        <a:xfrm>
          <a:off x="8155353"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0262C-6C86-4222-BEFC-8E5B333A8E03}">
      <dsp:nvSpPr>
        <dsp:cNvPr id="0" name=""/>
        <dsp:cNvSpPr/>
      </dsp:nvSpPr>
      <dsp:spPr>
        <a:xfrm>
          <a:off x="36336" y="0"/>
          <a:ext cx="3687605" cy="10702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pl-PL" sz="1200" kern="1200" dirty="0"/>
            <a:t>Poleceniem </a:t>
          </a:r>
          <a:r>
            <a:rPr lang="pl-PL" sz="1200" b="1" i="1" kern="1200" dirty="0" err="1"/>
            <a:t>ng</a:t>
          </a:r>
          <a:r>
            <a:rPr lang="pl-PL" sz="1200" b="1" i="1" kern="1200" dirty="0"/>
            <a:t> </a:t>
          </a:r>
          <a:r>
            <a:rPr lang="pl-PL" sz="1200" b="1" i="1" kern="1200" dirty="0" err="1"/>
            <a:t>new</a:t>
          </a:r>
          <a:r>
            <a:rPr lang="pl-PL" sz="1200" b="1" i="1" kern="1200" dirty="0"/>
            <a:t> &lt;</a:t>
          </a:r>
          <a:r>
            <a:rPr lang="pl-PL" sz="1200" b="1" i="1" kern="1200" dirty="0" err="1"/>
            <a:t>project-name</a:t>
          </a:r>
          <a:r>
            <a:rPr lang="pl-PL" sz="1200" b="1" i="1" kern="1200" dirty="0"/>
            <a:t>&gt; </a:t>
          </a:r>
          <a:r>
            <a:rPr lang="pl-PL" sz="1200" kern="1200" dirty="0"/>
            <a:t>stworzysz nowy projekt. Gdy będziesz w jego „</a:t>
          </a:r>
          <a:r>
            <a:rPr lang="pl-PL" sz="1200" kern="1200" dirty="0" err="1"/>
            <a:t>scope</a:t>
          </a:r>
          <a:r>
            <a:rPr lang="pl-PL" sz="1200" kern="1200" dirty="0"/>
            <a:t>”, poleceniem </a:t>
          </a:r>
          <a:r>
            <a:rPr lang="pl-PL" sz="1200" b="1" i="1" kern="1200" dirty="0" err="1"/>
            <a:t>npm</a:t>
          </a:r>
          <a:r>
            <a:rPr lang="pl-PL" sz="1200" b="1" i="1" kern="1200" dirty="0"/>
            <a:t> </a:t>
          </a:r>
          <a:r>
            <a:rPr lang="pl-PL" sz="1200" b="1" i="1" kern="1200" dirty="0" err="1"/>
            <a:t>install</a:t>
          </a:r>
          <a:r>
            <a:rPr lang="pl-PL" sz="1200" b="1" i="1" kern="1200" dirty="0"/>
            <a:t> </a:t>
          </a:r>
          <a:r>
            <a:rPr lang="pl-PL" sz="1200" kern="1200" dirty="0"/>
            <a:t>zainstalujesz wszystkie zależności znajdujące się w </a:t>
          </a:r>
          <a:r>
            <a:rPr lang="pl-PL" sz="1200" kern="1200" dirty="0" err="1"/>
            <a:t>package.json</a:t>
          </a:r>
          <a:r>
            <a:rPr lang="pl-PL" sz="1200" kern="1200" dirty="0"/>
            <a:t>, powstanie plik </a:t>
          </a:r>
          <a:r>
            <a:rPr lang="pl-PL" sz="1200" kern="1200" dirty="0" err="1"/>
            <a:t>package-lock.json</a:t>
          </a:r>
          <a:r>
            <a:rPr lang="pl-PL" sz="1200" kern="1200" dirty="0"/>
            <a:t> – przydatny dla narzędzi CI/CD.</a:t>
          </a:r>
        </a:p>
      </dsp:txBody>
      <dsp:txXfrm>
        <a:off x="88582" y="52246"/>
        <a:ext cx="3583113" cy="96577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195E2-B16B-493B-AAE2-0072E0065CB5}">
      <dsp:nvSpPr>
        <dsp:cNvPr id="0" name=""/>
        <dsp:cNvSpPr/>
      </dsp:nvSpPr>
      <dsp:spPr>
        <a:xfrm>
          <a:off x="0" y="7159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14253"/>
        <a:ext cx="10046099" cy="788627"/>
      </dsp:txXfrm>
    </dsp:sp>
    <dsp:sp modelId="{B7E85AD7-B522-4AF8-B743-4D44371EE328}">
      <dsp:nvSpPr>
        <dsp:cNvPr id="0" name=""/>
        <dsp:cNvSpPr/>
      </dsp:nvSpPr>
      <dsp:spPr>
        <a:xfrm>
          <a:off x="0" y="1008903"/>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module_1_start</a:t>
          </a:r>
          <a:endParaRPr lang="pl-PL" sz="2200" kern="1200" dirty="0"/>
        </a:p>
      </dsp:txBody>
      <dsp:txXfrm>
        <a:off x="42663" y="1051566"/>
        <a:ext cx="10046099" cy="788627"/>
      </dsp:txXfrm>
    </dsp:sp>
    <dsp:sp modelId="{D78F38E7-F959-4F37-8E93-DED073BDB9B8}">
      <dsp:nvSpPr>
        <dsp:cNvPr id="0" name=""/>
        <dsp:cNvSpPr/>
      </dsp:nvSpPr>
      <dsp:spPr>
        <a:xfrm>
          <a:off x="0" y="1946217"/>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3. Otwórz plik </a:t>
          </a:r>
          <a:r>
            <a:rPr lang="pl-PL" sz="2200" b="1" kern="1200" dirty="0"/>
            <a:t>TODO.md</a:t>
          </a:r>
          <a:endParaRPr lang="pl-PL" sz="2200" kern="1200" dirty="0"/>
        </a:p>
      </dsp:txBody>
      <dsp:txXfrm>
        <a:off x="42663" y="1988880"/>
        <a:ext cx="10046099" cy="788627"/>
      </dsp:txXfrm>
    </dsp:sp>
    <dsp:sp modelId="{8F2FF5F0-AB5E-4CCB-89FB-3736ADB9452A}">
      <dsp:nvSpPr>
        <dsp:cNvPr id="0" name=""/>
        <dsp:cNvSpPr/>
      </dsp:nvSpPr>
      <dsp:spPr>
        <a:xfrm>
          <a:off x="0" y="288353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4. Wykonaj instrukcje</a:t>
          </a:r>
        </a:p>
      </dsp:txBody>
      <dsp:txXfrm>
        <a:off x="42663" y="2926193"/>
        <a:ext cx="10046099" cy="7886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D5CAE-F0F7-4FFC-B768-FC9D28EE3FEB}">
      <dsp:nvSpPr>
        <dsp:cNvPr id="0" name=""/>
        <dsp:cNvSpPr/>
      </dsp:nvSpPr>
      <dsp:spPr>
        <a:xfrm>
          <a:off x="0" y="6608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08745"/>
        <a:ext cx="10046099" cy="788627"/>
      </dsp:txXfrm>
    </dsp:sp>
    <dsp:sp modelId="{8DE52F9E-E619-471C-8288-AB40D17F0633}">
      <dsp:nvSpPr>
        <dsp:cNvPr id="0" name=""/>
        <dsp:cNvSpPr/>
      </dsp:nvSpPr>
      <dsp:spPr>
        <a:xfrm>
          <a:off x="0" y="1003395"/>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module_2_start</a:t>
          </a:r>
          <a:endParaRPr lang="pl-PL" sz="2200" kern="1200" dirty="0"/>
        </a:p>
      </dsp:txBody>
      <dsp:txXfrm>
        <a:off x="42663" y="1046058"/>
        <a:ext cx="10046099" cy="788627"/>
      </dsp:txXfrm>
    </dsp:sp>
    <dsp:sp modelId="{74E1C540-3514-467D-83FF-B39D906B6116}">
      <dsp:nvSpPr>
        <dsp:cNvPr id="0" name=""/>
        <dsp:cNvSpPr/>
      </dsp:nvSpPr>
      <dsp:spPr>
        <a:xfrm>
          <a:off x="0" y="1940708"/>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dsp:txBody>
      <dsp:txXfrm>
        <a:off x="42663" y="1983371"/>
        <a:ext cx="10046099" cy="788627"/>
      </dsp:txXfrm>
    </dsp:sp>
    <dsp:sp modelId="{F94253F7-6DCF-4992-9AD6-B25D861FF09C}">
      <dsp:nvSpPr>
        <dsp:cNvPr id="0" name=""/>
        <dsp:cNvSpPr/>
      </dsp:nvSpPr>
      <dsp:spPr>
        <a:xfrm>
          <a:off x="0" y="287802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dsp:txBody>
      <dsp:txXfrm>
        <a:off x="42663" y="2920685"/>
        <a:ext cx="10046099" cy="78862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0271F-6021-40D1-9885-FF48F23C32CB}">
      <dsp:nvSpPr>
        <dsp:cNvPr id="0" name=""/>
        <dsp:cNvSpPr/>
      </dsp:nvSpPr>
      <dsp:spPr>
        <a:xfrm>
          <a:off x="0" y="18806"/>
          <a:ext cx="10131425" cy="175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pl-PL" sz="3200" b="1" kern="1200" dirty="0"/>
            <a:t>Style globalne: </a:t>
          </a:r>
          <a:r>
            <a:rPr lang="pl-PL" sz="3200" kern="1200" dirty="0"/>
            <a:t>Zdefiniowane w </a:t>
          </a:r>
          <a:r>
            <a:rPr lang="pl-PL" sz="3200" b="1" i="1" kern="1200" dirty="0" err="1"/>
            <a:t>src</a:t>
          </a:r>
          <a:r>
            <a:rPr lang="pl-PL" sz="3200" b="1" i="1" kern="1200" dirty="0"/>
            <a:t>/</a:t>
          </a:r>
          <a:r>
            <a:rPr lang="pl-PL" sz="3200" b="1" i="1" kern="1200" dirty="0" err="1"/>
            <a:t>styles.scss</a:t>
          </a:r>
          <a:r>
            <a:rPr lang="pl-PL" sz="3200" kern="1200" dirty="0"/>
            <a:t>, są stosowane do całej aplikacji. Dla przykłady tu zdefiniujemy tło aplikacji.</a:t>
          </a:r>
        </a:p>
      </dsp:txBody>
      <dsp:txXfrm>
        <a:off x="85900" y="104706"/>
        <a:ext cx="9959625" cy="1587880"/>
      </dsp:txXfrm>
    </dsp:sp>
    <dsp:sp modelId="{59F6E350-F0A2-43DC-B733-7C590CAC6E51}">
      <dsp:nvSpPr>
        <dsp:cNvPr id="0" name=""/>
        <dsp:cNvSpPr/>
      </dsp:nvSpPr>
      <dsp:spPr>
        <a:xfrm>
          <a:off x="0" y="1870646"/>
          <a:ext cx="10131425" cy="175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pl-PL" sz="3200" b="1" kern="1200" dirty="0"/>
            <a:t>Style lokalne: </a:t>
          </a:r>
          <a:r>
            <a:rPr lang="pl-PL" sz="3200" kern="1200" dirty="0"/>
            <a:t>Każdy komponent ma swoje własne style w plikach </a:t>
          </a:r>
          <a:r>
            <a:rPr lang="pl-PL" sz="3200" b="1" kern="1200" dirty="0"/>
            <a:t>.</a:t>
          </a:r>
          <a:r>
            <a:rPr lang="pl-PL" sz="3200" b="1" i="1" kern="1200" dirty="0" err="1"/>
            <a:t>scss</a:t>
          </a:r>
          <a:r>
            <a:rPr lang="pl-PL" sz="3200" b="1" kern="1200" dirty="0"/>
            <a:t> </a:t>
          </a:r>
          <a:r>
            <a:rPr lang="pl-PL" sz="3200" kern="1200" dirty="0"/>
            <a:t>(np. </a:t>
          </a:r>
          <a:r>
            <a:rPr lang="pl-PL" sz="3200" i="1" kern="1200" dirty="0" err="1"/>
            <a:t>recipe-list.component.scss</a:t>
          </a:r>
          <a:r>
            <a:rPr lang="pl-PL" sz="3200" kern="1200" dirty="0"/>
            <a:t>), które są stosowane </a:t>
          </a:r>
          <a:r>
            <a:rPr lang="pl-PL" sz="3200" b="1" kern="1200" dirty="0"/>
            <a:t>„tylko”</a:t>
          </a:r>
          <a:r>
            <a:rPr lang="pl-PL" sz="3200" kern="1200" dirty="0"/>
            <a:t> do tego komponentu.</a:t>
          </a:r>
        </a:p>
      </dsp:txBody>
      <dsp:txXfrm>
        <a:off x="85900" y="1956546"/>
        <a:ext cx="9959625" cy="15878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08E92-5A11-4FD4-9625-22A525E269EA}">
      <dsp:nvSpPr>
        <dsp:cNvPr id="0" name=""/>
        <dsp:cNvSpPr/>
      </dsp:nvSpPr>
      <dsp:spPr>
        <a:xfrm rot="5400000">
          <a:off x="7259538" y="-2900166"/>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dirty="0"/>
            <a:t>Style są </a:t>
          </a:r>
          <a:r>
            <a:rPr lang="pl-PL" sz="1500" b="1" i="0" kern="1200" baseline="0" dirty="0"/>
            <a:t>izolowane</a:t>
          </a:r>
          <a:r>
            <a:rPr lang="pl-PL" sz="1500" b="0" i="0" kern="1200" baseline="0" dirty="0"/>
            <a:t> do danego komponentu. Wyobraź sobie, że każdy komponent jest jak osobny pokój w domu, a </a:t>
          </a:r>
          <a:r>
            <a:rPr lang="pl-PL" sz="1500" b="0" i="0" kern="1200" baseline="0" dirty="0" err="1"/>
            <a:t>Angular</a:t>
          </a:r>
          <a:r>
            <a:rPr lang="pl-PL" sz="1500" b="0" i="0" kern="1200" baseline="0" dirty="0"/>
            <a:t> dodaje unikalne znaczniki, które zapewniają, że farby (style) będą działać tylko w tym pokoju.</a:t>
          </a:r>
          <a:endParaRPr lang="pl-PL" sz="1500" kern="1200" dirty="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Jest to domyślne zachowanie i najczęściej wystarczające. Idealne, gdy chcesz, aby style danego komponentu działały tylko w nim, bez wpływu na inne.</a:t>
          </a:r>
          <a:endParaRPr lang="pl-PL" sz="1500" kern="1200" dirty="0"/>
        </a:p>
      </dsp:txBody>
      <dsp:txXfrm rot="-5400000">
        <a:off x="4192139" y="231567"/>
        <a:ext cx="7388357" cy="1189224"/>
      </dsp:txXfrm>
    </dsp:sp>
    <dsp:sp modelId="{8282DEA4-EE4B-44B0-97C0-D372F876856D}">
      <dsp:nvSpPr>
        <dsp:cNvPr id="0" name=""/>
        <dsp:cNvSpPr/>
      </dsp:nvSpPr>
      <dsp:spPr>
        <a:xfrm>
          <a:off x="0" y="2496"/>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dirty="0" err="1"/>
            <a:t>ViewEncapsulation.Emulated</a:t>
          </a:r>
          <a:r>
            <a:rPr lang="pl-PL" sz="2000" b="0" i="0" kern="1200" baseline="0" dirty="0"/>
            <a:t> (domyślnie):</a:t>
          </a:r>
          <a:endParaRPr lang="pl-PL" sz="2000" kern="1200" dirty="0"/>
        </a:p>
      </dsp:txBody>
      <dsp:txXfrm>
        <a:off x="80418" y="82914"/>
        <a:ext cx="4031302" cy="1486529"/>
      </dsp:txXfrm>
    </dsp:sp>
    <dsp:sp modelId="{0A37E518-D3FA-452A-AFDF-8B11D32144BB}">
      <dsp:nvSpPr>
        <dsp:cNvPr id="0" name=""/>
        <dsp:cNvSpPr/>
      </dsp:nvSpPr>
      <dsp:spPr>
        <a:xfrm rot="5400000">
          <a:off x="7259538" y="-1170432"/>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Style </a:t>
          </a:r>
          <a:r>
            <a:rPr lang="pl-PL" sz="1500" b="1" i="0" kern="1200" baseline="0"/>
            <a:t>nie są izolowane</a:t>
          </a:r>
          <a:r>
            <a:rPr lang="pl-PL" sz="1500" b="0" i="0" kern="1200" baseline="0"/>
            <a:t> do komponentu. Zamiast tego, farby mogą rozlać się po całym domu (czyli aplikacji).</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aby style były globalne i mogły wpływać na inne komponenty w aplikacji, np. gdy tworzysz wspólne style, które mają być stosowane we wszystkich komponentach.</a:t>
          </a:r>
          <a:endParaRPr lang="pl-PL" sz="1500" kern="1200" dirty="0"/>
        </a:p>
      </dsp:txBody>
      <dsp:txXfrm rot="-5400000">
        <a:off x="4192139" y="1961301"/>
        <a:ext cx="7388357" cy="1189224"/>
      </dsp:txXfrm>
    </dsp:sp>
    <dsp:sp modelId="{1A751933-18B6-4FEF-A734-7EBF03FE1D97}">
      <dsp:nvSpPr>
        <dsp:cNvPr id="0" name=""/>
        <dsp:cNvSpPr/>
      </dsp:nvSpPr>
      <dsp:spPr>
        <a:xfrm>
          <a:off x="0" y="1732230"/>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ViewEncapsulation.None</a:t>
          </a:r>
          <a:r>
            <a:rPr lang="pl-PL" sz="2000" b="0" i="0" kern="1200" baseline="0"/>
            <a:t>:</a:t>
          </a:r>
          <a:endParaRPr lang="pl-PL" sz="2000" kern="1200"/>
        </a:p>
      </dsp:txBody>
      <dsp:txXfrm>
        <a:off x="80418" y="1812648"/>
        <a:ext cx="4031302" cy="1486529"/>
      </dsp:txXfrm>
    </dsp:sp>
    <dsp:sp modelId="{D76FBC07-E8B6-411A-98DA-AAB54DD215DB}">
      <dsp:nvSpPr>
        <dsp:cNvPr id="0" name=""/>
        <dsp:cNvSpPr/>
      </dsp:nvSpPr>
      <dsp:spPr>
        <a:xfrm rot="5400000">
          <a:off x="7259538" y="559301"/>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Angular używa technologii </a:t>
          </a:r>
          <a:r>
            <a:rPr lang="pl-PL" sz="1500" b="1" i="0" kern="1200" baseline="0"/>
            <a:t>Shadow DOM</a:t>
          </a:r>
          <a:r>
            <a:rPr lang="pl-PL" sz="1500" b="0" i="0" kern="1200" baseline="0"/>
            <a:t>, aby w pełni odizolować style w przeglądarce. Style są jak zamknięte w pudełku, nikt z zewnątrz nie może ich zmienić.</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pełnej izolacji stylów w nowoczesnych przeglądarkach. Używa się tego głównie w zaawansowanych przypadkach, np. przy tworzeniu wielokrotnie używalnych komponentów (tzw. Web Components).</a:t>
          </a:r>
          <a:endParaRPr lang="pl-PL" sz="1500" kern="1200" dirty="0"/>
        </a:p>
      </dsp:txBody>
      <dsp:txXfrm rot="-5400000">
        <a:off x="4192139" y="3691034"/>
        <a:ext cx="7388357" cy="1189224"/>
      </dsp:txXfrm>
    </dsp:sp>
    <dsp:sp modelId="{BC0A984F-6CCD-45B4-A87B-75714BBB8C04}">
      <dsp:nvSpPr>
        <dsp:cNvPr id="0" name=""/>
        <dsp:cNvSpPr/>
      </dsp:nvSpPr>
      <dsp:spPr>
        <a:xfrm>
          <a:off x="0" y="3461964"/>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ViewEncapsulation.ShadowDom</a:t>
          </a:r>
          <a:r>
            <a:rPr lang="pl-PL" sz="2000" b="0" i="0" kern="1200" baseline="0"/>
            <a:t>:</a:t>
          </a:r>
          <a:endParaRPr lang="pl-PL" sz="2000" kern="1200"/>
        </a:p>
      </dsp:txBody>
      <dsp:txXfrm>
        <a:off x="80418" y="3542382"/>
        <a:ext cx="4031302" cy="148652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1CB1B-F8EC-40F8-BED7-94FCDEEB3F5C}">
      <dsp:nvSpPr>
        <dsp:cNvPr id="0" name=""/>
        <dsp:cNvSpPr/>
      </dsp:nvSpPr>
      <dsp:spPr>
        <a:xfrm rot="5400000">
          <a:off x="7426467" y="-3115255"/>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umożliwia wstawianie wartości zmiennych z komponentu do HTML-a. </a:t>
          </a:r>
          <a:br>
            <a:rPr lang="pl-PL" sz="1400" kern="1200" dirty="0"/>
          </a:br>
          <a:r>
            <a:rPr lang="pl-PL" sz="1400" i="1" kern="1200" dirty="0"/>
            <a:t>Na przykład, </a:t>
          </a:r>
          <a:r>
            <a:rPr lang="pl-PL" sz="1400" b="1" i="1" kern="1200" dirty="0"/>
            <a:t>{{</a:t>
          </a:r>
          <a:r>
            <a:rPr lang="pl-PL" sz="1400" i="1" kern="1200" dirty="0"/>
            <a:t> user.name </a:t>
          </a:r>
          <a:r>
            <a:rPr lang="pl-PL" sz="1400" b="1" i="1" kern="1200" dirty="0"/>
            <a:t>}}</a:t>
          </a:r>
          <a:r>
            <a:rPr lang="pl-PL" sz="1400" i="1" kern="1200" dirty="0"/>
            <a:t> wyświetli wartość </a:t>
          </a:r>
          <a:r>
            <a:rPr lang="pl-PL" sz="1400" i="1" kern="1200" dirty="0" err="1"/>
            <a:t>name</a:t>
          </a:r>
          <a:r>
            <a:rPr lang="pl-PL" sz="1400" i="1" kern="1200" dirty="0"/>
            <a:t> z obiektu </a:t>
          </a:r>
          <a:r>
            <a:rPr lang="pl-PL" sz="1400" i="1" kern="1200" dirty="0" err="1"/>
            <a:t>user</a:t>
          </a:r>
          <a:r>
            <a:rPr lang="pl-PL" sz="1400" i="1" kern="1200" dirty="0"/>
            <a:t> w kodzie HTML.</a:t>
          </a:r>
          <a:endParaRPr lang="pl-PL" sz="1400" kern="1200" dirty="0"/>
        </a:p>
      </dsp:txBody>
      <dsp:txXfrm rot="-5400000">
        <a:off x="4187761" y="170680"/>
        <a:ext cx="7397679" cy="873036"/>
      </dsp:txXfrm>
    </dsp:sp>
    <dsp:sp modelId="{F30A35F9-4BDF-48E6-8771-2CAB5B63D26E}">
      <dsp:nvSpPr>
        <dsp:cNvPr id="0" name=""/>
        <dsp:cNvSpPr/>
      </dsp:nvSpPr>
      <dsp:spPr>
        <a:xfrm>
          <a:off x="0" y="2514"/>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a:t>Interpolacja {{ }}</a:t>
          </a:r>
          <a:endParaRPr lang="pl-PL" sz="2700" kern="1200" dirty="0"/>
        </a:p>
      </dsp:txBody>
      <dsp:txXfrm>
        <a:off x="59036" y="61550"/>
        <a:ext cx="4069688" cy="1091296"/>
      </dsp:txXfrm>
    </dsp:sp>
    <dsp:sp modelId="{24A4C0E7-4BB7-46C3-8CF7-3EAC3838EFF3}">
      <dsp:nvSpPr>
        <dsp:cNvPr id="0" name=""/>
        <dsp:cNvSpPr/>
      </dsp:nvSpPr>
      <dsp:spPr>
        <a:xfrm rot="5400000">
          <a:off x="7426467" y="-1845418"/>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pozwala na ustawienie właściwości elementu HTML na podstawie wartości z komponentu.</a:t>
          </a:r>
          <a:br>
            <a:rPr lang="pl-PL" sz="1400" kern="1200" dirty="0"/>
          </a:br>
          <a:r>
            <a:rPr lang="pl-PL" sz="1400" i="1" kern="1200" dirty="0"/>
            <a:t>Przykładowo, </a:t>
          </a:r>
          <a:r>
            <a:rPr lang="pl-PL" sz="1400" b="1" i="1" kern="1200" dirty="0"/>
            <a:t>[</a:t>
          </a:r>
          <a:r>
            <a:rPr lang="pl-PL" sz="1400" i="1" kern="1200" dirty="0" err="1"/>
            <a:t>src</a:t>
          </a:r>
          <a:r>
            <a:rPr lang="pl-PL" sz="1400" b="1" i="1" kern="1200" dirty="0"/>
            <a:t>]</a:t>
          </a:r>
          <a:r>
            <a:rPr lang="pl-PL" sz="1400" i="1" kern="1200" dirty="0"/>
            <a:t>=</a:t>
          </a:r>
          <a:r>
            <a:rPr lang="pl-PL" sz="1400" b="1" i="1" kern="1200" dirty="0"/>
            <a:t>"</a:t>
          </a:r>
          <a:r>
            <a:rPr lang="pl-PL" sz="1400" i="1" kern="1200" dirty="0" err="1"/>
            <a:t>imageUrl</a:t>
          </a:r>
          <a:r>
            <a:rPr lang="pl-PL" sz="1400" b="1" i="1" kern="1200" dirty="0"/>
            <a:t>"</a:t>
          </a:r>
          <a:r>
            <a:rPr lang="pl-PL" sz="1400" i="1" kern="1200" dirty="0"/>
            <a:t> ustawi źródło obrazka na wartość </a:t>
          </a:r>
          <a:r>
            <a:rPr lang="pl-PL" sz="1400" i="1" kern="1200" dirty="0" err="1"/>
            <a:t>imageUrl</a:t>
          </a:r>
          <a:r>
            <a:rPr lang="pl-PL" sz="1400" i="1" kern="1200" dirty="0"/>
            <a:t> z komponentu.</a:t>
          </a:r>
          <a:endParaRPr lang="pl-PL" sz="1400" kern="1200" dirty="0"/>
        </a:p>
      </dsp:txBody>
      <dsp:txXfrm rot="-5400000">
        <a:off x="4187761" y="1440517"/>
        <a:ext cx="7397679" cy="873036"/>
      </dsp:txXfrm>
    </dsp:sp>
    <dsp:sp modelId="{7634A98B-7AFD-42D1-9B6D-FA867888486C}">
      <dsp:nvSpPr>
        <dsp:cNvPr id="0" name=""/>
        <dsp:cNvSpPr/>
      </dsp:nvSpPr>
      <dsp:spPr>
        <a:xfrm>
          <a:off x="0" y="1272351"/>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err="1"/>
            <a:t>Property</a:t>
          </a:r>
          <a:r>
            <a:rPr lang="pl-PL" sz="2700" b="1" kern="1200" dirty="0"/>
            <a:t> </a:t>
          </a:r>
          <a:r>
            <a:rPr lang="pl-PL" sz="2700" b="1" kern="1200" dirty="0" err="1"/>
            <a:t>Binding</a:t>
          </a:r>
          <a:r>
            <a:rPr lang="pl-PL" sz="2700" b="1" kern="1200" dirty="0"/>
            <a:t> [</a:t>
          </a:r>
          <a:r>
            <a:rPr lang="pl-PL" sz="2700" b="1" kern="1200" dirty="0" err="1"/>
            <a:t>property</a:t>
          </a:r>
          <a:r>
            <a:rPr lang="pl-PL" sz="2700" b="1" kern="1200" dirty="0"/>
            <a:t>]="</a:t>
          </a:r>
          <a:r>
            <a:rPr lang="pl-PL" sz="2700" b="1" kern="1200" dirty="0" err="1"/>
            <a:t>expression</a:t>
          </a:r>
          <a:r>
            <a:rPr lang="pl-PL" sz="2700" b="1" kern="1200" dirty="0"/>
            <a:t>"</a:t>
          </a:r>
          <a:endParaRPr lang="pl-PL" sz="2700" kern="1200" dirty="0"/>
        </a:p>
      </dsp:txBody>
      <dsp:txXfrm>
        <a:off x="59036" y="1331387"/>
        <a:ext cx="4069688" cy="1091296"/>
      </dsp:txXfrm>
    </dsp:sp>
    <dsp:sp modelId="{75E4F6E4-BE87-46BC-9368-14BA54D2C6B0}">
      <dsp:nvSpPr>
        <dsp:cNvPr id="0" name=""/>
        <dsp:cNvSpPr/>
      </dsp:nvSpPr>
      <dsp:spPr>
        <a:xfrm rot="5400000">
          <a:off x="7426467" y="-575581"/>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umożliwia reagowanie na zdarzenia (np. kliknięcia) w interfejsie użytkownika. </a:t>
          </a:r>
          <a:br>
            <a:rPr lang="pl-PL" sz="1400" kern="1200" dirty="0"/>
          </a:br>
          <a:r>
            <a:rPr lang="pl-PL" sz="1400" i="1" kern="1200" dirty="0"/>
            <a:t>Przykład: </a:t>
          </a:r>
          <a:r>
            <a:rPr lang="pl-PL" sz="1400" b="1" i="1" kern="1200" dirty="0"/>
            <a:t>(</a:t>
          </a:r>
          <a:r>
            <a:rPr lang="pl-PL" sz="1400" i="1" kern="1200" dirty="0" err="1"/>
            <a:t>click</a:t>
          </a:r>
          <a:r>
            <a:rPr lang="pl-PL" sz="1400" b="1" i="1" kern="1200" dirty="0"/>
            <a:t>)</a:t>
          </a:r>
          <a:r>
            <a:rPr lang="pl-PL" sz="1400" i="1" kern="1200" dirty="0"/>
            <a:t>=</a:t>
          </a:r>
          <a:r>
            <a:rPr lang="pl-PL" sz="1400" b="1" i="1" kern="1200" dirty="0"/>
            <a:t>"</a:t>
          </a:r>
          <a:r>
            <a:rPr lang="pl-PL" sz="1400" i="1" kern="1200" dirty="0" err="1"/>
            <a:t>onClick</a:t>
          </a:r>
          <a:r>
            <a:rPr lang="pl-PL" sz="1400" b="0" i="1" kern="1200" dirty="0"/>
            <a:t>()</a:t>
          </a:r>
          <a:r>
            <a:rPr lang="pl-PL" sz="1400" b="1" i="1" kern="1200" dirty="0"/>
            <a:t>"</a:t>
          </a:r>
          <a:r>
            <a:rPr lang="pl-PL" sz="1400" i="1" kern="1200" dirty="0"/>
            <a:t> wywoła metodę </a:t>
          </a:r>
          <a:r>
            <a:rPr lang="pl-PL" sz="1400" i="1" kern="1200" dirty="0" err="1"/>
            <a:t>onClick</a:t>
          </a:r>
          <a:r>
            <a:rPr lang="pl-PL" sz="1400" i="1" kern="1200" dirty="0"/>
            <a:t>() w komponencie, gdy użytkownik kliknie element.</a:t>
          </a:r>
          <a:endParaRPr lang="pl-PL" sz="1400" kern="1200" dirty="0"/>
        </a:p>
      </dsp:txBody>
      <dsp:txXfrm rot="-5400000">
        <a:off x="4187761" y="2710354"/>
        <a:ext cx="7397679" cy="873036"/>
      </dsp:txXfrm>
    </dsp:sp>
    <dsp:sp modelId="{D6C05459-64DE-4560-BD6E-C548A6E3DE5F}">
      <dsp:nvSpPr>
        <dsp:cNvPr id="0" name=""/>
        <dsp:cNvSpPr/>
      </dsp:nvSpPr>
      <dsp:spPr>
        <a:xfrm>
          <a:off x="0" y="2542188"/>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a:t>Event </a:t>
          </a:r>
          <a:r>
            <a:rPr lang="pl-PL" sz="2700" b="1" kern="1200" dirty="0" err="1"/>
            <a:t>Binding</a:t>
          </a:r>
          <a:r>
            <a:rPr lang="pl-PL" sz="2700" b="1" kern="1200" dirty="0"/>
            <a:t> (event)="</a:t>
          </a:r>
          <a:r>
            <a:rPr lang="pl-PL" sz="2700" b="1" kern="1200" dirty="0" err="1"/>
            <a:t>expression</a:t>
          </a:r>
          <a:r>
            <a:rPr lang="pl-PL" sz="2700" b="1" kern="1200" dirty="0"/>
            <a:t>"</a:t>
          </a:r>
          <a:endParaRPr lang="pl-PL" sz="2700" kern="1200" dirty="0"/>
        </a:p>
      </dsp:txBody>
      <dsp:txXfrm>
        <a:off x="59036" y="2601224"/>
        <a:ext cx="4069688" cy="1091296"/>
      </dsp:txXfrm>
    </dsp:sp>
    <dsp:sp modelId="{5DB70B75-9EC8-4ACA-8A1E-9F4ABA379CA3}">
      <dsp:nvSpPr>
        <dsp:cNvPr id="0" name=""/>
        <dsp:cNvSpPr/>
      </dsp:nvSpPr>
      <dsp:spPr>
        <a:xfrm rot="5400000">
          <a:off x="7426467" y="694255"/>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pozwala na synchronizację danych w obie strony. Zmiany w polu formularza automatycznie aktualizują wartość w komponencie i odwrotnie. </a:t>
          </a:r>
          <a:br>
            <a:rPr lang="pl-PL" sz="1400" kern="1200" dirty="0"/>
          </a:br>
          <a:r>
            <a:rPr lang="pl-PL" sz="1400" i="1" kern="1200" dirty="0"/>
            <a:t>Przykład: </a:t>
          </a:r>
          <a:r>
            <a:rPr lang="pl-PL" sz="1400" b="1" i="1" kern="1200" dirty="0"/>
            <a:t>&lt;</a:t>
          </a:r>
          <a:r>
            <a:rPr lang="pl-PL" sz="1400" i="1" kern="1200" dirty="0" err="1"/>
            <a:t>input</a:t>
          </a:r>
          <a:r>
            <a:rPr lang="pl-PL" sz="1400" i="1" kern="1200" dirty="0"/>
            <a:t> </a:t>
          </a:r>
          <a:r>
            <a:rPr lang="pl-PL" sz="1400" b="1" i="1" kern="1200" dirty="0"/>
            <a:t>[(</a:t>
          </a:r>
          <a:r>
            <a:rPr lang="pl-PL" sz="1400" i="1" kern="1200" dirty="0" err="1"/>
            <a:t>ngModel</a:t>
          </a:r>
          <a:r>
            <a:rPr lang="pl-PL" sz="1400" b="1" i="1" kern="1200" dirty="0"/>
            <a:t>)]</a:t>
          </a:r>
          <a:r>
            <a:rPr lang="pl-PL" sz="1400" i="1" kern="1200" dirty="0"/>
            <a:t>="</a:t>
          </a:r>
          <a:r>
            <a:rPr lang="pl-PL" sz="1400" i="1" kern="1200" dirty="0" err="1"/>
            <a:t>username</a:t>
          </a:r>
          <a:r>
            <a:rPr lang="pl-PL" sz="1400" i="1" kern="1200" dirty="0"/>
            <a:t>"</a:t>
          </a:r>
          <a:r>
            <a:rPr lang="pl-PL" sz="1400" b="1" i="1" kern="1200" dirty="0"/>
            <a:t>&gt;</a:t>
          </a:r>
          <a:r>
            <a:rPr lang="pl-PL" sz="1400" i="1" kern="1200" dirty="0"/>
            <a:t> sprawi, że </a:t>
          </a:r>
          <a:r>
            <a:rPr lang="pl-PL" sz="1400" i="1" kern="1200" dirty="0" err="1"/>
            <a:t>username</a:t>
          </a:r>
          <a:r>
            <a:rPr lang="pl-PL" sz="1400" i="1" kern="1200" dirty="0"/>
            <a:t> w komponencie zawsze będzie zawierał aktualną wartość z pola tekstowego.</a:t>
          </a:r>
          <a:endParaRPr lang="pl-PL" sz="1400" kern="1200" dirty="0"/>
        </a:p>
      </dsp:txBody>
      <dsp:txXfrm rot="-5400000">
        <a:off x="4187761" y="3980191"/>
        <a:ext cx="7397679" cy="873036"/>
      </dsp:txXfrm>
    </dsp:sp>
    <dsp:sp modelId="{170BA9A4-E30D-4147-8596-2F2CA2E5720F}">
      <dsp:nvSpPr>
        <dsp:cNvPr id="0" name=""/>
        <dsp:cNvSpPr/>
      </dsp:nvSpPr>
      <dsp:spPr>
        <a:xfrm>
          <a:off x="0" y="3812025"/>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err="1"/>
            <a:t>Two-way</a:t>
          </a:r>
          <a:r>
            <a:rPr lang="pl-PL" sz="2700" b="1" kern="1200" dirty="0"/>
            <a:t> </a:t>
          </a:r>
          <a:r>
            <a:rPr lang="pl-PL" sz="2700" b="1" kern="1200" dirty="0" err="1"/>
            <a:t>Binding</a:t>
          </a:r>
          <a:r>
            <a:rPr lang="pl-PL" sz="2700" b="1" kern="1200" dirty="0"/>
            <a:t> [(</a:t>
          </a:r>
          <a:r>
            <a:rPr lang="pl-PL" sz="2700" b="1" kern="1200" dirty="0" err="1"/>
            <a:t>ngModel</a:t>
          </a:r>
          <a:r>
            <a:rPr lang="pl-PL" sz="2700" b="1" kern="1200" dirty="0"/>
            <a:t>)]="</a:t>
          </a:r>
          <a:r>
            <a:rPr lang="pl-PL" sz="2700" b="1" kern="1200" dirty="0" err="1"/>
            <a:t>property</a:t>
          </a:r>
          <a:r>
            <a:rPr lang="pl-PL" sz="2700" b="1" kern="1200" dirty="0"/>
            <a:t>„</a:t>
          </a:r>
          <a:endParaRPr lang="pl-PL" sz="2700" kern="1200" dirty="0"/>
        </a:p>
      </dsp:txBody>
      <dsp:txXfrm>
        <a:off x="59036" y="3871061"/>
        <a:ext cx="4069688" cy="109129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66380-7DFC-4ACF-9EF1-5479D3D40D76}">
      <dsp:nvSpPr>
        <dsp:cNvPr id="0" name=""/>
        <dsp:cNvSpPr/>
      </dsp:nvSpPr>
      <dsp:spPr>
        <a:xfrm>
          <a:off x="4108359" y="2097"/>
          <a:ext cx="133917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ngOnChanges</a:t>
          </a:r>
          <a:r>
            <a:rPr lang="pl-PL" sz="1400" b="1" i="0" kern="1200" baseline="0" dirty="0"/>
            <a:t>()</a:t>
          </a:r>
          <a:endParaRPr lang="pl-PL" sz="1400" b="1" kern="1200" dirty="0"/>
        </a:p>
      </dsp:txBody>
      <dsp:txXfrm>
        <a:off x="4108359" y="2097"/>
        <a:ext cx="1339172" cy="1006086"/>
      </dsp:txXfrm>
    </dsp:sp>
    <dsp:sp modelId="{2902AC50-163F-414D-8A50-B7D8268B5015}">
      <dsp:nvSpPr>
        <dsp:cNvPr id="0" name=""/>
        <dsp:cNvSpPr/>
      </dsp:nvSpPr>
      <dsp:spPr>
        <a:xfrm>
          <a:off x="985084" y="95498"/>
          <a:ext cx="5603877" cy="5603877"/>
        </a:xfrm>
        <a:prstGeom prst="circularArrow">
          <a:avLst>
            <a:gd name="adj1" fmla="val 3501"/>
            <a:gd name="adj2" fmla="val 217088"/>
            <a:gd name="adj3" fmla="val 19268719"/>
            <a:gd name="adj4" fmla="val 1859319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F063A-CFE8-48F7-AF4D-2B22B11AFE9D}">
      <dsp:nvSpPr>
        <dsp:cNvPr id="0" name=""/>
        <dsp:cNvSpPr/>
      </dsp:nvSpPr>
      <dsp:spPr>
        <a:xfrm>
          <a:off x="5676276" y="1403472"/>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ngOnInit</a:t>
          </a:r>
          <a:r>
            <a:rPr lang="pl-PL" sz="1400" b="1" i="0" kern="1200" baseline="0" dirty="0"/>
            <a:t>()</a:t>
          </a:r>
          <a:endParaRPr lang="pl-PL" sz="1400" b="1" kern="1200" dirty="0"/>
        </a:p>
      </dsp:txBody>
      <dsp:txXfrm>
        <a:off x="5676276" y="1403472"/>
        <a:ext cx="1006086" cy="1006086"/>
      </dsp:txXfrm>
    </dsp:sp>
    <dsp:sp modelId="{AF6CF323-30FB-482B-A4FC-D3C4D049BCBF}">
      <dsp:nvSpPr>
        <dsp:cNvPr id="0" name=""/>
        <dsp:cNvSpPr/>
      </dsp:nvSpPr>
      <dsp:spPr>
        <a:xfrm>
          <a:off x="985084" y="95498"/>
          <a:ext cx="5603877" cy="5603877"/>
        </a:xfrm>
        <a:prstGeom prst="circularArrow">
          <a:avLst>
            <a:gd name="adj1" fmla="val 3501"/>
            <a:gd name="adj2" fmla="val 217088"/>
            <a:gd name="adj3" fmla="val 434525"/>
            <a:gd name="adj4" fmla="val 209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80C57-9C47-4C09-8506-21AFF30D07FB}">
      <dsp:nvSpPr>
        <dsp:cNvPr id="0" name=""/>
        <dsp:cNvSpPr/>
      </dsp:nvSpPr>
      <dsp:spPr>
        <a:xfrm>
          <a:off x="5676276" y="3385315"/>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ngDoCheck</a:t>
          </a:r>
          <a:r>
            <a:rPr lang="pl-PL" sz="1400" b="1" i="0" kern="1200" baseline="0" dirty="0"/>
            <a:t>()</a:t>
          </a:r>
          <a:endParaRPr lang="pl-PL" sz="1400" kern="1200" dirty="0"/>
        </a:p>
      </dsp:txBody>
      <dsp:txXfrm>
        <a:off x="5676276" y="3385315"/>
        <a:ext cx="1006086" cy="1006086"/>
      </dsp:txXfrm>
    </dsp:sp>
    <dsp:sp modelId="{34F047A4-C633-4FA6-A3EF-1646BE73556C}">
      <dsp:nvSpPr>
        <dsp:cNvPr id="0" name=""/>
        <dsp:cNvSpPr/>
      </dsp:nvSpPr>
      <dsp:spPr>
        <a:xfrm>
          <a:off x="635860" y="793989"/>
          <a:ext cx="5603877" cy="5603877"/>
        </a:xfrm>
        <a:prstGeom prst="circularArrow">
          <a:avLst>
            <a:gd name="adj1" fmla="val 3501"/>
            <a:gd name="adj2" fmla="val 217088"/>
            <a:gd name="adj3" fmla="val 1426751"/>
            <a:gd name="adj4" fmla="val 107344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628ED-4033-4350-8DF0-9355356AB2F7}">
      <dsp:nvSpPr>
        <dsp:cNvPr id="0" name=""/>
        <dsp:cNvSpPr/>
      </dsp:nvSpPr>
      <dsp:spPr>
        <a:xfrm>
          <a:off x="4194038" y="4787462"/>
          <a:ext cx="175261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ngAfterContentInit</a:t>
          </a:r>
          <a:r>
            <a:rPr lang="pl-PL" sz="1400" b="1" i="0" kern="1200" baseline="0" dirty="0"/>
            <a:t>()</a:t>
          </a:r>
          <a:endParaRPr lang="pl-PL" sz="1400" kern="1200" dirty="0"/>
        </a:p>
      </dsp:txBody>
      <dsp:txXfrm>
        <a:off x="4194038" y="4787462"/>
        <a:ext cx="1752613" cy="1006086"/>
      </dsp:txXfrm>
    </dsp:sp>
    <dsp:sp modelId="{004EEBA9-E1C1-41AF-9A48-996CF1ED0485}">
      <dsp:nvSpPr>
        <dsp:cNvPr id="0" name=""/>
        <dsp:cNvSpPr/>
      </dsp:nvSpPr>
      <dsp:spPr>
        <a:xfrm>
          <a:off x="1794753" y="222371"/>
          <a:ext cx="5603877" cy="5603877"/>
        </a:xfrm>
        <a:prstGeom prst="circularArrow">
          <a:avLst>
            <a:gd name="adj1" fmla="val 3501"/>
            <a:gd name="adj2" fmla="val 217088"/>
            <a:gd name="adj3" fmla="val 6263577"/>
            <a:gd name="adj4" fmla="val 593675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5557B-26D0-416D-85B9-E90D4B52A2E0}">
      <dsp:nvSpPr>
        <dsp:cNvPr id="0" name=""/>
        <dsp:cNvSpPr/>
      </dsp:nvSpPr>
      <dsp:spPr>
        <a:xfrm>
          <a:off x="1796157" y="4786689"/>
          <a:ext cx="1999889"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ngAfterContentChecked</a:t>
          </a:r>
          <a:r>
            <a:rPr lang="pl-PL" sz="1400" b="1" i="0" kern="1200" baseline="0" dirty="0"/>
            <a:t>()</a:t>
          </a:r>
          <a:endParaRPr lang="pl-PL" sz="1400" kern="1200" dirty="0"/>
        </a:p>
      </dsp:txBody>
      <dsp:txXfrm>
        <a:off x="1796157" y="4786689"/>
        <a:ext cx="1999889" cy="1006086"/>
      </dsp:txXfrm>
    </dsp:sp>
    <dsp:sp modelId="{E737E8C8-6CE3-46F5-9358-EF1B7E3E0A8F}">
      <dsp:nvSpPr>
        <dsp:cNvPr id="0" name=""/>
        <dsp:cNvSpPr/>
      </dsp:nvSpPr>
      <dsp:spPr>
        <a:xfrm>
          <a:off x="985084" y="95498"/>
          <a:ext cx="5603877" cy="5603877"/>
        </a:xfrm>
        <a:prstGeom prst="circularArrow">
          <a:avLst>
            <a:gd name="adj1" fmla="val 3501"/>
            <a:gd name="adj2" fmla="val 217088"/>
            <a:gd name="adj3" fmla="val 8468719"/>
            <a:gd name="adj4" fmla="val 798878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09F0E-23BE-4C20-AF7A-A6168CBF1107}">
      <dsp:nvSpPr>
        <dsp:cNvPr id="0" name=""/>
        <dsp:cNvSpPr/>
      </dsp:nvSpPr>
      <dsp:spPr>
        <a:xfrm>
          <a:off x="544855" y="3385315"/>
          <a:ext cx="169974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ngAfterViewInit</a:t>
          </a:r>
          <a:r>
            <a:rPr lang="pl-PL" sz="1400" b="1" i="0" kern="1200" baseline="0" dirty="0"/>
            <a:t>()</a:t>
          </a:r>
          <a:endParaRPr lang="pl-PL" sz="1400" kern="1200" dirty="0"/>
        </a:p>
      </dsp:txBody>
      <dsp:txXfrm>
        <a:off x="544855" y="3385315"/>
        <a:ext cx="1699743" cy="1006086"/>
      </dsp:txXfrm>
    </dsp:sp>
    <dsp:sp modelId="{BA3D8B23-A0E0-40D7-B317-315D4C42C53A}">
      <dsp:nvSpPr>
        <dsp:cNvPr id="0" name=""/>
        <dsp:cNvSpPr/>
      </dsp:nvSpPr>
      <dsp:spPr>
        <a:xfrm>
          <a:off x="985084" y="95498"/>
          <a:ext cx="5603877" cy="5603877"/>
        </a:xfrm>
        <a:prstGeom prst="circularArrow">
          <a:avLst>
            <a:gd name="adj1" fmla="val 3501"/>
            <a:gd name="adj2" fmla="val 217088"/>
            <a:gd name="adj3" fmla="val 11234525"/>
            <a:gd name="adj4" fmla="val 101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FB875-AF47-4E8E-92D6-21FF3D7A60DA}">
      <dsp:nvSpPr>
        <dsp:cNvPr id="0" name=""/>
        <dsp:cNvSpPr/>
      </dsp:nvSpPr>
      <dsp:spPr>
        <a:xfrm>
          <a:off x="496960" y="1403472"/>
          <a:ext cx="179553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ngAfterViewChecked</a:t>
          </a:r>
          <a:r>
            <a:rPr lang="pl-PL" sz="1400" b="1" i="0" kern="1200" baseline="0" dirty="0"/>
            <a:t>()</a:t>
          </a:r>
          <a:endParaRPr lang="pl-PL" sz="1400" kern="1200" dirty="0"/>
        </a:p>
      </dsp:txBody>
      <dsp:txXfrm>
        <a:off x="496960" y="1403472"/>
        <a:ext cx="1795533" cy="1006086"/>
      </dsp:txXfrm>
    </dsp:sp>
    <dsp:sp modelId="{CE14FAE4-0F61-4AF3-AE46-967E5F004FC0}">
      <dsp:nvSpPr>
        <dsp:cNvPr id="0" name=""/>
        <dsp:cNvSpPr/>
      </dsp:nvSpPr>
      <dsp:spPr>
        <a:xfrm>
          <a:off x="985084" y="95498"/>
          <a:ext cx="5603877" cy="5603877"/>
        </a:xfrm>
        <a:prstGeom prst="circularArrow">
          <a:avLst>
            <a:gd name="adj1" fmla="val 3501"/>
            <a:gd name="adj2" fmla="val 217088"/>
            <a:gd name="adj3" fmla="val 13508740"/>
            <a:gd name="adj4" fmla="val 12914193"/>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0A7C8-5A82-4FF2-9D49-FBDA86299651}">
      <dsp:nvSpPr>
        <dsp:cNvPr id="0" name=""/>
        <dsp:cNvSpPr/>
      </dsp:nvSpPr>
      <dsp:spPr>
        <a:xfrm>
          <a:off x="2080180" y="2097"/>
          <a:ext cx="143184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ngOnDestroy</a:t>
          </a:r>
          <a:r>
            <a:rPr lang="pl-PL" sz="1400" b="1" i="0" kern="1200" baseline="0" dirty="0"/>
            <a:t>()</a:t>
          </a:r>
          <a:endParaRPr lang="pl-PL" sz="1400" kern="1200" dirty="0"/>
        </a:p>
      </dsp:txBody>
      <dsp:txXfrm>
        <a:off x="2080180" y="2097"/>
        <a:ext cx="1431842" cy="1006086"/>
      </dsp:txXfrm>
    </dsp:sp>
    <dsp:sp modelId="{0F992C47-16B3-44A3-8C89-D5FA9EB73551}">
      <dsp:nvSpPr>
        <dsp:cNvPr id="0" name=""/>
        <dsp:cNvSpPr/>
      </dsp:nvSpPr>
      <dsp:spPr>
        <a:xfrm>
          <a:off x="-26254" y="2842126"/>
          <a:ext cx="52508" cy="46736"/>
        </a:xfrm>
        <a:prstGeom prst="leftCircularArrow">
          <a:avLst>
            <a:gd name="adj1" fmla="val 3501"/>
            <a:gd name="adj2" fmla="val 217088"/>
            <a:gd name="adj3" fmla="val 16410627"/>
            <a:gd name="adj4" fmla="val 15834214"/>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01DC-E39F-4F71-9C4C-A127EF551BA7}">
      <dsp:nvSpPr>
        <dsp:cNvPr id="0" name=""/>
        <dsp:cNvSpPr/>
      </dsp:nvSpPr>
      <dsp:spPr>
        <a:xfrm>
          <a:off x="0" y="506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ngOnChanges()</a:t>
          </a:r>
          <a:r>
            <a:rPr lang="pl-PL" sz="1500" b="0" i="0" kern="1200" baseline="0"/>
            <a:t> – przy zmianach danych wejściowych (@Input), jeśli się pojawią.</a:t>
          </a:r>
          <a:endParaRPr lang="pl-PL" sz="1500" kern="1200"/>
        </a:p>
      </dsp:txBody>
      <dsp:txXfrm>
        <a:off x="29128" y="79783"/>
        <a:ext cx="4692769" cy="538444"/>
      </dsp:txXfrm>
    </dsp:sp>
    <dsp:sp modelId="{36DFDABF-9BFD-4B28-8ED4-429D5E07BAC6}">
      <dsp:nvSpPr>
        <dsp:cNvPr id="0" name=""/>
        <dsp:cNvSpPr/>
      </dsp:nvSpPr>
      <dsp:spPr>
        <a:xfrm>
          <a:off x="0" y="6905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ngOnInit()</a:t>
          </a:r>
          <a:r>
            <a:rPr lang="pl-PL" sz="1500" b="0" i="0" kern="1200" baseline="0"/>
            <a:t> – po pierwszym renderowaniu.</a:t>
          </a:r>
          <a:endParaRPr lang="pl-PL" sz="1500" kern="1200"/>
        </a:p>
      </dsp:txBody>
      <dsp:txXfrm>
        <a:off x="29128" y="719683"/>
        <a:ext cx="4692769" cy="538444"/>
      </dsp:txXfrm>
    </dsp:sp>
    <dsp:sp modelId="{AFE08A5D-513E-4E1B-8F71-48A6CDC888F6}">
      <dsp:nvSpPr>
        <dsp:cNvPr id="0" name=""/>
        <dsp:cNvSpPr/>
      </dsp:nvSpPr>
      <dsp:spPr>
        <a:xfrm>
          <a:off x="0" y="13304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ngDoCheck()</a:t>
          </a:r>
          <a:r>
            <a:rPr lang="pl-PL" sz="1500" b="0" i="0" kern="1200" baseline="0"/>
            <a:t> – przy każdej detekcji zmian (po zmianach danych lub widoku).</a:t>
          </a:r>
          <a:endParaRPr lang="pl-PL" sz="1500" kern="1200"/>
        </a:p>
      </dsp:txBody>
      <dsp:txXfrm>
        <a:off x="29128" y="1359583"/>
        <a:ext cx="4692769" cy="538444"/>
      </dsp:txXfrm>
    </dsp:sp>
    <dsp:sp modelId="{09C925B0-2CC3-47D0-B12F-33FD6F6333BC}">
      <dsp:nvSpPr>
        <dsp:cNvPr id="0" name=""/>
        <dsp:cNvSpPr/>
      </dsp:nvSpPr>
      <dsp:spPr>
        <a:xfrm>
          <a:off x="0" y="19703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ngAfterContentInit()</a:t>
          </a:r>
          <a:r>
            <a:rPr lang="pl-PL" sz="1500" b="0" i="0" kern="1200" baseline="0"/>
            <a:t> – po inicjalizacji &lt;ng-content&gt;.</a:t>
          </a:r>
          <a:endParaRPr lang="pl-PL" sz="1500" kern="1200"/>
        </a:p>
      </dsp:txBody>
      <dsp:txXfrm>
        <a:off x="29128" y="1999483"/>
        <a:ext cx="4692769" cy="538444"/>
      </dsp:txXfrm>
    </dsp:sp>
    <dsp:sp modelId="{F55A9394-B6B8-4C23-ADB4-32295AD3F679}">
      <dsp:nvSpPr>
        <dsp:cNvPr id="0" name=""/>
        <dsp:cNvSpPr/>
      </dsp:nvSpPr>
      <dsp:spPr>
        <a:xfrm>
          <a:off x="0" y="26102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ngAfterContentChecked()</a:t>
          </a:r>
          <a:r>
            <a:rPr lang="pl-PL" sz="1500" b="0" i="0" kern="1200" baseline="0"/>
            <a:t> – po każdej detekcji zmian w &lt;ng-content&gt;.</a:t>
          </a:r>
          <a:endParaRPr lang="pl-PL" sz="1500" kern="1200"/>
        </a:p>
      </dsp:txBody>
      <dsp:txXfrm>
        <a:off x="29128" y="2639383"/>
        <a:ext cx="4692769" cy="538444"/>
      </dsp:txXfrm>
    </dsp:sp>
    <dsp:sp modelId="{7434EEAF-8B05-4AC0-A193-0099FF435EA6}">
      <dsp:nvSpPr>
        <dsp:cNvPr id="0" name=""/>
        <dsp:cNvSpPr/>
      </dsp:nvSpPr>
      <dsp:spPr>
        <a:xfrm>
          <a:off x="0" y="32501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ngAfterViewInit()</a:t>
          </a:r>
          <a:r>
            <a:rPr lang="pl-PL" sz="1500" b="0" i="0" kern="1200" baseline="0"/>
            <a:t> – po pełnym renderowaniu widoku komponentu.</a:t>
          </a:r>
          <a:endParaRPr lang="pl-PL" sz="1500" kern="1200"/>
        </a:p>
      </dsp:txBody>
      <dsp:txXfrm>
        <a:off x="29128" y="3279284"/>
        <a:ext cx="4692769" cy="538444"/>
      </dsp:txXfrm>
    </dsp:sp>
    <dsp:sp modelId="{2B20C2A7-7DD0-4430-B0E1-B3FD5C6F5C32}">
      <dsp:nvSpPr>
        <dsp:cNvPr id="0" name=""/>
        <dsp:cNvSpPr/>
      </dsp:nvSpPr>
      <dsp:spPr>
        <a:xfrm>
          <a:off x="0" y="38900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ngAfterViewChecked()</a:t>
          </a:r>
          <a:r>
            <a:rPr lang="pl-PL" sz="1500" b="0" i="0" kern="1200" baseline="0"/>
            <a:t> – po każdej detekcji zmian w widoku.</a:t>
          </a:r>
          <a:endParaRPr lang="pl-PL" sz="1500" kern="1200"/>
        </a:p>
      </dsp:txBody>
      <dsp:txXfrm>
        <a:off x="29128" y="3919184"/>
        <a:ext cx="4692769" cy="538444"/>
      </dsp:txXfrm>
    </dsp:sp>
    <dsp:sp modelId="{7B2F824F-956D-4A29-867D-03C19E4F0EBC}">
      <dsp:nvSpPr>
        <dsp:cNvPr id="0" name=""/>
        <dsp:cNvSpPr/>
      </dsp:nvSpPr>
      <dsp:spPr>
        <a:xfrm>
          <a:off x="0" y="45299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ngOnDestroy()</a:t>
          </a:r>
          <a:r>
            <a:rPr lang="pl-PL" sz="1500" b="0" i="0" kern="1200" baseline="0"/>
            <a:t> – przed zniszczeniem komponentu. </a:t>
          </a:r>
          <a:endParaRPr lang="pl-PL" sz="1500" kern="1200"/>
        </a:p>
      </dsp:txBody>
      <dsp:txXfrm>
        <a:off x="29128" y="4559084"/>
        <a:ext cx="4692769" cy="53844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0D183-A751-4BCC-8543-7E4C25AA6F06}">
      <dsp:nvSpPr>
        <dsp:cNvPr id="0" name=""/>
        <dsp:cNvSpPr/>
      </dsp:nvSpPr>
      <dsp:spPr>
        <a:xfrm flipH="1" flipV="1">
          <a:off x="10043689" y="50839"/>
          <a:ext cx="45710" cy="4571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51FCD8A5-C1F1-4A6D-B86A-C86F2707D317}">
      <dsp:nvSpPr>
        <dsp:cNvPr id="0" name=""/>
        <dsp:cNvSpPr/>
      </dsp:nvSpPr>
      <dsp:spPr>
        <a:xfrm>
          <a:off x="5447618" y="0"/>
          <a:ext cx="4155701" cy="268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t" anchorCtr="0">
          <a:noAutofit/>
        </a:bodyPr>
        <a:lstStyle/>
        <a:p>
          <a:pPr marL="0" lvl="0" indent="0" algn="l" defTabSz="800100">
            <a:lnSpc>
              <a:spcPct val="90000"/>
            </a:lnSpc>
            <a:spcBef>
              <a:spcPct val="0"/>
            </a:spcBef>
            <a:spcAft>
              <a:spcPct val="35000"/>
            </a:spcAft>
            <a:buNone/>
          </a:pPr>
          <a:r>
            <a:rPr lang="pl-PL" sz="1800" kern="1200" dirty="0"/>
            <a:t>Zbiór gotowych elementów interfejsu użytkownika, które można ponownie wykorzystać w różnych częściach aplikacji.</a:t>
          </a:r>
          <a:br>
            <a:rPr lang="pl-PL" sz="1800" kern="1200" dirty="0"/>
          </a:br>
          <a:br>
            <a:rPr lang="pl-PL" sz="1800" kern="1200" dirty="0"/>
          </a:br>
          <a:r>
            <a:rPr lang="pl-PL" sz="1800" kern="1200" dirty="0"/>
            <a:t>Komponenty te mogą obejmować:</a:t>
          </a:r>
        </a:p>
        <a:p>
          <a:pPr marL="171450" lvl="1" indent="-171450" algn="l" defTabSz="800100">
            <a:lnSpc>
              <a:spcPct val="90000"/>
            </a:lnSpc>
            <a:spcBef>
              <a:spcPct val="0"/>
            </a:spcBef>
            <a:spcAft>
              <a:spcPct val="15000"/>
            </a:spcAft>
            <a:buChar char="•"/>
          </a:pPr>
          <a:r>
            <a:rPr lang="pl-PL" sz="1800" kern="1200"/>
            <a:t>przyciski,</a:t>
          </a:r>
        </a:p>
        <a:p>
          <a:pPr marL="171450" lvl="1" indent="-171450" algn="l" defTabSz="800100">
            <a:lnSpc>
              <a:spcPct val="90000"/>
            </a:lnSpc>
            <a:spcBef>
              <a:spcPct val="0"/>
            </a:spcBef>
            <a:spcAft>
              <a:spcPct val="15000"/>
            </a:spcAft>
            <a:buChar char="•"/>
          </a:pPr>
          <a:r>
            <a:rPr lang="pl-PL" sz="1800" kern="1200" dirty="0"/>
            <a:t>formularze,</a:t>
          </a:r>
        </a:p>
        <a:p>
          <a:pPr marL="171450" lvl="1" indent="-171450" algn="l" defTabSz="800100">
            <a:lnSpc>
              <a:spcPct val="90000"/>
            </a:lnSpc>
            <a:spcBef>
              <a:spcPct val="0"/>
            </a:spcBef>
            <a:spcAft>
              <a:spcPct val="15000"/>
            </a:spcAft>
            <a:buChar char="•"/>
          </a:pPr>
          <a:r>
            <a:rPr lang="pl-PL" sz="1800" kern="1200" dirty="0"/>
            <a:t>pola tekstowe,</a:t>
          </a:r>
        </a:p>
        <a:p>
          <a:pPr marL="171450" lvl="1" indent="-171450" algn="l" defTabSz="800100">
            <a:lnSpc>
              <a:spcPct val="90000"/>
            </a:lnSpc>
            <a:spcBef>
              <a:spcPct val="0"/>
            </a:spcBef>
            <a:spcAft>
              <a:spcPct val="15000"/>
            </a:spcAft>
            <a:buChar char="•"/>
          </a:pPr>
          <a:r>
            <a:rPr lang="pl-PL" sz="1800" kern="1200"/>
            <a:t>listy,</a:t>
          </a:r>
        </a:p>
        <a:p>
          <a:pPr marL="171450" lvl="1" indent="-171450" algn="l" defTabSz="800100">
            <a:lnSpc>
              <a:spcPct val="90000"/>
            </a:lnSpc>
            <a:spcBef>
              <a:spcPct val="0"/>
            </a:spcBef>
            <a:spcAft>
              <a:spcPct val="15000"/>
            </a:spcAft>
            <a:buChar char="•"/>
          </a:pPr>
          <a:r>
            <a:rPr lang="pl-PL" sz="1800" kern="1200" dirty="0"/>
            <a:t>karty,</a:t>
          </a:r>
        </a:p>
        <a:p>
          <a:pPr marL="171450" lvl="1" indent="-171450" algn="l" defTabSz="800100">
            <a:lnSpc>
              <a:spcPct val="90000"/>
            </a:lnSpc>
            <a:spcBef>
              <a:spcPct val="0"/>
            </a:spcBef>
            <a:spcAft>
              <a:spcPct val="15000"/>
            </a:spcAft>
            <a:buChar char="•"/>
          </a:pPr>
          <a:r>
            <a:rPr lang="pl-PL" sz="1800" kern="1200"/>
            <a:t>panele nawigacyjne</a:t>
          </a:r>
        </a:p>
        <a:p>
          <a:pPr marL="171450" lvl="1" indent="-171450" algn="l" defTabSz="800100">
            <a:lnSpc>
              <a:spcPct val="90000"/>
            </a:lnSpc>
            <a:spcBef>
              <a:spcPct val="0"/>
            </a:spcBef>
            <a:spcAft>
              <a:spcPct val="15000"/>
            </a:spcAft>
            <a:buChar char="•"/>
          </a:pPr>
          <a:r>
            <a:rPr lang="pl-PL" sz="1800" kern="1200" dirty="0"/>
            <a:t>wiele innych.</a:t>
          </a:r>
          <a:br>
            <a:rPr lang="pl-PL" sz="1800" b="1" kern="1200" dirty="0"/>
          </a:br>
          <a:endParaRPr lang="pl-PL" sz="1800" kern="1200" dirty="0"/>
        </a:p>
      </dsp:txBody>
      <dsp:txXfrm>
        <a:off x="5447618" y="0"/>
        <a:ext cx="4155701" cy="2685564"/>
      </dsp:txXfrm>
    </dsp:sp>
    <dsp:sp modelId="{74D37A12-7765-4DF6-9F2B-5BA2AB4D12BB}">
      <dsp:nvSpPr>
        <dsp:cNvPr id="0" name=""/>
        <dsp:cNvSpPr/>
      </dsp:nvSpPr>
      <dsp:spPr>
        <a:xfrm>
          <a:off x="4966859" y="394547"/>
          <a:ext cx="475363" cy="0"/>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8C065117-2565-4413-8859-B500D2DE2AF7}">
      <dsp:nvSpPr>
        <dsp:cNvPr id="0" name=""/>
        <dsp:cNvSpPr/>
      </dsp:nvSpPr>
      <dsp:spPr>
        <a:xfrm rot="5400000">
          <a:off x="2868379" y="105499"/>
          <a:ext cx="1812504" cy="2384443"/>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997A9-CF97-48A7-9394-1A25483ADAAB}">
      <dsp:nvSpPr>
        <dsp:cNvPr id="0" name=""/>
        <dsp:cNvSpPr/>
      </dsp:nvSpPr>
      <dsp:spPr>
        <a:xfrm>
          <a:off x="0" y="6823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err="1"/>
            <a:t>Angular</a:t>
          </a:r>
          <a:r>
            <a:rPr lang="pl-PL" sz="2200" kern="1200" dirty="0"/>
            <a:t> to jeden z najpopularniejszych </a:t>
          </a:r>
          <a:r>
            <a:rPr lang="pl-PL" sz="2200" kern="1200" dirty="0" err="1"/>
            <a:t>frameworków</a:t>
          </a:r>
          <a:r>
            <a:rPr lang="pl-PL" sz="2200" kern="1200" dirty="0"/>
            <a:t> webowych, stworzony z myślą o budowie szybkich, dynamicznych i niezawodnych aplikacji typu Single </a:t>
          </a:r>
          <a:r>
            <a:rPr lang="pl-PL" sz="2200" kern="1200" dirty="0" err="1"/>
            <a:t>Page</a:t>
          </a:r>
          <a:r>
            <a:rPr lang="pl-PL" sz="2200" kern="1200" dirty="0"/>
            <a:t> Application (SPA). </a:t>
          </a:r>
        </a:p>
      </dsp:txBody>
      <dsp:txXfrm>
        <a:off x="92983" y="161218"/>
        <a:ext cx="5632941" cy="1718794"/>
      </dsp:txXfrm>
    </dsp:sp>
    <dsp:sp modelId="{2448A57B-007F-41BE-933F-12C6A6CC218F}">
      <dsp:nvSpPr>
        <dsp:cNvPr id="0" name=""/>
        <dsp:cNvSpPr/>
      </dsp:nvSpPr>
      <dsp:spPr>
        <a:xfrm>
          <a:off x="0" y="203635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Dzięki wsparciu </a:t>
          </a:r>
          <a:r>
            <a:rPr lang="pl-PL" sz="2200" kern="1200" dirty="0" err="1"/>
            <a:t>TypeScriptu</a:t>
          </a:r>
          <a:r>
            <a:rPr lang="pl-PL" sz="2200" kern="1200" dirty="0"/>
            <a:t>, </a:t>
          </a:r>
          <a:r>
            <a:rPr lang="pl-PL" sz="2200" kern="1200" dirty="0" err="1"/>
            <a:t>Angular</a:t>
          </a:r>
          <a:r>
            <a:rPr lang="pl-PL" sz="2200" kern="1200" dirty="0"/>
            <a:t> umożliwia programistom tworzenie skalowalnych i dobrze zorganizowanych projektów, które są łatwe w utrzymaniu.</a:t>
          </a:r>
        </a:p>
      </dsp:txBody>
      <dsp:txXfrm>
        <a:off x="92983" y="2129338"/>
        <a:ext cx="5632941" cy="17187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536D0-1949-4743-89FB-A705AEA3C76A}">
      <dsp:nvSpPr>
        <dsp:cNvPr id="0" name=""/>
        <dsp:cNvSpPr/>
      </dsp:nvSpPr>
      <dsp:spPr>
        <a:xfrm>
          <a:off x="0" y="31662"/>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dirty="0"/>
            <a:t>Powody dla których warto korzystać z gotowych bibliotek UI</a:t>
          </a:r>
          <a:endParaRPr lang="pl-PL" sz="2400" kern="1200" dirty="0"/>
        </a:p>
      </dsp:txBody>
      <dsp:txXfrm>
        <a:off x="28100" y="59762"/>
        <a:ext cx="10075225" cy="519439"/>
      </dsp:txXfrm>
    </dsp:sp>
    <dsp:sp modelId="{21161CD7-8958-4B9F-9EB7-96559B0118B5}">
      <dsp:nvSpPr>
        <dsp:cNvPr id="0" name=""/>
        <dsp:cNvSpPr/>
      </dsp:nvSpPr>
      <dsp:spPr>
        <a:xfrm>
          <a:off x="0" y="607302"/>
          <a:ext cx="10131425"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pl-PL" sz="1800" b="1" kern="1200" dirty="0"/>
            <a:t>Oszczędność czasu</a:t>
          </a:r>
          <a:r>
            <a:rPr lang="pl-PL" sz="1800" kern="1200" dirty="0"/>
            <a:t> – nie musisz tworzyć wszystkiego od zera, bo masz dostęp do gotowych elementów.</a:t>
          </a:r>
        </a:p>
        <a:p>
          <a:pPr marL="171450" lvl="1" indent="-171450" algn="l" defTabSz="800100">
            <a:lnSpc>
              <a:spcPct val="90000"/>
            </a:lnSpc>
            <a:spcBef>
              <a:spcPct val="0"/>
            </a:spcBef>
            <a:spcAft>
              <a:spcPct val="20000"/>
            </a:spcAft>
            <a:buChar char="•"/>
          </a:pPr>
          <a:r>
            <a:rPr lang="pl-PL" sz="1800" b="1" kern="1200" dirty="0"/>
            <a:t>Spójność wyglądu</a:t>
          </a:r>
          <a:r>
            <a:rPr lang="pl-PL" sz="1800" kern="1200" dirty="0"/>
            <a:t> – komponenty z jednej biblioteki są </a:t>
          </a:r>
          <a:r>
            <a:rPr lang="pl-PL" sz="1800" kern="1200" dirty="0" err="1"/>
            <a:t>stylowane</a:t>
          </a:r>
          <a:r>
            <a:rPr lang="pl-PL" sz="1800" kern="1200" dirty="0"/>
            <a:t> i zachowują się w sposób przewidywalny, co ułatwia utrzymanie jednolitego wyglądu aplikacji.</a:t>
          </a:r>
        </a:p>
        <a:p>
          <a:pPr marL="171450" lvl="1" indent="-171450" algn="l" defTabSz="800100">
            <a:lnSpc>
              <a:spcPct val="90000"/>
            </a:lnSpc>
            <a:spcBef>
              <a:spcPct val="0"/>
            </a:spcBef>
            <a:spcAft>
              <a:spcPct val="20000"/>
            </a:spcAft>
            <a:buChar char="•"/>
          </a:pPr>
          <a:r>
            <a:rPr lang="pl-PL" sz="1800" b="1" kern="1200" dirty="0"/>
            <a:t>Dobre praktyki</a:t>
          </a:r>
          <a:r>
            <a:rPr lang="pl-PL" sz="1800" kern="1200" dirty="0"/>
            <a:t> – komponenty są zazwyczaj tworzone przez doświadczonych deweloperów, więc używanie ich w aplikacji pozwala uniknąć wielu potencjalnych błędów.</a:t>
          </a:r>
          <a:br>
            <a:rPr lang="pl-PL" sz="1800" kern="1200" dirty="0"/>
          </a:br>
          <a:endParaRPr lang="pl-PL" sz="1800" kern="1200" dirty="0"/>
        </a:p>
      </dsp:txBody>
      <dsp:txXfrm>
        <a:off x="0" y="607302"/>
        <a:ext cx="10131425" cy="1937520"/>
      </dsp:txXfrm>
    </dsp:sp>
    <dsp:sp modelId="{EFC01438-8F46-480D-9F26-3DBAD3185A5F}">
      <dsp:nvSpPr>
        <dsp:cNvPr id="0" name=""/>
        <dsp:cNvSpPr/>
      </dsp:nvSpPr>
      <dsp:spPr>
        <a:xfrm>
          <a:off x="0" y="2544822"/>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dirty="0"/>
            <a:t>Powody dla których nie warto korzystać z gotowych bibliotek UI</a:t>
          </a:r>
          <a:endParaRPr lang="pl-PL" sz="2400" kern="1200" dirty="0"/>
        </a:p>
      </dsp:txBody>
      <dsp:txXfrm>
        <a:off x="28100" y="2572922"/>
        <a:ext cx="10075225" cy="519439"/>
      </dsp:txXfrm>
    </dsp:sp>
    <dsp:sp modelId="{5F12A307-E5EA-4022-AC52-FC8D59C1D5C1}">
      <dsp:nvSpPr>
        <dsp:cNvPr id="0" name=""/>
        <dsp:cNvSpPr/>
      </dsp:nvSpPr>
      <dsp:spPr>
        <a:xfrm>
          <a:off x="0" y="3120462"/>
          <a:ext cx="10131425" cy="243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pl-PL" sz="1800" b="1" kern="1200" dirty="0"/>
            <a:t>Elastyczność i kontrola nad wyglądem </a:t>
          </a:r>
          <a:r>
            <a:rPr lang="pl-PL" sz="1800" kern="1200" dirty="0"/>
            <a:t>- Gotowe komponenty mogą być trudne do dostosowania do bardzo specyficznych wymagań projektu.</a:t>
          </a:r>
        </a:p>
        <a:p>
          <a:pPr marL="171450" lvl="1" indent="-171450" algn="l" defTabSz="800100">
            <a:lnSpc>
              <a:spcPct val="90000"/>
            </a:lnSpc>
            <a:spcBef>
              <a:spcPct val="0"/>
            </a:spcBef>
            <a:spcAft>
              <a:spcPct val="20000"/>
            </a:spcAft>
            <a:buChar char="•"/>
          </a:pPr>
          <a:r>
            <a:rPr lang="pl-PL" sz="1800" b="1" kern="1200" dirty="0"/>
            <a:t>Unikanie zależności od zewnętrznych bibliotek - </a:t>
          </a:r>
          <a:r>
            <a:rPr lang="pl-PL" sz="1800" kern="1200" dirty="0"/>
            <a:t>Korzystanie z biblioteki UI oznacza, że aplikacja staje się zależna od jej wersji i aktualizacji. Czasami mogą wystąpić zmiany w samej bibliotece, które będą wymagały aktualizacji kodu aplikacji.</a:t>
          </a:r>
        </a:p>
        <a:p>
          <a:pPr marL="171450" lvl="1" indent="-171450" algn="l" defTabSz="800100">
            <a:lnSpc>
              <a:spcPct val="90000"/>
            </a:lnSpc>
            <a:spcBef>
              <a:spcPct val="0"/>
            </a:spcBef>
            <a:spcAft>
              <a:spcPct val="20000"/>
            </a:spcAft>
            <a:buChar char="•"/>
          </a:pPr>
          <a:r>
            <a:rPr lang="pl-PL" sz="1800" b="1" kern="1200" dirty="0"/>
            <a:t>Złożone, niestandardowe funkcjonalności - </a:t>
          </a:r>
          <a:r>
            <a:rPr lang="pl-PL" sz="1800" kern="1200" dirty="0"/>
            <a:t>Czasem aplikacje mają bardzo specyficzne potrzeby dotyczące działania komponentów. Niektóre interakcje użytkownika lub przepływy pracy mogą być trudne do wdrożenia, bazując na gotowych komponentach.</a:t>
          </a:r>
          <a:br>
            <a:rPr lang="pl-PL" sz="1800" b="1" kern="1200" dirty="0"/>
          </a:br>
          <a:endParaRPr lang="pl-PL" sz="1800" kern="1200" dirty="0"/>
        </a:p>
      </dsp:txBody>
      <dsp:txXfrm>
        <a:off x="0" y="3120462"/>
        <a:ext cx="10131425" cy="243432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E804-B1D4-4DD7-9546-2705F905C607}">
      <dsp:nvSpPr>
        <dsp:cNvPr id="0" name=""/>
        <dsp:cNvSpPr/>
      </dsp:nvSpPr>
      <dsp:spPr>
        <a:xfrm rot="5400000">
          <a:off x="1504" y="110293"/>
          <a:ext cx="1825167" cy="1610219"/>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pl-PL" sz="1600" b="1" kern="1200" dirty="0"/>
            <a:t>Wysoka jakość</a:t>
          </a:r>
          <a:endParaRPr lang="pl-PL" sz="1600" kern="1200" dirty="0"/>
        </a:p>
      </dsp:txBody>
      <dsp:txXfrm rot="-5400000">
        <a:off x="108979" y="807929"/>
        <a:ext cx="1610219" cy="214948"/>
      </dsp:txXfrm>
    </dsp:sp>
    <dsp:sp modelId="{F0A377DF-5535-4A57-AE22-A3D9418B4BEC}">
      <dsp:nvSpPr>
        <dsp:cNvPr id="0" name=""/>
        <dsp:cNvSpPr/>
      </dsp:nvSpPr>
      <dsp:spPr>
        <a:xfrm rot="5400000">
          <a:off x="5987971" y="-4005480"/>
          <a:ext cx="1186982" cy="920358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pl-PL" sz="1800" kern="1200" dirty="0"/>
            <a:t>Zinternacjonalizowane i dostępne komponenty dla każdego. Dobrze przetestowane, aby zapewnić wydajność i niezawodność.</a:t>
          </a:r>
        </a:p>
        <a:p>
          <a:pPr marL="171450" lvl="1" indent="-171450" algn="l" defTabSz="800100">
            <a:lnSpc>
              <a:spcPct val="90000"/>
            </a:lnSpc>
            <a:spcBef>
              <a:spcPct val="0"/>
            </a:spcBef>
            <a:spcAft>
              <a:spcPct val="15000"/>
            </a:spcAft>
            <a:buChar char="•"/>
          </a:pPr>
          <a:r>
            <a:rPr lang="pl-PL" sz="1800" kern="1200" dirty="0"/>
            <a:t>Proste interfejsy API o spójnym działaniu międzyplatformowym.</a:t>
          </a:r>
          <a:br>
            <a:rPr lang="pl-PL" sz="1800" b="1" kern="1200" dirty="0"/>
          </a:br>
          <a:endParaRPr lang="pl-PL" sz="1800" kern="1200" dirty="0"/>
        </a:p>
      </dsp:txBody>
      <dsp:txXfrm rot="-5400000">
        <a:off x="1979670" y="60765"/>
        <a:ext cx="9145640" cy="1071094"/>
      </dsp:txXfrm>
    </dsp:sp>
    <dsp:sp modelId="{DC5DFBA0-CAF7-4FC1-82D7-7B33C7F0AB24}">
      <dsp:nvSpPr>
        <dsp:cNvPr id="0" name=""/>
        <dsp:cNvSpPr/>
      </dsp:nvSpPr>
      <dsp:spPr>
        <a:xfrm rot="5400000">
          <a:off x="-35757" y="1780923"/>
          <a:ext cx="1825167" cy="153569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pl-PL" sz="1600" b="1" kern="1200" dirty="0"/>
            <a:t>Wszechstronność</a:t>
          </a:r>
          <a:endParaRPr lang="pl-PL" sz="1600" kern="1200" dirty="0"/>
        </a:p>
      </dsp:txBody>
      <dsp:txXfrm rot="-5400000">
        <a:off x="108980" y="2404035"/>
        <a:ext cx="1535695" cy="289472"/>
      </dsp:txXfrm>
    </dsp:sp>
    <dsp:sp modelId="{32E96E61-BCC9-48FC-9822-26A36DFD375D}">
      <dsp:nvSpPr>
        <dsp:cNvPr id="0" name=""/>
        <dsp:cNvSpPr/>
      </dsp:nvSpPr>
      <dsp:spPr>
        <a:xfrm rot="5400000">
          <a:off x="5951021" y="-2398171"/>
          <a:ext cx="1186358" cy="9255076"/>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pl-PL" sz="1800" kern="1200" dirty="0"/>
            <a:t>Udostępniaj narzędzia ułatwiające programistom tworzenie własnych, niestandardowych komponentów przy użyciu typowych wzorców interakcji.</a:t>
          </a:r>
        </a:p>
        <a:p>
          <a:pPr marL="171450" lvl="1" indent="-171450" algn="l" defTabSz="800100">
            <a:lnSpc>
              <a:spcPct val="90000"/>
            </a:lnSpc>
            <a:spcBef>
              <a:spcPct val="0"/>
            </a:spcBef>
            <a:spcAft>
              <a:spcPct val="15000"/>
            </a:spcAft>
            <a:buChar char="•"/>
          </a:pPr>
          <a:r>
            <a:rPr lang="pl-PL" sz="1800" kern="1200" dirty="0"/>
            <a:t>Możliwość dostosowania w ramach specyfikacji </a:t>
          </a:r>
          <a:r>
            <a:rPr lang="pl-PL" sz="1800" kern="1200" dirty="0" err="1"/>
            <a:t>Material</a:t>
          </a:r>
          <a:r>
            <a:rPr lang="pl-PL" sz="1800" kern="1200" dirty="0"/>
            <a:t> Design.</a:t>
          </a:r>
          <a:br>
            <a:rPr lang="pl-PL" sz="1800" b="1" kern="1200" dirty="0"/>
          </a:br>
          <a:endParaRPr lang="pl-PL" sz="1800" kern="1200" dirty="0"/>
        </a:p>
      </dsp:txBody>
      <dsp:txXfrm rot="-5400000">
        <a:off x="1916663" y="1694100"/>
        <a:ext cx="9197163" cy="1070532"/>
      </dsp:txXfrm>
    </dsp:sp>
    <dsp:sp modelId="{41187480-D364-45C6-BB24-64CEB94CE18D}">
      <dsp:nvSpPr>
        <dsp:cNvPr id="0" name=""/>
        <dsp:cNvSpPr/>
      </dsp:nvSpPr>
      <dsp:spPr>
        <a:xfrm rot="5400000">
          <a:off x="-31809" y="3410343"/>
          <a:ext cx="1825167" cy="15435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pl-PL" sz="1600" b="1" kern="1200" dirty="0"/>
            <a:t>Integralność</a:t>
          </a:r>
          <a:endParaRPr lang="pl-PL" sz="1600" kern="1200" dirty="0"/>
        </a:p>
      </dsp:txBody>
      <dsp:txXfrm rot="-5400000">
        <a:off x="108980" y="4041351"/>
        <a:ext cx="1543591" cy="281576"/>
      </dsp:txXfrm>
    </dsp:sp>
    <dsp:sp modelId="{33F7BC81-43DA-4E80-983A-055E1CD8CAB0}">
      <dsp:nvSpPr>
        <dsp:cNvPr id="0" name=""/>
        <dsp:cNvSpPr/>
      </dsp:nvSpPr>
      <dsp:spPr>
        <a:xfrm rot="5400000">
          <a:off x="5954969" y="-814887"/>
          <a:ext cx="1186358" cy="9355245"/>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pl-PL" sz="1800" kern="1200" dirty="0"/>
            <a:t>Zbudowany przez zespół </a:t>
          </a:r>
          <a:r>
            <a:rPr lang="pl-PL" sz="1800" kern="1200" dirty="0" err="1"/>
            <a:t>Angular</a:t>
          </a:r>
          <a:r>
            <a:rPr lang="pl-PL" sz="1800" kern="1200" dirty="0"/>
            <a:t>, aby bezproblemowo integrować się z </a:t>
          </a:r>
          <a:r>
            <a:rPr lang="pl-PL" sz="1800" kern="1200" dirty="0" err="1"/>
            <a:t>Angular</a:t>
          </a:r>
          <a:r>
            <a:rPr lang="en-US" sz="1800" kern="1200" dirty="0"/>
            <a:t>.</a:t>
          </a:r>
          <a:endParaRPr lang="pl-PL" sz="1800" kern="1200" dirty="0"/>
        </a:p>
        <a:p>
          <a:pPr marL="171450" lvl="1" indent="-171450" algn="l" defTabSz="800100">
            <a:lnSpc>
              <a:spcPct val="90000"/>
            </a:lnSpc>
            <a:spcBef>
              <a:spcPct val="0"/>
            </a:spcBef>
            <a:spcAft>
              <a:spcPct val="15000"/>
            </a:spcAft>
            <a:buChar char="•"/>
          </a:pPr>
          <a:r>
            <a:rPr lang="pl-PL" sz="1800" kern="1200" dirty="0"/>
            <a:t>Zacznij od zera lub przenieś do istniejących aplikacji</a:t>
          </a:r>
          <a:r>
            <a:rPr lang="en-US" sz="1800" kern="1200" dirty="0"/>
            <a:t>.</a:t>
          </a:r>
          <a:br>
            <a:rPr lang="pl-PL" sz="2000" b="1" kern="1200" dirty="0"/>
          </a:br>
          <a:endParaRPr lang="pl-PL" sz="2000" kern="1200" dirty="0"/>
        </a:p>
      </dsp:txBody>
      <dsp:txXfrm rot="-5400000">
        <a:off x="1870526" y="3327469"/>
        <a:ext cx="9297332" cy="107053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55B60-1A7A-401D-834F-22F248400378}">
      <dsp:nvSpPr>
        <dsp:cNvPr id="0" name=""/>
        <dsp:cNvSpPr/>
      </dsp:nvSpPr>
      <dsp:spPr>
        <a:xfrm>
          <a:off x="0" y="2772"/>
          <a:ext cx="10131426" cy="188152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l" defTabSz="889000">
            <a:lnSpc>
              <a:spcPct val="90000"/>
            </a:lnSpc>
            <a:spcBef>
              <a:spcPct val="0"/>
            </a:spcBef>
            <a:spcAft>
              <a:spcPct val="35000"/>
            </a:spcAft>
            <a:buNone/>
          </a:pPr>
          <a:r>
            <a:rPr lang="pl-PL" sz="2000" kern="1200" dirty="0"/>
            <a:t>Specjalny znacznik który działa jak </a:t>
          </a:r>
          <a:r>
            <a:rPr lang="pl-PL" sz="2000" kern="1200" dirty="0" err="1"/>
            <a:t>placeholder</a:t>
          </a:r>
          <a:r>
            <a:rPr lang="pl-PL" sz="2000" kern="1200" dirty="0"/>
            <a:t>.</a:t>
          </a:r>
          <a:br>
            <a:rPr lang="pl-PL" sz="2000" kern="1200" dirty="0"/>
          </a:br>
          <a:r>
            <a:rPr lang="pl-PL" sz="2000" kern="1200" dirty="0"/>
            <a:t>W miejscu w którym go wstawimy </a:t>
          </a:r>
          <a:r>
            <a:rPr lang="pl-PL" sz="2000" kern="1200" dirty="0" err="1"/>
            <a:t>Angular</a:t>
          </a:r>
          <a:r>
            <a:rPr lang="pl-PL" sz="2000" kern="1200" dirty="0"/>
            <a:t> wyświetli zawartość komponentu przypisanego do 	</a:t>
          </a:r>
          <a:r>
            <a:rPr lang="pl-PL" sz="2000" kern="1200" dirty="0" err="1"/>
            <a:t>route</a:t>
          </a:r>
          <a:r>
            <a:rPr lang="pl-PL" sz="2000" kern="1200" dirty="0"/>
            <a:t> które jest właśnie aktywne (</a:t>
          </a:r>
          <a:r>
            <a:rPr lang="pl-PL" sz="2000" kern="1200" dirty="0" err="1"/>
            <a:t>zawieta</a:t>
          </a:r>
          <a:r>
            <a:rPr lang="pl-PL" sz="2000" kern="1200" dirty="0"/>
            <a:t> się w </a:t>
          </a:r>
          <a:r>
            <a:rPr lang="pl-PL" sz="2000" kern="1200" dirty="0" err="1"/>
            <a:t>url</a:t>
          </a:r>
          <a:r>
            <a:rPr lang="pl-PL" sz="2000" kern="1200" dirty="0"/>
            <a:t>).</a:t>
          </a:r>
          <a:br>
            <a:rPr lang="pl-PL" sz="2000" kern="1200" dirty="0"/>
          </a:br>
          <a:r>
            <a:rPr lang="pl-PL" sz="2000" kern="1200" dirty="0"/>
            <a:t>Działa jak ekran w kinie, wyświetla film (komponent) na postawie biletu (trasy)</a:t>
          </a:r>
        </a:p>
      </dsp:txBody>
      <dsp:txXfrm>
        <a:off x="0" y="2772"/>
        <a:ext cx="10131426" cy="1881520"/>
      </dsp:txXfrm>
    </dsp:sp>
    <dsp:sp modelId="{E559A929-8837-4799-BE20-573D28D8A684}">
      <dsp:nvSpPr>
        <dsp:cNvPr id="0" name=""/>
        <dsp:cNvSpPr/>
      </dsp:nvSpPr>
      <dsp:spPr>
        <a:xfrm>
          <a:off x="0" y="1608705"/>
          <a:ext cx="10131426" cy="20203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br>
            <a:rPr lang="pl-PL" sz="2000" b="1" i="1" kern="1200" dirty="0"/>
          </a:br>
          <a:br>
            <a:rPr lang="pl-PL" sz="2000" b="1" i="1" kern="1200" dirty="0"/>
          </a:br>
          <a:r>
            <a:rPr lang="pl-PL" sz="2000" b="1" i="1" kern="1200" dirty="0"/>
            <a:t>&lt;router-</a:t>
          </a:r>
          <a:r>
            <a:rPr lang="pl-PL" sz="2000" b="1" i="1" kern="1200" dirty="0" err="1"/>
            <a:t>outlet</a:t>
          </a:r>
          <a:r>
            <a:rPr lang="pl-PL" sz="2000" b="1" i="1" kern="1200" dirty="0"/>
            <a:t>&gt;&lt;/router-</a:t>
          </a:r>
          <a:r>
            <a:rPr lang="pl-PL" sz="2000" b="1" i="1" kern="1200" dirty="0" err="1"/>
            <a:t>outlet</a:t>
          </a:r>
          <a:r>
            <a:rPr lang="pl-PL" sz="2000" b="1" i="1" kern="1200" dirty="0"/>
            <a:t>&gt;</a:t>
          </a:r>
          <a:br>
            <a:rPr lang="pl-PL" sz="2000" b="1" i="1" kern="1200" dirty="0"/>
          </a:br>
          <a:endParaRPr lang="pl-PL" sz="2000" b="1" i="1" kern="1200" dirty="0"/>
        </a:p>
      </dsp:txBody>
      <dsp:txXfrm>
        <a:off x="0" y="1608705"/>
        <a:ext cx="10131426" cy="202032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C2AE8-A011-4F20-9A0B-865980971811}">
      <dsp:nvSpPr>
        <dsp:cNvPr id="0" name=""/>
        <dsp:cNvSpPr/>
      </dsp:nvSpPr>
      <dsp:spPr>
        <a:xfrm>
          <a:off x="0" y="295185"/>
          <a:ext cx="10131426"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l-PL" sz="1700" b="1" kern="1200" dirty="0" err="1"/>
            <a:t>RouterLink</a:t>
          </a:r>
          <a:r>
            <a:rPr lang="pl-PL" sz="1700" kern="1200" dirty="0"/>
            <a:t> to dyrektywa, która pozwala tworzyć odnośniki nawigacyjne. </a:t>
          </a:r>
          <a:br>
            <a:rPr lang="pl-PL" sz="1700" kern="1200" dirty="0"/>
          </a:br>
          <a:r>
            <a:rPr lang="pl-PL" sz="1700" kern="1200" dirty="0"/>
            <a:t>Podczas kliknięcia w taki link, </a:t>
          </a:r>
          <a:r>
            <a:rPr lang="pl-PL" sz="1700" kern="1200" dirty="0" err="1"/>
            <a:t>Angular</a:t>
          </a:r>
          <a:r>
            <a:rPr lang="pl-PL" sz="1700" kern="1200" dirty="0"/>
            <a:t> dynamicznie ładuje przypisany komponent bez odświeżania całej strony.</a:t>
          </a:r>
        </a:p>
      </dsp:txBody>
      <dsp:txXfrm>
        <a:off x="33012" y="328197"/>
        <a:ext cx="10065402" cy="610236"/>
      </dsp:txXfrm>
    </dsp:sp>
    <dsp:sp modelId="{F978C3AE-CBC9-44A5-8FDC-6FAC15A411F9}">
      <dsp:nvSpPr>
        <dsp:cNvPr id="0" name=""/>
        <dsp:cNvSpPr/>
      </dsp:nvSpPr>
      <dsp:spPr>
        <a:xfrm>
          <a:off x="0" y="971445"/>
          <a:ext cx="10131426"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t-BR" sz="1800" b="1" i="1" kern="1200" dirty="0"/>
            <a:t>&lt;a [routerLink]="['/about']"&gt;O nas&lt;/a&gt;</a:t>
          </a:r>
          <a:br>
            <a:rPr lang="pl-PL" sz="1800" b="1" i="1" kern="1200" dirty="0"/>
          </a:br>
          <a:endParaRPr lang="pl-PL" sz="1800" b="1" i="1" kern="1200" dirty="0"/>
        </a:p>
      </dsp:txBody>
      <dsp:txXfrm>
        <a:off x="0" y="971445"/>
        <a:ext cx="10131426" cy="809370"/>
      </dsp:txXfrm>
    </dsp:sp>
    <dsp:sp modelId="{78F4BC81-11FC-4D59-80D9-BCFC18EF22E1}">
      <dsp:nvSpPr>
        <dsp:cNvPr id="0" name=""/>
        <dsp:cNvSpPr/>
      </dsp:nvSpPr>
      <dsp:spPr>
        <a:xfrm>
          <a:off x="0" y="1780815"/>
          <a:ext cx="10131426"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l-PL" sz="1700" kern="1200" dirty="0"/>
            <a:t>Może przyjmować dynamiczne wartości za pomocą parametrów (np. identyfikator).</a:t>
          </a:r>
        </a:p>
      </dsp:txBody>
      <dsp:txXfrm>
        <a:off x="33012" y="1813827"/>
        <a:ext cx="10065402" cy="610236"/>
      </dsp:txXfrm>
    </dsp:sp>
    <dsp:sp modelId="{539F1126-E652-4154-A401-14C85310C704}">
      <dsp:nvSpPr>
        <dsp:cNvPr id="0" name=""/>
        <dsp:cNvSpPr/>
      </dsp:nvSpPr>
      <dsp:spPr>
        <a:xfrm>
          <a:off x="0" y="2457075"/>
          <a:ext cx="10131426"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user</a:t>
          </a:r>
          <a:r>
            <a:rPr lang="pl-PL" sz="1800" b="1" i="1" kern="1200" dirty="0"/>
            <a:t>', </a:t>
          </a:r>
          <a:r>
            <a:rPr lang="pl-PL" sz="1800" b="1" i="1" kern="1200" dirty="0" err="1"/>
            <a:t>userId</a:t>
          </a:r>
          <a:r>
            <a:rPr lang="pl-PL" sz="1800" b="1" i="1" kern="1200" dirty="0"/>
            <a:t>]"&gt;Profil użytkownika&lt;/a&gt;</a:t>
          </a:r>
          <a:br>
            <a:rPr lang="pl-PL" sz="1800" b="1" i="1" kern="1200" dirty="0"/>
          </a:br>
          <a:endParaRPr lang="pl-PL" sz="1800" b="1" i="1" kern="1200" dirty="0"/>
        </a:p>
      </dsp:txBody>
      <dsp:txXfrm>
        <a:off x="0" y="2457075"/>
        <a:ext cx="10131426" cy="809370"/>
      </dsp:txXfrm>
    </dsp:sp>
    <dsp:sp modelId="{2A38BF2D-9BDD-4E5F-A556-EC0444120DB7}">
      <dsp:nvSpPr>
        <dsp:cNvPr id="0" name=""/>
        <dsp:cNvSpPr/>
      </dsp:nvSpPr>
      <dsp:spPr>
        <a:xfrm>
          <a:off x="0" y="3266445"/>
          <a:ext cx="10131426"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l-PL" sz="1700" kern="1200" dirty="0"/>
            <a:t>Jest też dyrektywa (</a:t>
          </a:r>
          <a:r>
            <a:rPr lang="pl-PL" sz="1700" b="1" kern="1200" dirty="0" err="1"/>
            <a:t>routerLinkActive</a:t>
          </a:r>
          <a:r>
            <a:rPr lang="pl-PL" sz="1700" kern="1200" dirty="0"/>
            <a:t>), która dodaje CSS klasę do aktywnego linku. Przydatne do wyróżniania obecnej trasy.</a:t>
          </a:r>
        </a:p>
      </dsp:txBody>
      <dsp:txXfrm>
        <a:off x="33012" y="3299457"/>
        <a:ext cx="10065402" cy="610236"/>
      </dsp:txXfrm>
    </dsp:sp>
    <dsp:sp modelId="{F1432FA5-F4CA-4B44-8B6B-C9F8F6645842}">
      <dsp:nvSpPr>
        <dsp:cNvPr id="0" name=""/>
        <dsp:cNvSpPr/>
      </dsp:nvSpPr>
      <dsp:spPr>
        <a:xfrm>
          <a:off x="0" y="3942705"/>
          <a:ext cx="10131426"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about</a:t>
          </a:r>
          <a:r>
            <a:rPr lang="pl-PL" sz="1800" b="1" i="1" kern="1200" dirty="0"/>
            <a:t>']" </a:t>
          </a:r>
          <a:r>
            <a:rPr lang="pl-PL" sz="1800" b="1" i="1" kern="1200" dirty="0" err="1"/>
            <a:t>routerLinkActive</a:t>
          </a:r>
          <a:r>
            <a:rPr lang="pl-PL" sz="1800" b="1" i="1" kern="1200" dirty="0"/>
            <a:t>="</a:t>
          </a:r>
          <a:r>
            <a:rPr lang="pl-PL" sz="1800" b="1" i="1" kern="1200" dirty="0" err="1"/>
            <a:t>active</a:t>
          </a:r>
          <a:r>
            <a:rPr lang="pl-PL" sz="1800" b="1" i="1" kern="1200" dirty="0"/>
            <a:t>"&gt;O nas&lt;/a&gt;</a:t>
          </a:r>
        </a:p>
      </dsp:txBody>
      <dsp:txXfrm>
        <a:off x="0" y="3942705"/>
        <a:ext cx="10131426" cy="55424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71008"/>
          <a:ext cx="9442451" cy="83006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pl-PL" sz="2200" kern="1200" dirty="0"/>
            <a:t>Możemy przekazywać parametry w trasach, np. </a:t>
          </a:r>
          <a:r>
            <a:rPr lang="pl-PL" sz="2200" b="1" kern="1200" dirty="0"/>
            <a:t>id</a:t>
          </a:r>
          <a:r>
            <a:rPr lang="pl-PL" sz="2200" kern="1200" dirty="0"/>
            <a:t> użytkownika co pozwoli na wyświetlanie zawartości dynamicznie na podstawie parametru.</a:t>
          </a:r>
        </a:p>
      </dsp:txBody>
      <dsp:txXfrm>
        <a:off x="0" y="71008"/>
        <a:ext cx="9442451" cy="830061"/>
      </dsp:txXfrm>
    </dsp:sp>
    <dsp:sp modelId="{44C60C36-8A8A-40FD-9E8E-5C396ECBCB31}">
      <dsp:nvSpPr>
        <dsp:cNvPr id="0" name=""/>
        <dsp:cNvSpPr/>
      </dsp:nvSpPr>
      <dsp:spPr>
        <a:xfrm>
          <a:off x="0" y="912222"/>
          <a:ext cx="9442451" cy="34422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pl-PL" sz="2200" b="1" kern="1200" dirty="0"/>
            <a:t>Definicja trasy z parametrem</a:t>
          </a:r>
          <a:br>
            <a:rPr lang="pl-PL" sz="2200" b="1" kern="1200" dirty="0"/>
          </a:br>
          <a:r>
            <a:rPr lang="pl-PL" sz="2200" b="1" kern="1200" dirty="0"/>
            <a:t>	</a:t>
          </a:r>
          <a:r>
            <a:rPr lang="pl-PL" sz="2200" b="0" i="1" kern="1200" dirty="0"/>
            <a:t>{</a:t>
          </a:r>
          <a:br>
            <a:rPr lang="pl-PL" sz="2200" b="1" i="1" kern="1200" dirty="0"/>
          </a:br>
          <a:r>
            <a:rPr lang="pl-PL" sz="2200" b="1" i="1" kern="1200" dirty="0"/>
            <a:t>	  </a:t>
          </a:r>
          <a:r>
            <a:rPr lang="pl-PL" sz="2200" i="1" kern="1200" dirty="0" err="1"/>
            <a:t>path</a:t>
          </a:r>
          <a:r>
            <a:rPr lang="pl-PL" sz="2200" i="1" kern="1200" dirty="0"/>
            <a:t>: '</a:t>
          </a:r>
          <a:r>
            <a:rPr lang="pl-PL" sz="2200" i="1" kern="1200" dirty="0" err="1"/>
            <a:t>user</a:t>
          </a:r>
          <a:r>
            <a:rPr lang="pl-PL" sz="2200" i="1" kern="1200" dirty="0"/>
            <a:t>/:</a:t>
          </a:r>
          <a:r>
            <a:rPr lang="pl-PL" sz="2200" b="1" i="1" kern="1200" dirty="0"/>
            <a:t>id</a:t>
          </a:r>
          <a:r>
            <a:rPr lang="pl-PL" sz="2200" i="1" kern="1200" dirty="0"/>
            <a:t>’,</a:t>
          </a:r>
          <a:br>
            <a:rPr lang="pl-PL" sz="2200" i="1" kern="1200" dirty="0"/>
          </a:br>
          <a:r>
            <a:rPr lang="pl-PL" sz="2200" i="1" kern="1200" dirty="0"/>
            <a:t>    	  component: </a:t>
          </a:r>
          <a:r>
            <a:rPr lang="pl-PL" sz="2200" i="1" kern="1200" dirty="0" err="1"/>
            <a:t>UserComponent</a:t>
          </a:r>
          <a:br>
            <a:rPr lang="pl-PL" sz="2200" i="1" kern="1200" dirty="0"/>
          </a:br>
          <a:r>
            <a:rPr lang="pl-PL" sz="2200" i="1" kern="1200" dirty="0"/>
            <a:t>	}</a:t>
          </a:r>
        </a:p>
        <a:p>
          <a:pPr marL="228600" lvl="1" indent="-228600" algn="l" defTabSz="977900">
            <a:lnSpc>
              <a:spcPct val="90000"/>
            </a:lnSpc>
            <a:spcBef>
              <a:spcPct val="0"/>
            </a:spcBef>
            <a:spcAft>
              <a:spcPct val="15000"/>
            </a:spcAft>
            <a:buChar char="•"/>
          </a:pPr>
          <a:r>
            <a:rPr lang="pl-PL" sz="2200" b="1" kern="1200" dirty="0"/>
            <a:t>Pobieranie parametru w komponencie</a:t>
          </a:r>
          <a:br>
            <a:rPr lang="pl-PL" sz="2200" kern="1200" dirty="0"/>
          </a:br>
          <a:r>
            <a:rPr lang="pl-PL" sz="2200" kern="1200" dirty="0"/>
            <a:t>	</a:t>
          </a:r>
          <a:r>
            <a:rPr lang="pl-PL" sz="2200" i="1" kern="1200" dirty="0" err="1"/>
            <a:t>constructor</a:t>
          </a:r>
          <a:r>
            <a:rPr lang="pl-PL" sz="2200" i="1" kern="1200" dirty="0"/>
            <a:t>(</a:t>
          </a:r>
          <a:r>
            <a:rPr lang="pl-PL" sz="2200" i="1" kern="1200" dirty="0" err="1"/>
            <a:t>private</a:t>
          </a:r>
          <a:r>
            <a:rPr lang="pl-PL" sz="2200" i="1" kern="1200" dirty="0"/>
            <a:t> </a:t>
          </a:r>
          <a:r>
            <a:rPr lang="pl-PL" sz="2200" i="1" kern="1200" dirty="0" err="1"/>
            <a:t>route</a:t>
          </a:r>
          <a:r>
            <a:rPr lang="pl-PL" sz="2200" i="1" kern="1200" dirty="0"/>
            <a:t>: </a:t>
          </a:r>
          <a:r>
            <a:rPr lang="pl-PL" sz="2200" b="0" i="1" kern="1200" dirty="0" err="1"/>
            <a:t>ActivatedRoute</a:t>
          </a:r>
          <a:r>
            <a:rPr lang="pl-PL" sz="2200" i="1" kern="1200" dirty="0"/>
            <a:t>) </a:t>
          </a:r>
          <a:br>
            <a:rPr lang="pl-PL" sz="2200" i="1" kern="1200" dirty="0"/>
          </a:br>
          <a:r>
            <a:rPr lang="pl-PL" sz="2200" i="1" kern="1200" dirty="0"/>
            <a:t>	{</a:t>
          </a:r>
          <a:br>
            <a:rPr lang="pl-PL" sz="2200" i="1" kern="1200" dirty="0"/>
          </a:br>
          <a:r>
            <a:rPr lang="pl-PL" sz="2200" i="1" kern="1200" dirty="0"/>
            <a:t>	  </a:t>
          </a:r>
          <a:r>
            <a:rPr lang="pl-PL" sz="2200" i="1" kern="1200" dirty="0" err="1"/>
            <a:t>this.route.snapshot.paramMap.get</a:t>
          </a:r>
          <a:r>
            <a:rPr lang="pl-PL" sz="2200" i="1" kern="1200" dirty="0"/>
            <a:t>('id’);</a:t>
          </a:r>
          <a:br>
            <a:rPr lang="pl-PL" sz="2200" i="1" kern="1200" dirty="0"/>
          </a:br>
          <a:r>
            <a:rPr lang="pl-PL" sz="2200" i="1" kern="1200" dirty="0"/>
            <a:t>	}</a:t>
          </a:r>
        </a:p>
      </dsp:txBody>
      <dsp:txXfrm>
        <a:off x="0" y="912222"/>
        <a:ext cx="9442451" cy="344223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59836"/>
          <a:ext cx="9442451" cy="123121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err="1"/>
            <a:t>Angular</a:t>
          </a:r>
          <a:r>
            <a:rPr lang="pl-PL" sz="1800" kern="1200" dirty="0"/>
            <a:t> pozwala zdefiniować przekierowania na inne trasy w ramach pliku konfiguracyjnego routingu.</a:t>
          </a:r>
          <a:br>
            <a:rPr lang="pl-PL" sz="1800" kern="1200" dirty="0"/>
          </a:br>
          <a:r>
            <a:rPr lang="pl-PL" sz="1800" kern="1200" dirty="0"/>
            <a:t>Trasa z </a:t>
          </a:r>
          <a:r>
            <a:rPr lang="pl-PL" sz="1800" b="1" kern="1200" dirty="0"/>
            <a:t>** </a:t>
          </a:r>
          <a:r>
            <a:rPr lang="pl-PL" sz="1800" b="0" kern="1200" dirty="0"/>
            <a:t>jako ścieżką jest używana do tzw. `</a:t>
          </a:r>
          <a:r>
            <a:rPr lang="pl-PL" sz="1800" b="0" kern="1200" dirty="0" err="1"/>
            <a:t>catch-all</a:t>
          </a:r>
          <a:r>
            <a:rPr lang="pl-PL" sz="1800" b="0" kern="1200" dirty="0"/>
            <a:t>`, czyli wyświetlenia komponentu w momencie gdy żadna powyżej zdefiniowana trasa nie pasuje. </a:t>
          </a:r>
        </a:p>
      </dsp:txBody>
      <dsp:txXfrm>
        <a:off x="0" y="59836"/>
        <a:ext cx="9442451" cy="1231214"/>
      </dsp:txXfrm>
    </dsp:sp>
    <dsp:sp modelId="{44C60C36-8A8A-40FD-9E8E-5C396ECBCB31}">
      <dsp:nvSpPr>
        <dsp:cNvPr id="0" name=""/>
        <dsp:cNvSpPr/>
      </dsp:nvSpPr>
      <dsp:spPr>
        <a:xfrm>
          <a:off x="0" y="1300976"/>
          <a:ext cx="9442451" cy="30634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pl-PL" sz="1800" b="1" kern="1200" dirty="0"/>
            <a:t>Przekierowanie do strony /</a:t>
          </a:r>
          <a:r>
            <a:rPr lang="pl-PL" sz="1800" b="1" kern="1200" dirty="0" err="1"/>
            <a:t>home</a:t>
          </a:r>
          <a:r>
            <a:rPr lang="pl-PL" sz="1800" b="1" kern="1200" dirty="0"/>
            <a:t> z pustego </a:t>
          </a:r>
          <a:r>
            <a:rPr lang="pl-PL" sz="1800" b="1" kern="1200" dirty="0" err="1"/>
            <a:t>url’a</a:t>
          </a:r>
          <a:br>
            <a:rPr lang="pl-PL" sz="1800" b="1" kern="1200" dirty="0"/>
          </a:br>
          <a:r>
            <a:rPr lang="pl-PL" sz="1800" b="1"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a:t>
          </a:r>
          <a:r>
            <a:rPr lang="pl-PL" sz="1800" i="1" kern="1200" dirty="0" err="1"/>
            <a:t>redirectTo</a:t>
          </a:r>
          <a:r>
            <a:rPr lang="pl-PL" sz="1800" i="1" kern="1200" dirty="0"/>
            <a:t>: `/</a:t>
          </a:r>
          <a:r>
            <a:rPr lang="pl-PL" sz="1800" i="1" kern="1200" dirty="0" err="1"/>
            <a:t>home</a:t>
          </a:r>
          <a:r>
            <a:rPr lang="pl-PL" sz="1800" i="1" kern="1200" dirty="0"/>
            <a:t>`,</a:t>
          </a:r>
          <a:br>
            <a:rPr lang="pl-PL" sz="1800" i="1" kern="1200" dirty="0"/>
          </a:br>
          <a:r>
            <a:rPr lang="pl-PL" sz="1800" i="1" kern="1200" dirty="0"/>
            <a:t>	  </a:t>
          </a:r>
          <a:r>
            <a:rPr lang="pl-PL" sz="1800" i="1" kern="1200" dirty="0" err="1"/>
            <a:t>patchMatch</a:t>
          </a:r>
          <a:r>
            <a:rPr lang="pl-PL" sz="1800" i="1" kern="1200" dirty="0"/>
            <a:t>: `</a:t>
          </a:r>
          <a:r>
            <a:rPr lang="pl-PL" sz="1800" i="1" kern="1200" dirty="0" err="1"/>
            <a:t>full</a:t>
          </a:r>
          <a:r>
            <a:rPr lang="pl-PL" sz="1800" i="1" kern="1200" dirty="0"/>
            <a:t>`,</a:t>
          </a:r>
          <a:br>
            <a:rPr lang="pl-PL" sz="1800" i="1" kern="1200" dirty="0"/>
          </a:br>
          <a:r>
            <a:rPr lang="pl-PL" sz="1800" i="1" kern="1200" dirty="0"/>
            <a:t>	}</a:t>
          </a:r>
        </a:p>
        <a:p>
          <a:pPr marL="171450" lvl="1" indent="-171450" algn="l" defTabSz="800100">
            <a:lnSpc>
              <a:spcPct val="90000"/>
            </a:lnSpc>
            <a:spcBef>
              <a:spcPct val="0"/>
            </a:spcBef>
            <a:spcAft>
              <a:spcPct val="15000"/>
            </a:spcAft>
            <a:buChar char="•"/>
          </a:pPr>
          <a:r>
            <a:rPr lang="pl-PL" sz="1800" b="1" kern="1200" dirty="0"/>
            <a:t>Przekierowanie gdy żadna wyżej zdefiniowana trasa nie pasuje</a:t>
          </a:r>
          <a:br>
            <a:rPr lang="pl-PL" sz="1800" kern="1200" dirty="0"/>
          </a:br>
          <a:r>
            <a:rPr lang="pl-PL" sz="1800"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component: </a:t>
          </a:r>
          <a:r>
            <a:rPr lang="pl-PL" sz="1800" i="1" kern="1200" dirty="0" err="1"/>
            <a:t>NotFoundComponent</a:t>
          </a:r>
          <a:br>
            <a:rPr lang="pl-PL" sz="1800" i="1" kern="1200" dirty="0"/>
          </a:br>
          <a:r>
            <a:rPr lang="pl-PL" sz="1800" i="1" kern="1200" dirty="0"/>
            <a:t>	}</a:t>
          </a:r>
        </a:p>
      </dsp:txBody>
      <dsp:txXfrm>
        <a:off x="0" y="1300976"/>
        <a:ext cx="9442451" cy="306342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BCA4D-C6BD-40A1-84EE-3E02C7CFA887}">
      <dsp:nvSpPr>
        <dsp:cNvPr id="0" name=""/>
        <dsp:cNvSpPr/>
      </dsp:nvSpPr>
      <dsp:spPr>
        <a:xfrm>
          <a:off x="0" y="16052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NavigationStart</a:t>
          </a:r>
          <a:endParaRPr lang="pl-PL" sz="2400" kern="1200"/>
        </a:p>
      </dsp:txBody>
      <dsp:txXfrm>
        <a:off x="28100" y="188629"/>
        <a:ext cx="9386251" cy="519439"/>
      </dsp:txXfrm>
    </dsp:sp>
    <dsp:sp modelId="{FBD34B9B-36CD-4303-97E7-6B76198FAB5E}">
      <dsp:nvSpPr>
        <dsp:cNvPr id="0" name=""/>
        <dsp:cNvSpPr/>
      </dsp:nvSpPr>
      <dsp:spPr>
        <a:xfrm>
          <a:off x="0" y="736169"/>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rozpoczyna się nawigacja (np. po kliknięciu linku). </a:t>
          </a:r>
        </a:p>
      </dsp:txBody>
      <dsp:txXfrm>
        <a:off x="0" y="736169"/>
        <a:ext cx="9442451" cy="397440"/>
      </dsp:txXfrm>
    </dsp:sp>
    <dsp:sp modelId="{DDFFF818-3255-4F2D-BD85-156E3D8FA054}">
      <dsp:nvSpPr>
        <dsp:cNvPr id="0" name=""/>
        <dsp:cNvSpPr/>
      </dsp:nvSpPr>
      <dsp:spPr>
        <a:xfrm>
          <a:off x="0" y="113360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NavigationEnd</a:t>
          </a:r>
          <a:endParaRPr lang="pl-PL" sz="2400" kern="1200"/>
        </a:p>
      </dsp:txBody>
      <dsp:txXfrm>
        <a:off x="28100" y="1161709"/>
        <a:ext cx="9386251" cy="519439"/>
      </dsp:txXfrm>
    </dsp:sp>
    <dsp:sp modelId="{D9A6823E-F498-4D0B-99F0-0424D8B454EC}">
      <dsp:nvSpPr>
        <dsp:cNvPr id="0" name=""/>
        <dsp:cNvSpPr/>
      </dsp:nvSpPr>
      <dsp:spPr>
        <a:xfrm>
          <a:off x="0" y="170924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zakończy się sukcesem. </a:t>
          </a:r>
        </a:p>
      </dsp:txBody>
      <dsp:txXfrm>
        <a:off x="0" y="1709248"/>
        <a:ext cx="9442451" cy="397440"/>
      </dsp:txXfrm>
    </dsp:sp>
    <dsp:sp modelId="{00EA82B8-B2A5-4640-A852-C7DA0D73F6BF}">
      <dsp:nvSpPr>
        <dsp:cNvPr id="0" name=""/>
        <dsp:cNvSpPr/>
      </dsp:nvSpPr>
      <dsp:spPr>
        <a:xfrm>
          <a:off x="0" y="2106688"/>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NavigationError</a:t>
          </a:r>
          <a:endParaRPr lang="pl-PL" sz="2400" kern="1200"/>
        </a:p>
      </dsp:txBody>
      <dsp:txXfrm>
        <a:off x="28100" y="2134788"/>
        <a:ext cx="9386251" cy="519439"/>
      </dsp:txXfrm>
    </dsp:sp>
    <dsp:sp modelId="{C02083D7-E6ED-4C54-ABC9-258F6715232E}">
      <dsp:nvSpPr>
        <dsp:cNvPr id="0" name=""/>
        <dsp:cNvSpPr/>
      </dsp:nvSpPr>
      <dsp:spPr>
        <a:xfrm>
          <a:off x="0" y="2682329"/>
          <a:ext cx="9442451"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kończy się błędem (np. gdy </a:t>
          </a:r>
          <a:r>
            <a:rPr lang="pl-PL" sz="1900" kern="1200" dirty="0" err="1"/>
            <a:t>resolver</a:t>
          </a:r>
          <a:r>
            <a:rPr lang="pl-PL" sz="1900" kern="1200" dirty="0"/>
            <a:t> zwrócił pustą wartość lub błąd). </a:t>
          </a:r>
        </a:p>
      </dsp:txBody>
      <dsp:txXfrm>
        <a:off x="0" y="2682329"/>
        <a:ext cx="9442451" cy="596160"/>
      </dsp:txXfrm>
    </dsp:sp>
    <dsp:sp modelId="{8FBF21B4-4AE3-4264-AC73-1739612D377D}">
      <dsp:nvSpPr>
        <dsp:cNvPr id="0" name=""/>
        <dsp:cNvSpPr/>
      </dsp:nvSpPr>
      <dsp:spPr>
        <a:xfrm>
          <a:off x="0" y="327848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NavigationCancel</a:t>
          </a:r>
          <a:endParaRPr lang="pl-PL" sz="2400" kern="1200"/>
        </a:p>
      </dsp:txBody>
      <dsp:txXfrm>
        <a:off x="28100" y="3306589"/>
        <a:ext cx="9386251" cy="519439"/>
      </dsp:txXfrm>
    </dsp:sp>
    <dsp:sp modelId="{0B41CF0A-0624-43B1-A75F-6790772982E8}">
      <dsp:nvSpPr>
        <dsp:cNvPr id="0" name=""/>
        <dsp:cNvSpPr/>
      </dsp:nvSpPr>
      <dsp:spPr>
        <a:xfrm>
          <a:off x="0" y="385412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a:t>Emitowane, gdy nawigacja zostaje anulowana (np. gdy guard zablokuje dostęp do trasy)</a:t>
          </a:r>
        </a:p>
      </dsp:txBody>
      <dsp:txXfrm>
        <a:off x="0" y="3854128"/>
        <a:ext cx="9442451" cy="39744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D43E3-1B92-40A2-BF99-42442B27D61C}">
      <dsp:nvSpPr>
        <dsp:cNvPr id="0" name=""/>
        <dsp:cNvSpPr/>
      </dsp:nvSpPr>
      <dsp:spPr>
        <a:xfrm>
          <a:off x="0" y="252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zachłanne (</a:t>
          </a:r>
          <a:r>
            <a:rPr lang="pl-PL" sz="2400" b="1" kern="1200" dirty="0" err="1"/>
            <a:t>eager</a:t>
          </a:r>
          <a:r>
            <a:rPr lang="pl-PL" sz="2400" b="1" kern="1200" dirty="0"/>
            <a:t> </a:t>
          </a:r>
          <a:r>
            <a:rPr lang="pl-PL" sz="2400" b="1" kern="1200" dirty="0" err="1"/>
            <a:t>loading</a:t>
          </a:r>
          <a:r>
            <a:rPr lang="pl-PL" sz="2400" kern="1200" dirty="0"/>
            <a:t>)</a:t>
          </a:r>
        </a:p>
      </dsp:txBody>
      <dsp:txXfrm>
        <a:off x="28100" y="53353"/>
        <a:ext cx="10075225" cy="519439"/>
      </dsp:txXfrm>
    </dsp:sp>
    <dsp:sp modelId="{480E4EDE-50EF-4E2C-ADBB-A57E39B1438F}">
      <dsp:nvSpPr>
        <dsp:cNvPr id="0" name=""/>
        <dsp:cNvSpPr/>
      </dsp:nvSpPr>
      <dsp:spPr>
        <a:xfrm>
          <a:off x="0" y="600893"/>
          <a:ext cx="10131425" cy="146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Zasoby ładowane w ten sposób są ładowane od razu, </a:t>
          </a:r>
          <a:r>
            <a:rPr lang="pl-PL" sz="1900" kern="1200" dirty="0" err="1"/>
            <a:t>tzn</a:t>
          </a:r>
          <a:r>
            <a:rPr lang="pl-PL" sz="1900" kern="1200" dirty="0"/>
            <a:t> trafiają do paczki która jest ładowana jako inicjalna.</a:t>
          </a:r>
        </a:p>
        <a:p>
          <a:pPr marL="171450" lvl="1" indent="-171450" algn="l" defTabSz="844550">
            <a:lnSpc>
              <a:spcPct val="90000"/>
            </a:lnSpc>
            <a:spcBef>
              <a:spcPct val="0"/>
            </a:spcBef>
            <a:spcAft>
              <a:spcPct val="20000"/>
            </a:spcAft>
            <a:buChar char="•"/>
          </a:pPr>
          <a:r>
            <a:rPr lang="pl-PL" sz="1900" kern="1200" dirty="0"/>
            <a:t>Wpływa to na zwiększenie rozmiaru tej inicjalnej paczki a więc „pogorszenie wydajności” aplikacji, urządzenie będzie potrzebowało więcej czasu by pokazać </a:t>
          </a:r>
          <a:r>
            <a:rPr lang="pl-PL" sz="1900" kern="1200" dirty="0" err="1"/>
            <a:t>użytkownikow</a:t>
          </a:r>
          <a:r>
            <a:rPr lang="pl-PL" sz="1900" kern="1200" dirty="0"/>
            <a:t> cokolwiek po wejściu do aplikacji</a:t>
          </a:r>
        </a:p>
      </dsp:txBody>
      <dsp:txXfrm>
        <a:off x="0" y="600893"/>
        <a:ext cx="10131425" cy="1465560"/>
      </dsp:txXfrm>
    </dsp:sp>
    <dsp:sp modelId="{ED699DB7-372E-41CF-B406-E7C658469A95}">
      <dsp:nvSpPr>
        <dsp:cNvPr id="0" name=""/>
        <dsp:cNvSpPr/>
      </dsp:nvSpPr>
      <dsp:spPr>
        <a:xfrm>
          <a:off x="0" y="20664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leniwe (</a:t>
          </a:r>
          <a:r>
            <a:rPr lang="pl-PL" sz="2400" b="1" kern="1200" dirty="0" err="1"/>
            <a:t>lazy</a:t>
          </a:r>
          <a:r>
            <a:rPr lang="pl-PL" sz="2400" b="1" kern="1200" dirty="0"/>
            <a:t> </a:t>
          </a:r>
          <a:r>
            <a:rPr lang="pl-PL" sz="2400" b="1" kern="1200" dirty="0" err="1"/>
            <a:t>loading</a:t>
          </a:r>
          <a:r>
            <a:rPr lang="pl-PL" sz="2400" kern="1200" dirty="0"/>
            <a:t>)</a:t>
          </a:r>
        </a:p>
      </dsp:txBody>
      <dsp:txXfrm>
        <a:off x="28100" y="2094553"/>
        <a:ext cx="10075225" cy="519439"/>
      </dsp:txXfrm>
    </dsp:sp>
    <dsp:sp modelId="{B58F540A-DA36-4FD9-8663-1889FC75E7E5}">
      <dsp:nvSpPr>
        <dsp:cNvPr id="0" name=""/>
        <dsp:cNvSpPr/>
      </dsp:nvSpPr>
      <dsp:spPr>
        <a:xfrm>
          <a:off x="0" y="2642093"/>
          <a:ext cx="10131425"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Umożliwia ładowanie modułów dopiero wtedy, gdy są potrzebne (np. przy pierwszej wizycie na danej trasie)</a:t>
          </a:r>
        </a:p>
        <a:p>
          <a:pPr marL="171450" lvl="1" indent="-171450" algn="l" defTabSz="844550">
            <a:lnSpc>
              <a:spcPct val="90000"/>
            </a:lnSpc>
            <a:spcBef>
              <a:spcPct val="0"/>
            </a:spcBef>
            <a:spcAft>
              <a:spcPct val="20000"/>
            </a:spcAft>
            <a:buChar char="•"/>
          </a:pPr>
          <a:r>
            <a:rPr lang="pl-PL" sz="1900" kern="1200" dirty="0"/>
            <a:t>Wpływa to na zwiększa wydajność aplikacji, przez zmniejszenie inicjalnej paczki, odłożenie ładowania na później.</a:t>
          </a:r>
        </a:p>
      </dsp:txBody>
      <dsp:txXfrm>
        <a:off x="0" y="2642093"/>
        <a:ext cx="10131425" cy="1192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B6C59-8735-4437-B182-EA1D28A533AE}">
      <dsp:nvSpPr>
        <dsp:cNvPr id="0" name=""/>
        <dsp:cNvSpPr/>
      </dsp:nvSpPr>
      <dsp:spPr>
        <a:xfrm>
          <a:off x="0" y="245854"/>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To implementacja aplikacji internetowej, która ładuje pojedynczy dokument HTML, a następnie aktualizuje zawartość tego pojedynczego dokumentu za pomocą interfejsów API JavaScript na podstawie danych otrzymanych z serwera w postaci plików JSON.</a:t>
          </a:r>
        </a:p>
      </dsp:txBody>
      <dsp:txXfrm>
        <a:off x="110021" y="355875"/>
        <a:ext cx="4783289" cy="2033743"/>
      </dsp:txXfrm>
    </dsp:sp>
    <dsp:sp modelId="{0520CF10-B23E-4FDA-B607-8C4C5AB53B96}">
      <dsp:nvSpPr>
        <dsp:cNvPr id="0" name=""/>
        <dsp:cNvSpPr/>
      </dsp:nvSpPr>
      <dsp:spPr>
        <a:xfrm>
          <a:off x="0" y="2629811"/>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sp:txBody>
      <dsp:txXfrm>
        <a:off x="110021" y="2739832"/>
        <a:ext cx="4783289" cy="2033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19C8A-60CA-4992-BAE4-FE0F10FD7099}">
      <dsp:nvSpPr>
        <dsp:cNvPr id="0" name=""/>
        <dsp:cNvSpPr/>
      </dsp:nvSpPr>
      <dsp:spPr>
        <a:xfrm>
          <a:off x="4898737" y="1126993"/>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21DC5CB-F4A9-44B4-B903-E3FAE75F0D8B}">
      <dsp:nvSpPr>
        <dsp:cNvPr id="0" name=""/>
        <dsp:cNvSpPr/>
      </dsp:nvSpPr>
      <dsp:spPr>
        <a:xfrm>
          <a:off x="4793463" y="0"/>
          <a:ext cx="1654303" cy="8853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Kompleksowe rozwiązanie</a:t>
          </a:r>
          <a:endParaRPr lang="pl-PL" sz="1700" kern="1200" dirty="0"/>
        </a:p>
      </dsp:txBody>
      <dsp:txXfrm>
        <a:off x="4793463" y="0"/>
        <a:ext cx="1654303" cy="885305"/>
      </dsp:txXfrm>
    </dsp:sp>
    <dsp:sp modelId="{77A9863D-B0EA-43AE-B7A0-B0FCE7A36459}">
      <dsp:nvSpPr>
        <dsp:cNvPr id="0" name=""/>
        <dsp:cNvSpPr/>
      </dsp:nvSpPr>
      <dsp:spPr>
        <a:xfrm>
          <a:off x="5322239"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A650AFA-72F9-4C61-BE5D-20CB7BB0A809}">
      <dsp:nvSpPr>
        <dsp:cNvPr id="0" name=""/>
        <dsp:cNvSpPr/>
      </dsp:nvSpPr>
      <dsp:spPr>
        <a:xfrm>
          <a:off x="6944058"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Wsparcie </a:t>
          </a:r>
          <a:r>
            <a:rPr lang="pl-PL" sz="1700" b="1" kern="1200" dirty="0" err="1"/>
            <a:t>TypeScriptu</a:t>
          </a:r>
          <a:endParaRPr lang="pl-PL" sz="1700" kern="1200" dirty="0"/>
        </a:p>
      </dsp:txBody>
      <dsp:txXfrm>
        <a:off x="6944058" y="841040"/>
        <a:ext cx="1564069" cy="973835"/>
      </dsp:txXfrm>
    </dsp:sp>
    <dsp:sp modelId="{60803A07-1B2C-495C-AD52-A70716382A69}">
      <dsp:nvSpPr>
        <dsp:cNvPr id="0" name=""/>
        <dsp:cNvSpPr/>
      </dsp:nvSpPr>
      <dsp:spPr>
        <a:xfrm>
          <a:off x="5426309"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9D310FF-0B10-48C1-A449-CB92687C62E2}">
      <dsp:nvSpPr>
        <dsp:cNvPr id="0" name=""/>
        <dsp:cNvSpPr/>
      </dsp:nvSpPr>
      <dsp:spPr>
        <a:xfrm>
          <a:off x="7094449"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Podejście komponentowe</a:t>
          </a:r>
        </a:p>
      </dsp:txBody>
      <dsp:txXfrm>
        <a:off x="7094449" y="2080467"/>
        <a:ext cx="1533990" cy="1040233"/>
      </dsp:txXfrm>
    </dsp:sp>
    <dsp:sp modelId="{6675AEE4-93F0-4716-9374-10DA800B64C3}">
      <dsp:nvSpPr>
        <dsp:cNvPr id="0" name=""/>
        <dsp:cNvSpPr/>
      </dsp:nvSpPr>
      <dsp:spPr>
        <a:xfrm>
          <a:off x="513334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1D3BCC1-5D68-4433-B056-F43344E9EADD}">
      <dsp:nvSpPr>
        <dsp:cNvPr id="0" name=""/>
        <dsp:cNvSpPr/>
      </dsp:nvSpPr>
      <dsp:spPr>
        <a:xfrm>
          <a:off x="643272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Modularność, skalowalność</a:t>
          </a:r>
        </a:p>
      </dsp:txBody>
      <dsp:txXfrm>
        <a:off x="6432728" y="3474823"/>
        <a:ext cx="1654303" cy="951703"/>
      </dsp:txXfrm>
    </dsp:sp>
    <dsp:sp modelId="{53B8B8D5-3B2B-40C1-B1D2-067D07496015}">
      <dsp:nvSpPr>
        <dsp:cNvPr id="0" name=""/>
        <dsp:cNvSpPr/>
      </dsp:nvSpPr>
      <dsp:spPr>
        <a:xfrm>
          <a:off x="466412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B4ABA27-CF4B-4C74-8832-B756C692D7F0}">
      <dsp:nvSpPr>
        <dsp:cNvPr id="0" name=""/>
        <dsp:cNvSpPr/>
      </dsp:nvSpPr>
      <dsp:spPr>
        <a:xfrm>
          <a:off x="315419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Silne wsparcie społeczności i długoterminowe wsparcie</a:t>
          </a:r>
          <a:endParaRPr lang="pl-PL" sz="1700" kern="1200" dirty="0"/>
        </a:p>
      </dsp:txBody>
      <dsp:txXfrm>
        <a:off x="3154198" y="3474823"/>
        <a:ext cx="1654303" cy="951703"/>
      </dsp:txXfrm>
    </dsp:sp>
    <dsp:sp modelId="{0BE8AD31-7744-4DCB-A470-9D522ADE269D}">
      <dsp:nvSpPr>
        <dsp:cNvPr id="0" name=""/>
        <dsp:cNvSpPr/>
      </dsp:nvSpPr>
      <dsp:spPr>
        <a:xfrm>
          <a:off x="4371164"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665D312-2637-4991-8A08-9DBC7C90ECA6}">
      <dsp:nvSpPr>
        <dsp:cNvPr id="0" name=""/>
        <dsp:cNvSpPr/>
      </dsp:nvSpPr>
      <dsp:spPr>
        <a:xfrm>
          <a:off x="2612790"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Zintegrowane testowanie</a:t>
          </a:r>
        </a:p>
      </dsp:txBody>
      <dsp:txXfrm>
        <a:off x="2612790" y="2080467"/>
        <a:ext cx="1533990" cy="1040233"/>
      </dsp:txXfrm>
    </dsp:sp>
    <dsp:sp modelId="{E4BDD353-5C1D-4FD9-8A74-0516470A4F6C}">
      <dsp:nvSpPr>
        <dsp:cNvPr id="0" name=""/>
        <dsp:cNvSpPr/>
      </dsp:nvSpPr>
      <dsp:spPr>
        <a:xfrm>
          <a:off x="4475235"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51F8889-B9E8-4FC2-A75A-C7A981F8226B}">
      <dsp:nvSpPr>
        <dsp:cNvPr id="0" name=""/>
        <dsp:cNvSpPr/>
      </dsp:nvSpPr>
      <dsp:spPr>
        <a:xfrm>
          <a:off x="2733103"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Rozbudowany ekosystem</a:t>
          </a:r>
        </a:p>
      </dsp:txBody>
      <dsp:txXfrm>
        <a:off x="2733103" y="841040"/>
        <a:ext cx="1564069" cy="973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3A9FD-25F5-4264-9B16-D9D2F06250F1}">
      <dsp:nvSpPr>
        <dsp:cNvPr id="0" name=""/>
        <dsp:cNvSpPr/>
      </dsp:nvSpPr>
      <dsp:spPr>
        <a:xfrm rot="5400000">
          <a:off x="2955498" y="-615796"/>
          <a:ext cx="1988585"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None/>
          </a:pPr>
          <a:r>
            <a:rPr lang="pl-PL" sz="1400" kern="1200" dirty="0" err="1"/>
            <a:t>TypeScript</a:t>
          </a:r>
          <a:r>
            <a:rPr lang="pl-PL" sz="1400" kern="1200" dirty="0"/>
            <a:t> i </a:t>
          </a:r>
          <a:r>
            <a:rPr lang="pl-PL" sz="1400" kern="1200" dirty="0" err="1"/>
            <a:t>Angular</a:t>
          </a:r>
          <a:r>
            <a:rPr lang="pl-PL" sz="1400" kern="1200" dirty="0"/>
            <a:t> tworzą potężne duo, które pozwala na budowanie dużych i złożonych aplikacji.</a:t>
          </a:r>
        </a:p>
      </dsp:txBody>
      <dsp:txXfrm rot="-5400000">
        <a:off x="2091066" y="345711"/>
        <a:ext cx="3620375" cy="1794435"/>
      </dsp:txXfrm>
    </dsp:sp>
    <dsp:sp modelId="{0829327A-644D-4C7D-9C8D-4B74F8F51190}">
      <dsp:nvSpPr>
        <dsp:cNvPr id="0" name=""/>
        <dsp:cNvSpPr/>
      </dsp:nvSpPr>
      <dsp:spPr>
        <a:xfrm>
          <a:off x="0" y="62"/>
          <a:ext cx="2091065" cy="248573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Idealne połączenie: </a:t>
          </a:r>
          <a:endParaRPr lang="pl-PL" sz="2200" kern="1200"/>
        </a:p>
      </dsp:txBody>
      <dsp:txXfrm>
        <a:off x="102077" y="102139"/>
        <a:ext cx="1886911" cy="2281577"/>
      </dsp:txXfrm>
    </dsp:sp>
    <dsp:sp modelId="{C6CF6D90-D0F8-4066-A128-72A6034F2532}">
      <dsp:nvSpPr>
        <dsp:cNvPr id="0" name=""/>
        <dsp:cNvSpPr/>
      </dsp:nvSpPr>
      <dsp:spPr>
        <a:xfrm rot="5400000">
          <a:off x="2955498" y="1994221"/>
          <a:ext cx="1988585"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None/>
          </a:pPr>
          <a:r>
            <a:rPr lang="pl-PL" sz="1400" b="1" kern="1200" dirty="0"/>
            <a:t>Wydajność</a:t>
          </a:r>
          <a:r>
            <a:rPr lang="pl-PL" sz="1400" kern="1200" dirty="0"/>
            <a:t>: </a:t>
          </a:r>
          <a:r>
            <a:rPr lang="pl-PL" sz="1400" kern="1200" dirty="0" err="1"/>
            <a:t>TypeScript</a:t>
          </a:r>
          <a:r>
            <a:rPr lang="pl-PL" sz="1400" kern="1200" dirty="0"/>
            <a:t> kompiluje się do czystego JavaScript, co zapewnia wysoką wydajność aplikacji.</a:t>
          </a:r>
        </a:p>
        <a:p>
          <a:pPr marL="114300" lvl="1" indent="-114300" algn="l" defTabSz="622300">
            <a:lnSpc>
              <a:spcPct val="90000"/>
            </a:lnSpc>
            <a:spcBef>
              <a:spcPct val="0"/>
            </a:spcBef>
            <a:spcAft>
              <a:spcPct val="15000"/>
            </a:spcAft>
            <a:buNone/>
          </a:pPr>
          <a:r>
            <a:rPr lang="pl-PL" sz="1400" b="1" kern="1200" dirty="0"/>
            <a:t>Ekosystem</a:t>
          </a:r>
          <a:r>
            <a:rPr lang="pl-PL" sz="1400" kern="1200" dirty="0"/>
            <a:t>: Duża społeczność i bogaty ekosystem narzędzi i bibliotek.</a:t>
          </a:r>
        </a:p>
        <a:p>
          <a:pPr marL="114300" lvl="1" indent="-114300" algn="l" defTabSz="622300">
            <a:lnSpc>
              <a:spcPct val="90000"/>
            </a:lnSpc>
            <a:spcBef>
              <a:spcPct val="0"/>
            </a:spcBef>
            <a:spcAft>
              <a:spcPct val="15000"/>
            </a:spcAft>
            <a:buNone/>
          </a:pPr>
          <a:r>
            <a:rPr lang="pl-PL" sz="1400" b="1" kern="1200" dirty="0"/>
            <a:t>Skalowalność</a:t>
          </a:r>
          <a:r>
            <a:rPr lang="pl-PL" sz="1400" kern="1200" dirty="0"/>
            <a:t>: </a:t>
          </a:r>
          <a:r>
            <a:rPr lang="pl-PL" sz="1400" kern="1200" dirty="0" err="1"/>
            <a:t>TypeScript</a:t>
          </a:r>
          <a:r>
            <a:rPr lang="pl-PL" sz="1400" kern="1200" dirty="0"/>
            <a:t> pomaga w tworzeniu dużych i złożonych aplikacji, które są łatwe w utrzymaniu.</a:t>
          </a:r>
        </a:p>
      </dsp:txBody>
      <dsp:txXfrm rot="-5400000">
        <a:off x="2091066" y="2955729"/>
        <a:ext cx="3620375" cy="1794435"/>
      </dsp:txXfrm>
    </dsp:sp>
    <dsp:sp modelId="{D0383E04-768D-48A7-89AF-1AE28F284CE3}">
      <dsp:nvSpPr>
        <dsp:cNvPr id="0" name=""/>
        <dsp:cNvSpPr/>
      </dsp:nvSpPr>
      <dsp:spPr>
        <a:xfrm>
          <a:off x="0" y="2610080"/>
          <a:ext cx="2091065" cy="248573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Korzyści dla deweloperów:</a:t>
          </a:r>
          <a:endParaRPr lang="pl-PL" sz="2200" kern="1200"/>
        </a:p>
      </dsp:txBody>
      <dsp:txXfrm>
        <a:off x="102077" y="2712157"/>
        <a:ext cx="1886911" cy="22815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0A857-F682-4A14-963D-8B14FAC902B1}">
      <dsp:nvSpPr>
        <dsp:cNvPr id="0" name=""/>
        <dsp:cNvSpPr/>
      </dsp:nvSpPr>
      <dsp:spPr>
        <a:xfrm>
          <a:off x="0" y="2045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dirty="0"/>
            <a:t>Statyczne typowanie:</a:t>
          </a:r>
        </a:p>
      </dsp:txBody>
      <dsp:txXfrm>
        <a:off x="23388" y="43846"/>
        <a:ext cx="11459426" cy="432338"/>
      </dsp:txXfrm>
    </dsp:sp>
    <dsp:sp modelId="{B56A17FC-3896-4C6A-915C-26C0EEA0D202}">
      <dsp:nvSpPr>
        <dsp:cNvPr id="0" name=""/>
        <dsp:cNvSpPr/>
      </dsp:nvSpPr>
      <dsp:spPr>
        <a:xfrm>
          <a:off x="0" y="499573"/>
          <a:ext cx="11506202" cy="543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Zmienna </a:t>
          </a:r>
          <a:r>
            <a:rPr lang="pl-PL" sz="1600" kern="1200" dirty="0" err="1"/>
            <a:t>name</a:t>
          </a:r>
          <a:r>
            <a:rPr lang="pl-PL" sz="1600" kern="1200" dirty="0"/>
            <a:t> ma określony typ string, co zapobiega przypadkowemu przypisaniu wartości innego typu.</a:t>
          </a:r>
        </a:p>
        <a:p>
          <a:pPr marL="171450" lvl="1" indent="-171450" algn="l" defTabSz="711200">
            <a:lnSpc>
              <a:spcPct val="90000"/>
            </a:lnSpc>
            <a:spcBef>
              <a:spcPct val="0"/>
            </a:spcBef>
            <a:spcAft>
              <a:spcPct val="20000"/>
            </a:spcAft>
            <a:buNone/>
          </a:pPr>
          <a:r>
            <a:rPr lang="pl-PL" sz="1600" b="1" kern="1200" dirty="0"/>
            <a:t>JavaScript</a:t>
          </a:r>
          <a:r>
            <a:rPr lang="pl-PL" sz="1600" kern="1200" dirty="0"/>
            <a:t>: Typ zmiennej jest ustalany dynamicznie w czasie wykonywania, co może prowadzić do błędów.</a:t>
          </a:r>
        </a:p>
      </dsp:txBody>
      <dsp:txXfrm>
        <a:off x="0" y="499573"/>
        <a:ext cx="11506202" cy="543375"/>
      </dsp:txXfrm>
    </dsp:sp>
    <dsp:sp modelId="{A276E3C4-3158-4363-96EB-240703946673}">
      <dsp:nvSpPr>
        <dsp:cNvPr id="0" name=""/>
        <dsp:cNvSpPr/>
      </dsp:nvSpPr>
      <dsp:spPr>
        <a:xfrm>
          <a:off x="0" y="104294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a:t>Czytelność:</a:t>
          </a:r>
        </a:p>
      </dsp:txBody>
      <dsp:txXfrm>
        <a:off x="23388" y="1066336"/>
        <a:ext cx="11459426" cy="432338"/>
      </dsp:txXfrm>
    </dsp:sp>
    <dsp:sp modelId="{407847E5-539C-49F9-B6C6-D1E0BEAC1172}">
      <dsp:nvSpPr>
        <dsp:cNvPr id="0" name=""/>
        <dsp:cNvSpPr/>
      </dsp:nvSpPr>
      <dsp:spPr>
        <a:xfrm>
          <a:off x="0" y="1522063"/>
          <a:ext cx="11506202"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Deklaracja typu sprawia, że kod jest bardziej czytelny i samodokumentujący się.</a:t>
          </a:r>
        </a:p>
        <a:p>
          <a:pPr marL="171450" lvl="1" indent="-171450" algn="l" defTabSz="711200">
            <a:lnSpc>
              <a:spcPct val="90000"/>
            </a:lnSpc>
            <a:spcBef>
              <a:spcPct val="0"/>
            </a:spcBef>
            <a:spcAft>
              <a:spcPct val="20000"/>
            </a:spcAft>
            <a:buNone/>
          </a:pPr>
          <a:r>
            <a:rPr lang="pl-PL" sz="1600" b="1" kern="1200" dirty="0"/>
            <a:t>JavaScript</a:t>
          </a:r>
          <a:r>
            <a:rPr lang="pl-PL" sz="1600" kern="1200" dirty="0"/>
            <a:t>: Bez deklaracji typu, trzeba dokładnie analizować kod, aby zrozumieć, jaki typ danych przechowuje dana 		  	</a:t>
          </a:r>
          <a:r>
            <a:rPr lang="pl-PL" sz="1600" kern="1200" dirty="0" err="1"/>
            <a:t>zmienna.Bezpieczeństwo:TypeScript</a:t>
          </a:r>
          <a:r>
            <a:rPr lang="pl-PL" sz="1600" kern="1200" dirty="0"/>
            <a:t>: </a:t>
          </a:r>
        </a:p>
      </dsp:txBody>
      <dsp:txXfrm>
        <a:off x="0" y="1522063"/>
        <a:ext cx="11506202" cy="760725"/>
      </dsp:txXfrm>
    </dsp:sp>
    <dsp:sp modelId="{F07E9FDC-2A57-4C64-934F-11AEB4AE1AFD}">
      <dsp:nvSpPr>
        <dsp:cNvPr id="0" name=""/>
        <dsp:cNvSpPr/>
      </dsp:nvSpPr>
      <dsp:spPr>
        <a:xfrm>
          <a:off x="0" y="228278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a:t>Kompilator </a:t>
          </a:r>
        </a:p>
      </dsp:txBody>
      <dsp:txXfrm>
        <a:off x="23388" y="2306176"/>
        <a:ext cx="11459426" cy="432338"/>
      </dsp:txXfrm>
    </dsp:sp>
    <dsp:sp modelId="{E01E4BDC-C479-4C14-9E5E-FC3ABA4B21F1}">
      <dsp:nvSpPr>
        <dsp:cNvPr id="0" name=""/>
        <dsp:cNvSpPr/>
      </dsp:nvSpPr>
      <dsp:spPr>
        <a:xfrm>
          <a:off x="0" y="2761903"/>
          <a:ext cx="11506202"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Wyłapie wiele błędów na etapie pisania kodu, takich jak nieprawidłowe przypisania wartości czy niezadeklarowane zmienne.</a:t>
          </a:r>
        </a:p>
        <a:p>
          <a:pPr marL="171450" lvl="1" indent="-171450" algn="l" defTabSz="711200">
            <a:lnSpc>
              <a:spcPct val="90000"/>
            </a:lnSpc>
            <a:spcBef>
              <a:spcPct val="0"/>
            </a:spcBef>
            <a:spcAft>
              <a:spcPct val="20000"/>
            </a:spcAft>
            <a:buNone/>
          </a:pPr>
          <a:r>
            <a:rPr lang="pl-PL" sz="1600" b="1" kern="1200" dirty="0"/>
            <a:t>JavaScript</a:t>
          </a:r>
          <a:r>
            <a:rPr lang="pl-PL" sz="1600" kern="1200" dirty="0"/>
            <a:t>: Błędy tego typu są wykrywane dopiero podczas wykonywania aplikacji, co może prowadzić do nieoczekiwanych </a:t>
          </a:r>
          <a:r>
            <a:rPr lang="pl-PL" sz="1600" kern="1200" dirty="0" err="1"/>
            <a:t>zachowań</a:t>
          </a:r>
          <a:r>
            <a:rPr lang="pl-PL" sz="1600" kern="1200" dirty="0"/>
            <a:t>.</a:t>
          </a:r>
        </a:p>
      </dsp:txBody>
      <dsp:txXfrm>
        <a:off x="0" y="2761903"/>
        <a:ext cx="11506202" cy="760725"/>
      </dsp:txXfrm>
    </dsp:sp>
    <dsp:sp modelId="{74C5F0DC-EA41-480E-8499-191DDFC1C8C5}">
      <dsp:nvSpPr>
        <dsp:cNvPr id="0" name=""/>
        <dsp:cNvSpPr/>
      </dsp:nvSpPr>
      <dsp:spPr>
        <a:xfrm>
          <a:off x="0" y="352262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a:t>Wsparcie narzędzi:</a:t>
          </a:r>
        </a:p>
      </dsp:txBody>
      <dsp:txXfrm>
        <a:off x="23388" y="3546016"/>
        <a:ext cx="11459426" cy="432338"/>
      </dsp:txXfrm>
    </dsp:sp>
    <dsp:sp modelId="{9E6CA003-969C-404F-9E13-3F27FE35A640}">
      <dsp:nvSpPr>
        <dsp:cNvPr id="0" name=""/>
        <dsp:cNvSpPr/>
      </dsp:nvSpPr>
      <dsp:spPr>
        <a:xfrm>
          <a:off x="0" y="4001743"/>
          <a:ext cx="11506202"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IDE z obsługą </a:t>
          </a:r>
          <a:r>
            <a:rPr lang="pl-PL" sz="1600" kern="1200" dirty="0" err="1"/>
            <a:t>TypeScript</a:t>
          </a:r>
          <a:r>
            <a:rPr lang="pl-PL" sz="1600" kern="1200" dirty="0"/>
            <a:t> oferują zaawansowane funkcje takie jak auto uzupełnianie kodu, </a:t>
          </a:r>
          <a:r>
            <a:rPr lang="pl-PL" sz="1600" kern="1200" dirty="0" err="1"/>
            <a:t>refaktoryzacja</a:t>
          </a:r>
          <a:r>
            <a:rPr lang="pl-PL" sz="1600" kern="1200" dirty="0"/>
            <a:t>, czy sprawdzanie typów.</a:t>
          </a:r>
        </a:p>
        <a:p>
          <a:pPr marL="171450" lvl="1" indent="-171450" algn="l" defTabSz="711200">
            <a:lnSpc>
              <a:spcPct val="90000"/>
            </a:lnSpc>
            <a:spcBef>
              <a:spcPct val="0"/>
            </a:spcBef>
            <a:spcAft>
              <a:spcPct val="20000"/>
            </a:spcAft>
            <a:buNone/>
          </a:pPr>
          <a:r>
            <a:rPr lang="pl-PL" sz="1600" b="1" kern="1200" dirty="0"/>
            <a:t>JavaScript</a:t>
          </a:r>
          <a:r>
            <a:rPr lang="pl-PL" sz="1600" kern="1200" dirty="0"/>
            <a:t>: Wsparcie narzędzi jest ograniczone.</a:t>
          </a:r>
        </a:p>
      </dsp:txBody>
      <dsp:txXfrm>
        <a:off x="0" y="4001743"/>
        <a:ext cx="11506202" cy="7607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EDC7D-7086-41C4-A9E2-0AC9A01654B5}">
      <dsp:nvSpPr>
        <dsp:cNvPr id="0" name=""/>
        <dsp:cNvSpPr/>
      </dsp:nvSpPr>
      <dsp:spPr>
        <a:xfrm>
          <a:off x="0" y="99229"/>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dirty="0"/>
            <a:t>Co to jest </a:t>
          </a:r>
          <a:r>
            <a:rPr lang="pl-PL" sz="1700" b="1" kern="1200" dirty="0" err="1"/>
            <a:t>Angular</a:t>
          </a:r>
          <a:r>
            <a:rPr lang="pl-PL" sz="1700" b="1" kern="1200" dirty="0"/>
            <a:t> CLI? </a:t>
          </a:r>
          <a:endParaRPr lang="pl-PL" sz="1700" kern="1200" dirty="0"/>
        </a:p>
      </dsp:txBody>
      <dsp:txXfrm>
        <a:off x="19904" y="119133"/>
        <a:ext cx="10780592" cy="367937"/>
      </dsp:txXfrm>
    </dsp:sp>
    <dsp:sp modelId="{FA4903CB-D6C2-4F5F-86D7-B4EC2299F2A5}">
      <dsp:nvSpPr>
        <dsp:cNvPr id="0" name=""/>
        <dsp:cNvSpPr/>
      </dsp:nvSpPr>
      <dsp:spPr>
        <a:xfrm>
          <a:off x="0" y="506974"/>
          <a:ext cx="10820400"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kern="1200"/>
            <a:t>Wyobraź sobie magiczną różdżkę, która tworzy za Ciebie całą strukturę aplikacji Angularowej. Definiuje początkowy zestaw zależności, czy ustawia TypeScript dla wcześniej stworzonej struktury.</a:t>
          </a:r>
        </a:p>
      </dsp:txBody>
      <dsp:txXfrm>
        <a:off x="0" y="506974"/>
        <a:ext cx="10820400" cy="413482"/>
      </dsp:txXfrm>
    </dsp:sp>
    <dsp:sp modelId="{B37C5E71-845E-4795-B49F-2E069BECE823}">
      <dsp:nvSpPr>
        <dsp:cNvPr id="0" name=""/>
        <dsp:cNvSpPr/>
      </dsp:nvSpPr>
      <dsp:spPr>
        <a:xfrm>
          <a:off x="0" y="920457"/>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a:t>Dlaczego warto go używać? </a:t>
          </a:r>
          <a:endParaRPr lang="pl-PL" sz="1700" kern="1200"/>
        </a:p>
      </dsp:txBody>
      <dsp:txXfrm>
        <a:off x="19904" y="940361"/>
        <a:ext cx="10780592" cy="367937"/>
      </dsp:txXfrm>
    </dsp:sp>
    <dsp:sp modelId="{47532927-1D9E-4223-9F94-30CE54511647}">
      <dsp:nvSpPr>
        <dsp:cNvPr id="0" name=""/>
        <dsp:cNvSpPr/>
      </dsp:nvSpPr>
      <dsp:spPr>
        <a:xfrm>
          <a:off x="0" y="1328202"/>
          <a:ext cx="108204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kern="1200" dirty="0"/>
            <a:t>Oszczędza mnóstwo czasu i nerwów, pozwala skupić się na logice biznesowej, a nie na konfiguracji.</a:t>
          </a:r>
        </a:p>
      </dsp:txBody>
      <dsp:txXfrm>
        <a:off x="0" y="1328202"/>
        <a:ext cx="10820400" cy="281520"/>
      </dsp:txXfrm>
    </dsp:sp>
    <dsp:sp modelId="{324D83AA-0435-4F1E-B476-8E41B64CE29F}">
      <dsp:nvSpPr>
        <dsp:cNvPr id="0" name=""/>
        <dsp:cNvSpPr/>
      </dsp:nvSpPr>
      <dsp:spPr>
        <a:xfrm>
          <a:off x="0" y="1609722"/>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a:t>Przykłady:</a:t>
          </a:r>
          <a:endParaRPr lang="pl-PL" sz="1700" kern="1200"/>
        </a:p>
      </dsp:txBody>
      <dsp:txXfrm>
        <a:off x="19904" y="1629626"/>
        <a:ext cx="10780592" cy="367937"/>
      </dsp:txXfrm>
    </dsp:sp>
    <dsp:sp modelId="{0F43C65F-B265-43FE-93BD-2990FDB93379}">
      <dsp:nvSpPr>
        <dsp:cNvPr id="0" name=""/>
        <dsp:cNvSpPr/>
      </dsp:nvSpPr>
      <dsp:spPr>
        <a:xfrm>
          <a:off x="0" y="2017467"/>
          <a:ext cx="10820400"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b="1" kern="1200" dirty="0" err="1"/>
            <a:t>ng</a:t>
          </a:r>
          <a:r>
            <a:rPr lang="pl-PL" sz="1300" b="1" kern="1200" dirty="0"/>
            <a:t> </a:t>
          </a:r>
          <a:r>
            <a:rPr lang="pl-PL" sz="1300" b="1" kern="1200" dirty="0" err="1"/>
            <a:t>new</a:t>
          </a:r>
          <a:r>
            <a:rPr lang="pl-PL" sz="1300" b="1" kern="1200" dirty="0"/>
            <a:t> moja-aplikacja </a:t>
          </a:r>
          <a:r>
            <a:rPr lang="pl-PL" sz="1300" kern="1200" dirty="0"/>
            <a:t>– generuje aplikacje</a:t>
          </a:r>
        </a:p>
        <a:p>
          <a:pPr marL="114300" lvl="1" indent="-114300" algn="l" defTabSz="577850">
            <a:lnSpc>
              <a:spcPct val="90000"/>
            </a:lnSpc>
            <a:spcBef>
              <a:spcPct val="0"/>
            </a:spcBef>
            <a:spcAft>
              <a:spcPct val="20000"/>
            </a:spcAft>
            <a:buNone/>
          </a:pPr>
          <a:r>
            <a:rPr lang="pl-PL" sz="1300" b="1" kern="1200" dirty="0" err="1"/>
            <a:t>ng</a:t>
          </a:r>
          <a:r>
            <a:rPr lang="pl-PL" sz="1300" b="1" kern="1200" dirty="0"/>
            <a:t> </a:t>
          </a:r>
          <a:r>
            <a:rPr lang="pl-PL" sz="1300" b="1" kern="1200" dirty="0" err="1"/>
            <a:t>generate</a:t>
          </a:r>
          <a:r>
            <a:rPr lang="pl-PL" sz="1300" b="1" kern="1200" dirty="0"/>
            <a:t> component my-component </a:t>
          </a:r>
          <a:r>
            <a:rPr lang="pl-PL" sz="1300" kern="1200" dirty="0"/>
            <a:t>– generuje komponent</a:t>
          </a:r>
        </a:p>
      </dsp:txBody>
      <dsp:txXfrm>
        <a:off x="0" y="2017467"/>
        <a:ext cx="10820400" cy="448672"/>
      </dsp:txXfrm>
    </dsp:sp>
    <dsp:sp modelId="{8D7EB1DB-E2C0-4FE8-A0F1-B2BCF611E095}">
      <dsp:nvSpPr>
        <dsp:cNvPr id="0" name=""/>
        <dsp:cNvSpPr/>
      </dsp:nvSpPr>
      <dsp:spPr>
        <a:xfrm>
          <a:off x="0" y="2466140"/>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a:t>Zaawansowane zastosowania:</a:t>
          </a:r>
          <a:endParaRPr lang="pl-PL" sz="1700" kern="1200"/>
        </a:p>
      </dsp:txBody>
      <dsp:txXfrm>
        <a:off x="19904" y="2486044"/>
        <a:ext cx="10780592" cy="367937"/>
      </dsp:txXfrm>
    </dsp:sp>
    <dsp:sp modelId="{A7BAE965-33D9-4019-B15F-2541012C4322}">
      <dsp:nvSpPr>
        <dsp:cNvPr id="0" name=""/>
        <dsp:cNvSpPr/>
      </dsp:nvSpPr>
      <dsp:spPr>
        <a:xfrm>
          <a:off x="0" y="2873884"/>
          <a:ext cx="10820400" cy="668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b="1" kern="1200" dirty="0" err="1"/>
            <a:t>Customowe</a:t>
          </a:r>
          <a:r>
            <a:rPr lang="pl-PL" sz="1300" b="1" kern="1200" dirty="0"/>
            <a:t> schematy:</a:t>
          </a:r>
          <a:r>
            <a:rPr lang="pl-PL" sz="1300" kern="1200" dirty="0"/>
            <a:t> Twórz własne schematy, aby automatyzować powtarzalne zadania.</a:t>
          </a:r>
        </a:p>
        <a:p>
          <a:pPr marL="114300" lvl="1" indent="-114300" algn="l" defTabSz="577850">
            <a:lnSpc>
              <a:spcPct val="90000"/>
            </a:lnSpc>
            <a:spcBef>
              <a:spcPct val="0"/>
            </a:spcBef>
            <a:spcAft>
              <a:spcPct val="20000"/>
            </a:spcAft>
            <a:buNone/>
          </a:pPr>
          <a:r>
            <a:rPr lang="pl-PL" sz="1300" b="1" kern="1200" dirty="0"/>
            <a:t>Konfiguracja:</a:t>
          </a:r>
          <a:r>
            <a:rPr lang="pl-PL" sz="1300" kern="1200" dirty="0"/>
            <a:t> Dostosuj proces budowania i </a:t>
          </a:r>
          <a:r>
            <a:rPr lang="pl-PL" sz="1300" kern="1200" dirty="0" err="1"/>
            <a:t>deployowania</a:t>
          </a:r>
          <a:r>
            <a:rPr lang="pl-PL" sz="1300" kern="1200" dirty="0"/>
            <a:t> aplikacji.</a:t>
          </a:r>
        </a:p>
        <a:p>
          <a:pPr marL="114300" lvl="1" indent="-114300" algn="l" defTabSz="577850">
            <a:lnSpc>
              <a:spcPct val="90000"/>
            </a:lnSpc>
            <a:spcBef>
              <a:spcPct val="0"/>
            </a:spcBef>
            <a:spcAft>
              <a:spcPct val="20000"/>
            </a:spcAft>
            <a:buNone/>
          </a:pPr>
          <a:r>
            <a:rPr lang="pl-PL" sz="1300" b="1" kern="1200" dirty="0"/>
            <a:t>Integracja z innymi narzędziami:</a:t>
          </a:r>
          <a:r>
            <a:rPr lang="pl-PL" sz="1300" kern="1200" dirty="0"/>
            <a:t> Łącz </a:t>
          </a:r>
          <a:r>
            <a:rPr lang="pl-PL" sz="1300" kern="1200" dirty="0" err="1"/>
            <a:t>Angular</a:t>
          </a:r>
          <a:r>
            <a:rPr lang="pl-PL" sz="1300" kern="1200" dirty="0"/>
            <a:t> CLI z narzędziami do zarządzania wersjami, ciągłej integracji itp.</a:t>
          </a:r>
        </a:p>
      </dsp:txBody>
      <dsp:txXfrm>
        <a:off x="0" y="2873884"/>
        <a:ext cx="10820400" cy="6686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9D627-C627-43EA-BAE7-7E2B2E6FA871}">
      <dsp:nvSpPr>
        <dsp:cNvPr id="0" name=""/>
        <dsp:cNvSpPr/>
      </dsp:nvSpPr>
      <dsp:spPr>
        <a:xfrm>
          <a:off x="5586412" y="551543"/>
          <a:ext cx="3331508" cy="231278"/>
        </a:xfrm>
        <a:custGeom>
          <a:avLst/>
          <a:gdLst/>
          <a:ahLst/>
          <a:cxnLst/>
          <a:rect l="0" t="0" r="0" b="0"/>
          <a:pathLst>
            <a:path>
              <a:moveTo>
                <a:pt x="0" y="0"/>
              </a:moveTo>
              <a:lnTo>
                <a:pt x="0" y="115639"/>
              </a:lnTo>
              <a:lnTo>
                <a:pt x="3331508" y="115639"/>
              </a:lnTo>
              <a:lnTo>
                <a:pt x="3331508"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C05B90-A771-411C-A62E-6A7AAABD820D}">
      <dsp:nvSpPr>
        <dsp:cNvPr id="0" name=""/>
        <dsp:cNvSpPr/>
      </dsp:nvSpPr>
      <dsp:spPr>
        <a:xfrm>
          <a:off x="5586412" y="551543"/>
          <a:ext cx="1998905" cy="231278"/>
        </a:xfrm>
        <a:custGeom>
          <a:avLst/>
          <a:gdLst/>
          <a:ahLst/>
          <a:cxnLst/>
          <a:rect l="0" t="0" r="0" b="0"/>
          <a:pathLst>
            <a:path>
              <a:moveTo>
                <a:pt x="0" y="0"/>
              </a:moveTo>
              <a:lnTo>
                <a:pt x="0" y="115639"/>
              </a:lnTo>
              <a:lnTo>
                <a:pt x="1998905" y="115639"/>
              </a:lnTo>
              <a:lnTo>
                <a:pt x="1998905"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F286BE-1E51-4CC0-B126-BBD1604DF539}">
      <dsp:nvSpPr>
        <dsp:cNvPr id="0" name=""/>
        <dsp:cNvSpPr/>
      </dsp:nvSpPr>
      <dsp:spPr>
        <a:xfrm>
          <a:off x="5586412" y="551543"/>
          <a:ext cx="666301" cy="231278"/>
        </a:xfrm>
        <a:custGeom>
          <a:avLst/>
          <a:gdLst/>
          <a:ahLst/>
          <a:cxnLst/>
          <a:rect l="0" t="0" r="0" b="0"/>
          <a:pathLst>
            <a:path>
              <a:moveTo>
                <a:pt x="0" y="0"/>
              </a:moveTo>
              <a:lnTo>
                <a:pt x="0" y="115639"/>
              </a:lnTo>
              <a:lnTo>
                <a:pt x="666301" y="115639"/>
              </a:lnTo>
              <a:lnTo>
                <a:pt x="666301"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4858BF-FF88-4CE7-BF90-A9983412A819}">
      <dsp:nvSpPr>
        <dsp:cNvPr id="0" name=""/>
        <dsp:cNvSpPr/>
      </dsp:nvSpPr>
      <dsp:spPr>
        <a:xfrm>
          <a:off x="4920110" y="551543"/>
          <a:ext cx="666301" cy="231278"/>
        </a:xfrm>
        <a:custGeom>
          <a:avLst/>
          <a:gdLst/>
          <a:ahLst/>
          <a:cxnLst/>
          <a:rect l="0" t="0" r="0" b="0"/>
          <a:pathLst>
            <a:path>
              <a:moveTo>
                <a:pt x="666301" y="0"/>
              </a:moveTo>
              <a:lnTo>
                <a:pt x="666301" y="115639"/>
              </a:lnTo>
              <a:lnTo>
                <a:pt x="0" y="115639"/>
              </a:lnTo>
              <a:lnTo>
                <a:pt x="0"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1659B-E9BF-4A73-81AE-4F0DF5A05D0B}">
      <dsp:nvSpPr>
        <dsp:cNvPr id="0" name=""/>
        <dsp:cNvSpPr/>
      </dsp:nvSpPr>
      <dsp:spPr>
        <a:xfrm>
          <a:off x="3587507" y="551543"/>
          <a:ext cx="1998905" cy="231278"/>
        </a:xfrm>
        <a:custGeom>
          <a:avLst/>
          <a:gdLst/>
          <a:ahLst/>
          <a:cxnLst/>
          <a:rect l="0" t="0" r="0" b="0"/>
          <a:pathLst>
            <a:path>
              <a:moveTo>
                <a:pt x="1998905" y="0"/>
              </a:moveTo>
              <a:lnTo>
                <a:pt x="1998905" y="115639"/>
              </a:lnTo>
              <a:lnTo>
                <a:pt x="0" y="115639"/>
              </a:lnTo>
              <a:lnTo>
                <a:pt x="0"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258DEE-8F4F-4F0F-AFB9-49F81694DC11}">
      <dsp:nvSpPr>
        <dsp:cNvPr id="0" name=""/>
        <dsp:cNvSpPr/>
      </dsp:nvSpPr>
      <dsp:spPr>
        <a:xfrm>
          <a:off x="2254903" y="551543"/>
          <a:ext cx="3331508" cy="231278"/>
        </a:xfrm>
        <a:custGeom>
          <a:avLst/>
          <a:gdLst/>
          <a:ahLst/>
          <a:cxnLst/>
          <a:rect l="0" t="0" r="0" b="0"/>
          <a:pathLst>
            <a:path>
              <a:moveTo>
                <a:pt x="3331508" y="0"/>
              </a:moveTo>
              <a:lnTo>
                <a:pt x="3331508" y="115639"/>
              </a:lnTo>
              <a:lnTo>
                <a:pt x="0" y="115639"/>
              </a:lnTo>
              <a:lnTo>
                <a:pt x="0"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4D6C9-5393-40BF-8F0E-0D2B1ACF2CC0}">
      <dsp:nvSpPr>
        <dsp:cNvPr id="0" name=""/>
        <dsp:cNvSpPr/>
      </dsp:nvSpPr>
      <dsp:spPr>
        <a:xfrm>
          <a:off x="5035749" y="881"/>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dirty="0" err="1"/>
            <a:t>Angular</a:t>
          </a:r>
          <a:r>
            <a:rPr lang="pl-PL" sz="1500" kern="1200" dirty="0"/>
            <a:t> CLI</a:t>
          </a:r>
        </a:p>
      </dsp:txBody>
      <dsp:txXfrm>
        <a:off x="5035749" y="881"/>
        <a:ext cx="1101325" cy="550662"/>
      </dsp:txXfrm>
    </dsp:sp>
    <dsp:sp modelId="{AB8C2E9A-AD88-43FB-B02E-94AD5896007E}">
      <dsp:nvSpPr>
        <dsp:cNvPr id="0" name=""/>
        <dsp:cNvSpPr/>
      </dsp:nvSpPr>
      <dsp:spPr>
        <a:xfrm>
          <a:off x="1704241"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dirty="0"/>
            <a:t>Project </a:t>
          </a:r>
          <a:r>
            <a:rPr lang="pl-PL" sz="1500" kern="1200" dirty="0" err="1"/>
            <a:t>generation</a:t>
          </a:r>
          <a:endParaRPr lang="pl-PL" sz="1500" kern="1200" dirty="0"/>
        </a:p>
      </dsp:txBody>
      <dsp:txXfrm>
        <a:off x="1704241" y="782822"/>
        <a:ext cx="1101325" cy="550662"/>
      </dsp:txXfrm>
    </dsp:sp>
    <dsp:sp modelId="{43F817C1-7E68-4A5D-A18D-B15C4220CB66}">
      <dsp:nvSpPr>
        <dsp:cNvPr id="0" name=""/>
        <dsp:cNvSpPr/>
      </dsp:nvSpPr>
      <dsp:spPr>
        <a:xfrm>
          <a:off x="3036844"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Conde generation</a:t>
          </a:r>
        </a:p>
      </dsp:txBody>
      <dsp:txXfrm>
        <a:off x="3036844" y="782822"/>
        <a:ext cx="1101325" cy="550662"/>
      </dsp:txXfrm>
    </dsp:sp>
    <dsp:sp modelId="{77EDDFBA-AC56-4417-9363-E210DD53EDFF}">
      <dsp:nvSpPr>
        <dsp:cNvPr id="0" name=""/>
        <dsp:cNvSpPr/>
      </dsp:nvSpPr>
      <dsp:spPr>
        <a:xfrm>
          <a:off x="4369448"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Code linting</a:t>
          </a:r>
        </a:p>
      </dsp:txBody>
      <dsp:txXfrm>
        <a:off x="4369448" y="782822"/>
        <a:ext cx="1101325" cy="550662"/>
      </dsp:txXfrm>
    </dsp:sp>
    <dsp:sp modelId="{AAB80C3D-8B00-45B4-812B-6FEA16F884E8}">
      <dsp:nvSpPr>
        <dsp:cNvPr id="0" name=""/>
        <dsp:cNvSpPr/>
      </dsp:nvSpPr>
      <dsp:spPr>
        <a:xfrm>
          <a:off x="5702051"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dirty="0"/>
            <a:t>Development </a:t>
          </a:r>
          <a:r>
            <a:rPr lang="pl-PL" sz="1500" kern="1200" dirty="0" err="1"/>
            <a:t>server</a:t>
          </a:r>
          <a:endParaRPr lang="pl-PL" sz="1500" kern="1200" dirty="0"/>
        </a:p>
      </dsp:txBody>
      <dsp:txXfrm>
        <a:off x="5702051" y="782822"/>
        <a:ext cx="1101325" cy="550662"/>
      </dsp:txXfrm>
    </dsp:sp>
    <dsp:sp modelId="{CE9B11A0-840F-4243-9A43-BF59F65D0270}">
      <dsp:nvSpPr>
        <dsp:cNvPr id="0" name=""/>
        <dsp:cNvSpPr/>
      </dsp:nvSpPr>
      <dsp:spPr>
        <a:xfrm>
          <a:off x="7034655"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Optimised production</a:t>
          </a:r>
        </a:p>
      </dsp:txBody>
      <dsp:txXfrm>
        <a:off x="7034655" y="782822"/>
        <a:ext cx="1101325" cy="550662"/>
      </dsp:txXfrm>
    </dsp:sp>
    <dsp:sp modelId="{5343939A-4CD5-43A9-8A9B-E832E1A6263B}">
      <dsp:nvSpPr>
        <dsp:cNvPr id="0" name=""/>
        <dsp:cNvSpPr/>
      </dsp:nvSpPr>
      <dsp:spPr>
        <a:xfrm>
          <a:off x="8367258"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Testing automation</a:t>
          </a:r>
        </a:p>
      </dsp:txBody>
      <dsp:txXfrm>
        <a:off x="8367258" y="782822"/>
        <a:ext cx="1101325" cy="5506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AA48C-FFF2-4662-8EAF-14D8FCE0CADB}">
      <dsp:nvSpPr>
        <dsp:cNvPr id="0" name=""/>
        <dsp:cNvSpPr/>
      </dsp:nvSpPr>
      <dsp:spPr>
        <a:xfrm rot="5400000">
          <a:off x="6749258" y="-2820249"/>
          <a:ext cx="857965" cy="67559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pl-PL" sz="1100" kern="1200" dirty="0"/>
            <a:t>Node.js – v18.9.1 albo nowsza</a:t>
          </a:r>
        </a:p>
        <a:p>
          <a:pPr marL="57150" lvl="1" indent="-57150" algn="l" defTabSz="488950">
            <a:lnSpc>
              <a:spcPct val="90000"/>
            </a:lnSpc>
            <a:spcBef>
              <a:spcPct val="0"/>
            </a:spcBef>
            <a:spcAft>
              <a:spcPct val="15000"/>
            </a:spcAft>
            <a:buChar char="•"/>
          </a:pPr>
          <a:r>
            <a:rPr lang="pl-PL" sz="1100" kern="1200" dirty="0"/>
            <a:t>Edytor kodu / IDE – my użyjemy Visual Studio </a:t>
          </a:r>
          <a:r>
            <a:rPr lang="pl-PL" sz="1100" kern="1200" dirty="0" err="1"/>
            <a:t>Code</a:t>
          </a:r>
          <a:endParaRPr lang="pl-PL" sz="1100" kern="1200" dirty="0"/>
        </a:p>
        <a:p>
          <a:pPr marL="57150" lvl="1" indent="-57150" algn="l" defTabSz="488950">
            <a:lnSpc>
              <a:spcPct val="90000"/>
            </a:lnSpc>
            <a:spcBef>
              <a:spcPct val="0"/>
            </a:spcBef>
            <a:spcAft>
              <a:spcPct val="15000"/>
            </a:spcAft>
            <a:buChar char="•"/>
          </a:pPr>
          <a:r>
            <a:rPr lang="pl-PL" sz="1100" kern="1200" dirty="0"/>
            <a:t>Git oraz dostęp do terminala</a:t>
          </a:r>
        </a:p>
        <a:p>
          <a:pPr marL="57150" lvl="1" indent="-57150" algn="l" defTabSz="488950">
            <a:lnSpc>
              <a:spcPct val="90000"/>
            </a:lnSpc>
            <a:spcBef>
              <a:spcPct val="0"/>
            </a:spcBef>
            <a:spcAft>
              <a:spcPct val="15000"/>
            </a:spcAft>
            <a:buChar char="•"/>
          </a:pPr>
          <a:r>
            <a:rPr lang="pl-PL" sz="1100" kern="1200"/>
            <a:t>Dostęp do zdalnych repozytoriów (eg. npm).</a:t>
          </a:r>
        </a:p>
      </dsp:txBody>
      <dsp:txXfrm rot="-5400000">
        <a:off x="3800245" y="170646"/>
        <a:ext cx="6714109" cy="774201"/>
      </dsp:txXfrm>
    </dsp:sp>
    <dsp:sp modelId="{135F296C-85C4-4B7A-AF7F-0192BE3AF1C6}">
      <dsp:nvSpPr>
        <dsp:cNvPr id="0" name=""/>
        <dsp:cNvSpPr/>
      </dsp:nvSpPr>
      <dsp:spPr>
        <a:xfrm>
          <a:off x="0" y="0"/>
          <a:ext cx="3800245" cy="10724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90000"/>
            </a:lnSpc>
            <a:spcBef>
              <a:spcPct val="0"/>
            </a:spcBef>
            <a:spcAft>
              <a:spcPct val="35000"/>
            </a:spcAft>
            <a:buNone/>
          </a:pPr>
          <a:r>
            <a:rPr lang="pl-PL" sz="5000" b="1" kern="1200" dirty="0"/>
            <a:t>Wymagania:</a:t>
          </a:r>
          <a:endParaRPr lang="pl-PL" sz="5000" kern="1200" dirty="0"/>
        </a:p>
      </dsp:txBody>
      <dsp:txXfrm>
        <a:off x="52353" y="52353"/>
        <a:ext cx="3695539" cy="9677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45008F-94DB-43E0-8C9F-1F0525894FDF}" type="datetime1">
              <a:rPr lang="pl-PL" smtClean="0"/>
              <a:t>23.11.2024</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dirty="0"/>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7B4BC46-CA7A-4D04-99E7-1DA77BD3C4E2}" type="datetime1">
              <a:rPr lang="pl-PL" smtClean="0"/>
              <a:t>23.11.2024</a:t>
            </a:fld>
            <a:endParaRPr lang="en-US"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dirty="0"/>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angular.io/docs/ts/latest/api/forms/index/NgForm-directive.html"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Witam na szkoleniu z podstaw </a:t>
            </a:r>
            <a:r>
              <a:rPr lang="pl-PL" dirty="0" err="1"/>
              <a:t>Angulara</a:t>
            </a:r>
            <a:r>
              <a:rPr lang="pl-PL" dirty="0"/>
              <a:t>.</a:t>
            </a:r>
          </a:p>
          <a:p>
            <a:endParaRPr lang="pl-PL" dirty="0"/>
          </a:p>
          <a:p>
            <a:r>
              <a:rPr lang="pl-PL" dirty="0"/>
              <a:t>Zanim przejdziemy do części właściwej, ustalmy sobie, </a:t>
            </a:r>
          </a:p>
          <a:p>
            <a:r>
              <a:rPr lang="pl-PL" dirty="0"/>
              <a:t>że określenia </a:t>
            </a:r>
            <a:r>
              <a:rPr lang="pl-PL" dirty="0" err="1"/>
              <a:t>Angular</a:t>
            </a:r>
            <a:r>
              <a:rPr lang="pl-PL" dirty="0"/>
              <a:t> będę używał zawsze, mając na myśli </a:t>
            </a:r>
            <a:r>
              <a:rPr lang="pl-PL" dirty="0" err="1"/>
              <a:t>Angulara</a:t>
            </a:r>
            <a:r>
              <a:rPr lang="pl-PL" dirty="0"/>
              <a:t> napisanego w </a:t>
            </a:r>
            <a:r>
              <a:rPr lang="pl-PL" dirty="0" err="1"/>
              <a:t>TypeScripcie</a:t>
            </a:r>
            <a:r>
              <a:rPr lang="pl-PL" dirty="0"/>
              <a:t>, więc wersje 2+</a:t>
            </a:r>
          </a:p>
          <a:p>
            <a:endParaRPr lang="pl-PL" dirty="0"/>
          </a:p>
          <a:p>
            <a:endParaRPr lang="pl-PL" dirty="0"/>
          </a:p>
          <a:p>
            <a:r>
              <a:rPr lang="pl-PL" dirty="0"/>
              <a:t>Gdybyście mieli jakieś pytania to zadawajcie je śmiało, jak nie będę znał na nie odpowiedzi, zabiorę je ze sobą i postaram się do Was wrócić z odpowiedzią.</a:t>
            </a:r>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a:t>
            </a:fld>
            <a:endParaRPr lang="en-US" dirty="0"/>
          </a:p>
        </p:txBody>
      </p:sp>
    </p:spTree>
    <p:extLst>
      <p:ext uri="{BB962C8B-B14F-4D97-AF65-F5344CB8AC3E}">
        <p14:creationId xmlns:p14="http://schemas.microsoft.com/office/powerpoint/2010/main" val="81550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endParaRPr lang="pl-PL" dirty="0"/>
          </a:p>
          <a:p>
            <a:r>
              <a:rPr lang="pl-PL" dirty="0"/>
              <a:t>…</a:t>
            </a:r>
          </a:p>
          <a:p>
            <a:endParaRPr lang="pl-PL" dirty="0"/>
          </a:p>
          <a:p>
            <a:r>
              <a:rPr lang="pl-PL" dirty="0"/>
              <a:t>Poza wymienionymi szablonem, klasą i stylami - Komponent może zawierać więcej metadanych go opisujących. </a:t>
            </a:r>
            <a:br>
              <a:rPr lang="pl-PL" dirty="0"/>
            </a:br>
            <a:r>
              <a:rPr lang="pl-PL" dirty="0"/>
              <a:t>Zobaczymy sobie wszystko jeszcze w praktyce i wtedy opowiem więcej, nie chciałbym żebyście mi tu teraz pousypiali z nudów słuchając teorii.</a:t>
            </a:r>
            <a:br>
              <a:rPr lang="pl-PL" dirty="0"/>
            </a:br>
            <a:br>
              <a:rPr lang="pl-PL" dirty="0"/>
            </a:br>
            <a:br>
              <a:rPr lang="pl-PL" dirty="0"/>
            </a:b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10</a:t>
            </a:fld>
            <a:endParaRPr lang="en-US" dirty="0"/>
          </a:p>
        </p:txBody>
      </p:sp>
    </p:spTree>
    <p:extLst>
      <p:ext uri="{BB962C8B-B14F-4D97-AF65-F5344CB8AC3E}">
        <p14:creationId xmlns:p14="http://schemas.microsoft.com/office/powerpoint/2010/main" val="3683806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Bardzo </a:t>
            </a:r>
            <a:r>
              <a:rPr lang="pl-PL" dirty="0" err="1"/>
              <a:t>przydatnę</a:t>
            </a:r>
            <a:r>
              <a:rPr lang="pl-PL" dirty="0"/>
              <a:t> gdy chcemy w łatwy i przyjemny sposób budować i utrzymywać logikę biznesową.</a:t>
            </a:r>
            <a:br>
              <a:rPr lang="pl-PL" dirty="0"/>
            </a:br>
            <a:r>
              <a:rPr lang="pl-PL" dirty="0"/>
              <a:t>Robimy to poprzez dzielenie logiki na klasy wg kryteriów dla jakich istnieje.</a:t>
            </a:r>
          </a:p>
          <a:p>
            <a:r>
              <a:rPr lang="pl-PL" dirty="0"/>
              <a:t>Dzięki temu gdy zachodzi zmiana wymagać co do projektu, zmiany dokonujemy w jednym miejscu, a nie szukamy po całym projekcie.</a:t>
            </a:r>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11</a:t>
            </a:fld>
            <a:endParaRPr lang="en-US" dirty="0"/>
          </a:p>
        </p:txBody>
      </p:sp>
    </p:spTree>
    <p:extLst>
      <p:ext uri="{BB962C8B-B14F-4D97-AF65-F5344CB8AC3E}">
        <p14:creationId xmlns:p14="http://schemas.microsoft.com/office/powerpoint/2010/main" val="513867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pl-PL" dirty="0"/>
              <a:t>Router umożliwia nawigację pomiędzy różnymi widokami (komponentami) w aplikacji </a:t>
            </a:r>
            <a:r>
              <a:rPr lang="pl-PL" dirty="0" err="1"/>
              <a:t>Angular</a:t>
            </a:r>
            <a:r>
              <a:rPr lang="pl-PL" dirty="0"/>
              <a:t>,</a:t>
            </a:r>
            <a:br>
              <a:rPr lang="pl-PL" dirty="0"/>
            </a:br>
            <a:br>
              <a:rPr lang="pl-PL" dirty="0"/>
            </a:br>
            <a:r>
              <a:rPr lang="pl-PL" dirty="0" err="1"/>
              <a:t>RouterModule</a:t>
            </a:r>
            <a:r>
              <a:rPr lang="pl-PL" dirty="0"/>
              <a:t> czy </a:t>
            </a:r>
            <a:r>
              <a:rPr lang="pl-PL" dirty="0" err="1"/>
              <a:t>ProvideRouter</a:t>
            </a:r>
            <a:r>
              <a:rPr lang="pl-PL" dirty="0"/>
              <a:t> to elementy całego </a:t>
            </a:r>
            <a:r>
              <a:rPr lang="pl-PL" dirty="0" err="1"/>
              <a:t>ficzera</a:t>
            </a:r>
            <a:r>
              <a:rPr lang="pl-PL" dirty="0"/>
              <a:t> - dostarczają niezbędną logikę, umożliwiającą konfigurację nawigacji aplikacji. To taka paczka funkcjonalności.</a:t>
            </a:r>
          </a:p>
          <a:p>
            <a:pPr marL="0" indent="0">
              <a:buFont typeface="+mj-lt"/>
              <a:buNone/>
            </a:pPr>
            <a:endParaRPr lang="pl-PL" dirty="0"/>
          </a:p>
          <a:p>
            <a:pPr marL="0" indent="0">
              <a:buFont typeface="+mj-lt"/>
              <a:buNone/>
            </a:pPr>
            <a:r>
              <a:rPr lang="pl-PL" dirty="0"/>
              <a:t>By skorzystać z routingu w aplikacji potrzebne do tego są jeszcze tablice tras.</a:t>
            </a:r>
            <a:br>
              <a:rPr lang="pl-PL" dirty="0"/>
            </a:br>
            <a:r>
              <a:rPr lang="pl-PL" dirty="0"/>
              <a:t>W ramach tablic tras definiujemy strukturę poruszania się po aplikacji oraz to czego do tego potrzebujemy.</a:t>
            </a:r>
            <a:br>
              <a:rPr lang="pl-PL" dirty="0"/>
            </a:br>
            <a:br>
              <a:rPr lang="pl-PL" dirty="0"/>
            </a:br>
            <a:r>
              <a:rPr lang="pl-PL" dirty="0"/>
              <a:t>Jak wskoczymy sobie w kod to opowiem Wam o tym więcej </a:t>
            </a:r>
            <a:r>
              <a:rPr lang="pl-PL" dirty="0">
                <a:sym typeface="Wingdings" panose="05000000000000000000" pitchFamily="2" charset="2"/>
              </a:rPr>
              <a:t></a:t>
            </a:r>
            <a:br>
              <a:rPr lang="pl-PL" dirty="0"/>
            </a:br>
            <a:endParaRPr lang="pl-PL" dirty="0"/>
          </a:p>
          <a:p>
            <a:pPr marL="228600" indent="-228600">
              <a:buFont typeface="+mj-lt"/>
              <a:buAutoNum type="arabicPeriod"/>
            </a:pPr>
            <a:r>
              <a:rPr lang="en-US" dirty="0"/>
              <a:t>import { </a:t>
            </a:r>
            <a:r>
              <a:rPr lang="en-US" dirty="0" err="1"/>
              <a:t>RouterModule</a:t>
            </a:r>
            <a:r>
              <a:rPr lang="en-US" dirty="0"/>
              <a:t> } from '@angular/router’;</a:t>
            </a:r>
            <a:endParaRPr lang="pl-PL" dirty="0"/>
          </a:p>
          <a:p>
            <a:pPr marL="228600" indent="-228600">
              <a:buFont typeface="+mj-lt"/>
              <a:buAutoNum type="arabicPeriod"/>
            </a:pPr>
            <a:r>
              <a:rPr lang="pl-PL" dirty="0" err="1"/>
              <a:t>const</a:t>
            </a:r>
            <a:r>
              <a:rPr lang="pl-PL" dirty="0"/>
              <a:t> </a:t>
            </a:r>
            <a:r>
              <a:rPr lang="pl-PL" dirty="0" err="1"/>
              <a:t>routes</a:t>
            </a:r>
            <a:r>
              <a:rPr lang="pl-PL" dirty="0"/>
              <a:t>: </a:t>
            </a:r>
            <a:r>
              <a:rPr lang="pl-PL" dirty="0" err="1"/>
              <a:t>Routes</a:t>
            </a:r>
            <a:r>
              <a:rPr lang="pl-PL" dirty="0"/>
              <a:t> = [</a:t>
            </a:r>
            <a:br>
              <a:rPr lang="pl-PL" dirty="0"/>
            </a:br>
            <a:r>
              <a:rPr lang="pl-PL" dirty="0"/>
              <a:t>  { </a:t>
            </a:r>
            <a:r>
              <a:rPr lang="pl-PL" dirty="0" err="1"/>
              <a:t>path</a:t>
            </a:r>
            <a:r>
              <a:rPr lang="pl-PL" dirty="0"/>
              <a:t>: '', component: </a:t>
            </a:r>
            <a:r>
              <a:rPr lang="pl-PL" dirty="0" err="1"/>
              <a:t>HomeComponent</a:t>
            </a:r>
            <a:r>
              <a:rPr lang="pl-PL" dirty="0"/>
              <a:t> },</a:t>
            </a:r>
            <a:br>
              <a:rPr lang="pl-PL" dirty="0"/>
            </a:br>
            <a:r>
              <a:rPr lang="pl-PL" dirty="0"/>
              <a:t>  { </a:t>
            </a:r>
            <a:r>
              <a:rPr lang="pl-PL" dirty="0" err="1"/>
              <a:t>path</a:t>
            </a:r>
            <a:r>
              <a:rPr lang="pl-PL" dirty="0"/>
              <a:t>: '</a:t>
            </a:r>
            <a:r>
              <a:rPr lang="pl-PL" dirty="0" err="1"/>
              <a:t>about</a:t>
            </a:r>
            <a:r>
              <a:rPr lang="pl-PL" dirty="0"/>
              <a:t>', component: </a:t>
            </a:r>
            <a:r>
              <a:rPr lang="pl-PL" dirty="0" err="1"/>
              <a:t>AboutComponent</a:t>
            </a:r>
            <a:r>
              <a:rPr lang="pl-PL" dirty="0"/>
              <a:t> },</a:t>
            </a:r>
            <a:br>
              <a:rPr lang="pl-PL" dirty="0"/>
            </a:br>
            <a:r>
              <a:rPr lang="pl-PL" dirty="0"/>
              <a:t>  { </a:t>
            </a:r>
            <a:r>
              <a:rPr lang="pl-PL" dirty="0" err="1"/>
              <a:t>path</a:t>
            </a:r>
            <a:r>
              <a:rPr lang="pl-PL" dirty="0"/>
              <a:t>: '**', component: </a:t>
            </a:r>
            <a:r>
              <a:rPr lang="pl-PL" dirty="0" err="1"/>
              <a:t>NotFoundComponent</a:t>
            </a:r>
            <a:r>
              <a:rPr lang="pl-PL" dirty="0"/>
              <a:t> } // "</a:t>
            </a:r>
            <a:r>
              <a:rPr lang="pl-PL" dirty="0" err="1"/>
              <a:t>catch-all</a:t>
            </a:r>
            <a:r>
              <a:rPr lang="pl-PL" dirty="0"/>
              <a:t>" na błędne URL</a:t>
            </a:r>
            <a:br>
              <a:rPr lang="pl-PL" dirty="0"/>
            </a:br>
            <a:r>
              <a:rPr lang="pl-PL" dirty="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pl-PL" dirty="0"/>
              <a:t>Router może być importowany jako module. Może też być podawany jako </a:t>
            </a:r>
            <a:r>
              <a:rPr lang="pl-PL" dirty="0" err="1"/>
              <a:t>provider</a:t>
            </a:r>
            <a:r>
              <a:rPr lang="pl-PL" dirty="0"/>
              <a:t> - </a:t>
            </a:r>
            <a:r>
              <a:rPr lang="pl-PL" b="1" dirty="0" err="1">
                <a:solidFill>
                  <a:srgbClr val="7AA2F7"/>
                </a:solidFill>
                <a:effectLst/>
                <a:latin typeface="Consolas" panose="020B0609020204030204" pitchFamily="49" charset="0"/>
              </a:rPr>
              <a:t>provideRouter</a:t>
            </a:r>
            <a:r>
              <a:rPr lang="pl-PL" b="1" dirty="0">
                <a:solidFill>
                  <a:srgbClr val="9ABDF5"/>
                </a:solidFill>
                <a:effectLst/>
                <a:latin typeface="Consolas" panose="020B0609020204030204" pitchFamily="49" charset="0"/>
              </a:rPr>
              <a:t>(</a:t>
            </a:r>
            <a:r>
              <a:rPr lang="pl-PL" b="1" dirty="0" err="1">
                <a:solidFill>
                  <a:srgbClr val="7DCFFF"/>
                </a:solidFill>
                <a:effectLst/>
                <a:latin typeface="Consolas" panose="020B0609020204030204" pitchFamily="49" charset="0"/>
              </a:rPr>
              <a:t>routes</a:t>
            </a:r>
            <a:r>
              <a:rPr lang="pl-PL" b="1" dirty="0">
                <a:solidFill>
                  <a:srgbClr val="9ABDF5"/>
                </a:solidFill>
                <a:effectLst/>
                <a:latin typeface="Consolas" panose="020B0609020204030204" pitchFamily="49" charset="0"/>
              </a:rPr>
              <a:t>)</a:t>
            </a:r>
            <a:endParaRPr lang="pl-PL" b="1" dirty="0"/>
          </a:p>
          <a:p>
            <a:pPr marL="228600" indent="-228600">
              <a:buFont typeface="+mj-lt"/>
              <a:buAutoNum type="arabicPeriod"/>
            </a:pP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12</a:t>
            </a:fld>
            <a:endParaRPr lang="en-US" dirty="0"/>
          </a:p>
        </p:txBody>
      </p:sp>
    </p:spTree>
    <p:extLst>
      <p:ext uri="{BB962C8B-B14F-4D97-AF65-F5344CB8AC3E}">
        <p14:creationId xmlns:p14="http://schemas.microsoft.com/office/powerpoint/2010/main" val="259270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Tym slajdem chciałbym Wam pokazać, jak architektura </a:t>
            </a:r>
            <a:r>
              <a:rPr lang="pl-PL" dirty="0" err="1"/>
              <a:t>frameworka</a:t>
            </a:r>
            <a:r>
              <a:rPr lang="pl-PL" dirty="0"/>
              <a:t> wspiera dzielenie aplikacji na mniejsze części (moduły)</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dowolnie importować i eksportować moduły, niezależnie czy pochodzą z Naszej </a:t>
            </a:r>
            <a:r>
              <a:rPr lang="pl-PL" dirty="0" err="1"/>
              <a:t>aplikcaji</a:t>
            </a:r>
            <a:r>
              <a:rPr lang="pl-PL" dirty="0"/>
              <a:t> czy </a:t>
            </a:r>
            <a:r>
              <a:rPr lang="pl-PL" dirty="0" err="1"/>
              <a:t>sa</a:t>
            </a:r>
            <a:r>
              <a:rPr lang="pl-PL" dirty="0"/>
              <a:t> </a:t>
            </a:r>
            <a:r>
              <a:rPr lang="pl-PL" dirty="0" err="1"/>
              <a:t>dostarczene</a:t>
            </a:r>
            <a:r>
              <a:rPr lang="pl-PL" dirty="0"/>
              <a:t> przez zewnętrzne biblioteki.</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dirty="0"/>
            </a:br>
            <a:r>
              <a:rPr lang="pl-PL" dirty="0"/>
              <a:t>Możemy wydzielić serwis z konkretna logika biznesowa po czym możemy go podać danej ścieżce, modułowi czy komponentowi by następnie z niego skorzystać</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wydzielić część UI jak komponent, dyrektywę czy </a:t>
            </a:r>
            <a:r>
              <a:rPr lang="pl-PL" dirty="0" err="1"/>
              <a:t>pipe</a:t>
            </a:r>
            <a:r>
              <a:rPr lang="pl-PL" dirty="0"/>
              <a:t> by łatwiej zarządzać widokiem po czym zaimportować go lub wyeksportować by umożliwić użycie.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13</a:t>
            </a:fld>
            <a:endParaRPr lang="en-US" dirty="0"/>
          </a:p>
        </p:txBody>
      </p:sp>
    </p:spTree>
    <p:extLst>
      <p:ext uri="{BB962C8B-B14F-4D97-AF65-F5344CB8AC3E}">
        <p14:creationId xmlns:p14="http://schemas.microsoft.com/office/powerpoint/2010/main" val="3874007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programowaniu chyba nie ma nic gorszego niż ciasno powiązane ze sobą klasy.</a:t>
            </a:r>
            <a:br>
              <a:rPr lang="pl-PL" dirty="0"/>
            </a:br>
            <a:r>
              <a:rPr lang="pl-PL" dirty="0"/>
              <a:t>Gdy ich ilość i objętość oraz </a:t>
            </a:r>
            <a:r>
              <a:rPr lang="pl-PL" dirty="0" err="1"/>
              <a:t>skomplkowanie</a:t>
            </a:r>
            <a:r>
              <a:rPr lang="pl-PL" dirty="0"/>
              <a:t> rośnie, często mała zmiana wymagań może wymagać mnóstwa zmian w kodzie.</a:t>
            </a:r>
          </a:p>
          <a:p>
            <a:endParaRPr lang="pl-PL" dirty="0"/>
          </a:p>
          <a:p>
            <a:r>
              <a:rPr lang="pl-PL" dirty="0"/>
              <a:t>By uzyskać luźniej powiązane ze sobą klasy, w </a:t>
            </a:r>
            <a:r>
              <a:rPr lang="pl-PL" dirty="0" err="1"/>
              <a:t>Angularze</a:t>
            </a:r>
            <a:r>
              <a:rPr lang="pl-PL" dirty="0"/>
              <a:t> został zaimplementowany wzorzec odwróconych zależności.</a:t>
            </a:r>
            <a:br>
              <a:rPr lang="pl-PL" dirty="0"/>
            </a:br>
            <a:endParaRPr lang="pl-PL" dirty="0"/>
          </a:p>
          <a:p>
            <a:r>
              <a:rPr lang="pl-PL" dirty="0" err="1"/>
              <a:t>Feature</a:t>
            </a:r>
            <a:r>
              <a:rPr lang="pl-PL" dirty="0"/>
              <a:t> odpowiedzialny za stworzenie zależności i podanie jej gdy trzeba nazywa się </a:t>
            </a:r>
            <a:r>
              <a:rPr lang="pl-PL" dirty="0" err="1"/>
              <a:t>Injector</a:t>
            </a:r>
            <a:br>
              <a:rPr lang="pl-PL" dirty="0"/>
            </a:br>
            <a:r>
              <a:rPr lang="pl-PL" dirty="0"/>
              <a:t>Wymaga od Nas określenie w którym momencie ma się stworzyć instancja danej klasy.</a:t>
            </a:r>
          </a:p>
          <a:p>
            <a:endParaRPr lang="pl-PL" dirty="0"/>
          </a:p>
          <a:p>
            <a:r>
              <a:rPr lang="pl-PL" dirty="0"/>
              <a:t>W rezultacie wszystko co później musimy zrobić jako programiści by dostać potrzebną zależność to dopisanie jej jako parametr konstruktora, a mechanizm DI zrobi za Nas </a:t>
            </a:r>
            <a:r>
              <a:rPr lang="pl-PL" dirty="0" err="1"/>
              <a:t>reszte</a:t>
            </a:r>
            <a:r>
              <a:rPr lang="pl-PL" dirty="0"/>
              <a:t>.</a:t>
            </a:r>
            <a:br>
              <a:rPr lang="pl-PL" dirty="0"/>
            </a:br>
            <a:r>
              <a:rPr lang="pl-PL" dirty="0"/>
              <a:t>Alternatywą dla konstruktora, od niedawno stała się funkcja </a:t>
            </a:r>
            <a:r>
              <a:rPr lang="pl-PL" dirty="0" err="1"/>
              <a:t>inject</a:t>
            </a:r>
            <a:r>
              <a:rPr lang="pl-PL" dirty="0"/>
              <a:t>().</a:t>
            </a:r>
            <a:br>
              <a:rPr lang="pl-PL" dirty="0"/>
            </a:br>
            <a:br>
              <a:rPr lang="pl-PL" dirty="0"/>
            </a:br>
            <a:r>
              <a:rPr lang="pl-PL" dirty="0"/>
              <a:t>Dzięki temu że tworzenie instancji oddelegowujemy na zewnątrz uzyskujemy luźniej powiązane ze sobą klasy.</a:t>
            </a:r>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14</a:t>
            </a:fld>
            <a:endParaRPr lang="en-US" dirty="0"/>
          </a:p>
        </p:txBody>
      </p:sp>
    </p:spTree>
    <p:extLst>
      <p:ext uri="{BB962C8B-B14F-4D97-AF65-F5344CB8AC3E}">
        <p14:creationId xmlns:p14="http://schemas.microsoft.com/office/powerpoint/2010/main" val="587655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15</a:t>
            </a:fld>
            <a:endParaRPr lang="en-US" dirty="0"/>
          </a:p>
        </p:txBody>
      </p:sp>
    </p:spTree>
    <p:extLst>
      <p:ext uri="{BB962C8B-B14F-4D97-AF65-F5344CB8AC3E}">
        <p14:creationId xmlns:p14="http://schemas.microsoft.com/office/powerpoint/2010/main" val="1648601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17</a:t>
            </a:fld>
            <a:endParaRPr lang="en-US" dirty="0"/>
          </a:p>
        </p:txBody>
      </p:sp>
    </p:spTree>
    <p:extLst>
      <p:ext uri="{BB962C8B-B14F-4D97-AF65-F5344CB8AC3E}">
        <p14:creationId xmlns:p14="http://schemas.microsoft.com/office/powerpoint/2010/main" val="1724333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18</a:t>
            </a:fld>
            <a:endParaRPr lang="en-US" dirty="0"/>
          </a:p>
        </p:txBody>
      </p:sp>
    </p:spTree>
    <p:extLst>
      <p:ext uri="{BB962C8B-B14F-4D97-AF65-F5344CB8AC3E}">
        <p14:creationId xmlns:p14="http://schemas.microsoft.com/office/powerpoint/2010/main" val="2333573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19</a:t>
            </a:fld>
            <a:endParaRPr lang="en-US" dirty="0"/>
          </a:p>
        </p:txBody>
      </p:sp>
    </p:spTree>
    <p:extLst>
      <p:ext uri="{BB962C8B-B14F-4D97-AF65-F5344CB8AC3E}">
        <p14:creationId xmlns:p14="http://schemas.microsoft.com/office/powerpoint/2010/main" val="117733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20</a:t>
            </a:fld>
            <a:endParaRPr lang="en-US" dirty="0"/>
          </a:p>
        </p:txBody>
      </p:sp>
    </p:spTree>
    <p:extLst>
      <p:ext uri="{BB962C8B-B14F-4D97-AF65-F5344CB8AC3E}">
        <p14:creationId xmlns:p14="http://schemas.microsoft.com/office/powerpoint/2010/main" val="302566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Jestem Piotrek</a:t>
            </a:r>
          </a:p>
          <a:p>
            <a:endParaRPr lang="pl-PL" dirty="0"/>
          </a:p>
          <a:p>
            <a:r>
              <a:rPr lang="pl-PL" dirty="0"/>
              <a:t>Obecnie jestem Senior IT Deweloperem w skandynawskim banku </a:t>
            </a:r>
            <a:r>
              <a:rPr lang="pl-PL" dirty="0" err="1"/>
              <a:t>Nordea</a:t>
            </a:r>
            <a:r>
              <a:rPr lang="pl-PL" dirty="0"/>
              <a:t>. Część z Was może kojarzy, jesteśmy sąsiadami, mamy biuro obok </a:t>
            </a:r>
            <a:r>
              <a:rPr lang="pl-PL" dirty="0">
                <a:sym typeface="Wingdings" panose="05000000000000000000" pitchFamily="2" charset="2"/>
              </a:rPr>
              <a:t></a:t>
            </a:r>
            <a:br>
              <a:rPr lang="pl-PL" dirty="0">
                <a:sym typeface="Wingdings" panose="05000000000000000000" pitchFamily="2" charset="2"/>
              </a:rPr>
            </a:br>
            <a:br>
              <a:rPr lang="pl-PL" dirty="0">
                <a:sym typeface="Wingdings" panose="05000000000000000000" pitchFamily="2" charset="2"/>
              </a:rPr>
            </a:br>
            <a:r>
              <a:rPr lang="pl-PL" dirty="0">
                <a:sym typeface="Wingdings" panose="05000000000000000000" pitchFamily="2" charset="2"/>
              </a:rPr>
              <a:t>Od kilku lat zajmuje się głównie tworzeniem aplikacji webowych pisanych w </a:t>
            </a:r>
            <a:r>
              <a:rPr lang="pl-PL" dirty="0" err="1">
                <a:sym typeface="Wingdings" panose="05000000000000000000" pitchFamily="2" charset="2"/>
              </a:rPr>
              <a:t>Angularze</a:t>
            </a:r>
            <a:r>
              <a:rPr lang="pl-PL" dirty="0">
                <a:sym typeface="Wingdings" panose="05000000000000000000" pitchFamily="2" charset="2"/>
              </a:rPr>
              <a:t>.</a:t>
            </a:r>
            <a:br>
              <a:rPr lang="pl-PL" dirty="0">
                <a:sym typeface="Wingdings" panose="05000000000000000000" pitchFamily="2" charset="2"/>
              </a:rPr>
            </a:br>
            <a:br>
              <a:rPr lang="pl-PL" dirty="0">
                <a:sym typeface="Wingdings" panose="05000000000000000000" pitchFamily="2" charset="2"/>
              </a:rPr>
            </a:br>
            <a:r>
              <a:rPr lang="pl-PL" dirty="0">
                <a:sym typeface="Wingdings" panose="05000000000000000000" pitchFamily="2" charset="2"/>
              </a:rPr>
              <a:t>W IT zaczynałem właśnie od </a:t>
            </a:r>
            <a:r>
              <a:rPr lang="pl-PL" dirty="0" err="1">
                <a:sym typeface="Wingdings" panose="05000000000000000000" pitchFamily="2" charset="2"/>
              </a:rPr>
              <a:t>Sii</a:t>
            </a:r>
            <a:r>
              <a:rPr lang="pl-PL" dirty="0">
                <a:sym typeface="Wingdings" panose="05000000000000000000" pitchFamily="2" charset="2"/>
              </a:rPr>
              <a:t>, najpierw jako technik w Intelu, potem zostałem </a:t>
            </a:r>
            <a:r>
              <a:rPr lang="pl-PL" dirty="0" err="1">
                <a:sym typeface="Wingdings" panose="05000000000000000000" pitchFamily="2" charset="2"/>
              </a:rPr>
              <a:t>FullStack</a:t>
            </a:r>
            <a:r>
              <a:rPr lang="pl-PL" dirty="0">
                <a:sym typeface="Wingdings" panose="05000000000000000000" pitchFamily="2" charset="2"/>
              </a:rPr>
              <a:t> C# Deweloperem, pisaliśmy aplikacje z których być może korzystacie do dzisiaj.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a:t>
            </a:fld>
            <a:endParaRPr lang="en-US" dirty="0"/>
          </a:p>
        </p:txBody>
      </p:sp>
    </p:spTree>
    <p:extLst>
      <p:ext uri="{BB962C8B-B14F-4D97-AF65-F5344CB8AC3E}">
        <p14:creationId xmlns:p14="http://schemas.microsoft.com/office/powerpoint/2010/main" val="2246664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21</a:t>
            </a:fld>
            <a:endParaRPr lang="en-US" dirty="0"/>
          </a:p>
        </p:txBody>
      </p:sp>
    </p:spTree>
    <p:extLst>
      <p:ext uri="{BB962C8B-B14F-4D97-AF65-F5344CB8AC3E}">
        <p14:creationId xmlns:p14="http://schemas.microsoft.com/office/powerpoint/2010/main" val="329998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TypeScript</a:t>
            </a:r>
            <a:r>
              <a:rPr lang="pl-PL" dirty="0"/>
              <a:t> to język programowania, który jest rozszerzeniem JavaScript.</a:t>
            </a:r>
            <a:br>
              <a:rPr lang="pl-PL" dirty="0"/>
            </a:br>
            <a:r>
              <a:rPr lang="pl-PL" dirty="0"/>
              <a:t>Można myśleć o nim jak o ulepszonej wersji </a:t>
            </a:r>
            <a:r>
              <a:rPr lang="pl-PL" dirty="0" err="1"/>
              <a:t>JavaScriptu</a:t>
            </a:r>
            <a:r>
              <a:rPr lang="pl-PL" dirty="0"/>
              <a:t>, która pomaga programistom pisać bardziej niezawodne i łatwiejsze do zrozumienia aplikacje.</a:t>
            </a:r>
          </a:p>
          <a:p>
            <a:endParaRPr lang="pl-PL" dirty="0"/>
          </a:p>
          <a:p>
            <a:r>
              <a:rPr lang="pl-PL" dirty="0" err="1"/>
              <a:t>TypeScript</a:t>
            </a:r>
            <a:r>
              <a:rPr lang="pl-PL" dirty="0"/>
              <a:t> pozwala określić, jakiego rodzaju dane mogą być używane w kodzie.</a:t>
            </a:r>
            <a:br>
              <a:rPr lang="pl-PL" dirty="0"/>
            </a:br>
            <a:r>
              <a:rPr lang="pl-PL" dirty="0"/>
              <a:t>Dzięki temu kod jest łatwiejszy w utrzymaniu i zrozumieniu oraz bezpieczniejszy.</a:t>
            </a:r>
            <a:br>
              <a:rPr lang="pl-PL" dirty="0"/>
            </a:br>
            <a:endParaRPr lang="pl-PL" dirty="0"/>
          </a:p>
          <a:p>
            <a:r>
              <a:rPr lang="pl-PL" dirty="0"/>
              <a:t>Możemy sobie o nim myśleć jak o dodatkowej warstwie, w aplikacji która jest naszym najlepszym przyjacielem,</a:t>
            </a:r>
          </a:p>
          <a:p>
            <a:r>
              <a:rPr lang="pl-PL" dirty="0"/>
              <a:t>Dzięki niemu przenosimy część potencjalnych błędów z warstwy </a:t>
            </a:r>
            <a:r>
              <a:rPr lang="pl-PL" dirty="0" err="1"/>
              <a:t>rantajmu</a:t>
            </a:r>
            <a:r>
              <a:rPr lang="pl-PL" dirty="0"/>
              <a:t> do warstwy kompilacji.</a:t>
            </a:r>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22</a:t>
            </a:fld>
            <a:endParaRPr lang="en-US" dirty="0"/>
          </a:p>
        </p:txBody>
      </p:sp>
    </p:spTree>
    <p:extLst>
      <p:ext uri="{BB962C8B-B14F-4D97-AF65-F5344CB8AC3E}">
        <p14:creationId xmlns:p14="http://schemas.microsoft.com/office/powerpoint/2010/main" val="1751189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23</a:t>
            </a:fld>
            <a:endParaRPr lang="en-US" dirty="0"/>
          </a:p>
        </p:txBody>
      </p:sp>
    </p:spTree>
    <p:extLst>
      <p:ext uri="{BB962C8B-B14F-4D97-AF65-F5344CB8AC3E}">
        <p14:creationId xmlns:p14="http://schemas.microsoft.com/office/powerpoint/2010/main" val="3834500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Podsumowując</a:t>
            </a:r>
          </a:p>
          <a:p>
            <a:pPr marL="0" indent="0">
              <a:buNone/>
            </a:pPr>
            <a:r>
              <a:rPr lang="pl-PL" dirty="0"/>
              <a:t>Chociaż oba przykłady tworzą funkcjonalny komponent, </a:t>
            </a:r>
            <a:r>
              <a:rPr lang="pl-PL" dirty="0" err="1"/>
              <a:t>TypeScript</a:t>
            </a:r>
            <a:r>
              <a:rPr lang="pl-PL" dirty="0"/>
              <a:t> oferuje kilka istotnych korzyści:</a:t>
            </a:r>
          </a:p>
          <a:p>
            <a:pPr lvl="1">
              <a:buFont typeface="Arial" panose="020B0604020202020204" pitchFamily="34" charset="0"/>
              <a:buChar char="•"/>
            </a:pPr>
            <a:r>
              <a:rPr lang="pl-PL" b="1" dirty="0"/>
              <a:t>Zwiększona pewność:</a:t>
            </a:r>
            <a:r>
              <a:rPr lang="pl-PL" dirty="0"/>
              <a:t> Statyczne typowanie minimalizuje ryzyko wystąpienia błędów w czasie wykonywania.</a:t>
            </a:r>
          </a:p>
          <a:p>
            <a:pPr lvl="1">
              <a:buFont typeface="Arial" panose="020B0604020202020204" pitchFamily="34" charset="0"/>
              <a:buChar char="•"/>
            </a:pPr>
            <a:r>
              <a:rPr lang="pl-PL" b="1" dirty="0"/>
              <a:t>Ułatwia utrzymanie:</a:t>
            </a:r>
            <a:r>
              <a:rPr lang="pl-PL" dirty="0"/>
              <a:t> Kod jest bardziej czytelny i łatwiejszy do zrozumienia, co ułatwia wprowadzanie zmian w przyszłości.</a:t>
            </a:r>
          </a:p>
          <a:p>
            <a:pPr lvl="1">
              <a:buFont typeface="Arial" panose="020B0604020202020204" pitchFamily="34" charset="0"/>
              <a:buChar char="•"/>
            </a:pPr>
            <a:r>
              <a:rPr lang="pl-PL" b="1" dirty="0"/>
              <a:t>Wyższa produktywność:</a:t>
            </a:r>
            <a:r>
              <a:rPr lang="pl-PL" dirty="0"/>
              <a:t> Zaawansowane narzędzia do pracy z </a:t>
            </a:r>
            <a:r>
              <a:rPr lang="pl-PL" dirty="0" err="1"/>
              <a:t>TypeScript</a:t>
            </a:r>
            <a:r>
              <a:rPr lang="pl-PL" dirty="0"/>
              <a:t> przyspieszają proces tworzenia aplikacji.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24</a:t>
            </a:fld>
            <a:endParaRPr lang="en-US" dirty="0"/>
          </a:p>
        </p:txBody>
      </p:sp>
    </p:spTree>
    <p:extLst>
      <p:ext uri="{BB962C8B-B14F-4D97-AF65-F5344CB8AC3E}">
        <p14:creationId xmlns:p14="http://schemas.microsoft.com/office/powerpoint/2010/main" val="3215418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25</a:t>
            </a:fld>
            <a:endParaRPr lang="en-US" dirty="0"/>
          </a:p>
        </p:txBody>
      </p:sp>
    </p:spTree>
    <p:extLst>
      <p:ext uri="{BB962C8B-B14F-4D97-AF65-F5344CB8AC3E}">
        <p14:creationId xmlns:p14="http://schemas.microsoft.com/office/powerpoint/2010/main" val="1657744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nSpc>
                <a:spcPct val="150000"/>
              </a:lnSpc>
            </a:pPr>
            <a:r>
              <a:rPr lang="pl-PL" b="1" u="sng" dirty="0"/>
              <a:t>Dlaczego </a:t>
            </a:r>
            <a:r>
              <a:rPr lang="pl-PL" b="1" u="sng" dirty="0" err="1"/>
              <a:t>dekoratory</a:t>
            </a:r>
            <a:r>
              <a:rPr lang="pl-PL" b="1" u="sng" dirty="0"/>
              <a:t> są ważne?</a:t>
            </a:r>
          </a:p>
          <a:p>
            <a:pPr>
              <a:lnSpc>
                <a:spcPct val="150000"/>
              </a:lnSpc>
            </a:pPr>
            <a:r>
              <a:rPr lang="pl-PL" sz="1200" dirty="0" err="1"/>
              <a:t>Dekoratory</a:t>
            </a:r>
            <a:r>
              <a:rPr lang="pl-PL" sz="1200" dirty="0"/>
              <a:t> sprawiają, że </a:t>
            </a:r>
            <a:r>
              <a:rPr lang="pl-PL" sz="1200" dirty="0" err="1"/>
              <a:t>Angular</a:t>
            </a:r>
            <a:r>
              <a:rPr lang="pl-PL" sz="1200" dirty="0"/>
              <a:t> wie, jak traktować daną klasę lub metodę. </a:t>
            </a:r>
          </a:p>
          <a:p>
            <a:pPr>
              <a:lnSpc>
                <a:spcPct val="150000"/>
              </a:lnSpc>
            </a:pPr>
            <a:r>
              <a:rPr lang="pl-PL" sz="1200" dirty="0"/>
              <a:t>Są to podstawowe narzędzia, które pomagają </a:t>
            </a:r>
            <a:r>
              <a:rPr lang="pl-PL" sz="1200" dirty="0" err="1"/>
              <a:t>Angularowi</a:t>
            </a:r>
            <a:r>
              <a:rPr lang="pl-PL" sz="1200" dirty="0"/>
              <a:t> zarządzać komponentami, modułami, usługami i wstrzykiwaniem zależności. </a:t>
            </a:r>
          </a:p>
          <a:p>
            <a:pPr>
              <a:lnSpc>
                <a:spcPct val="150000"/>
              </a:lnSpc>
            </a:pPr>
            <a:r>
              <a:rPr lang="pl-PL" sz="1200" dirty="0"/>
              <a:t>Bez nich </a:t>
            </a:r>
            <a:r>
              <a:rPr lang="pl-PL" sz="1200" dirty="0" err="1"/>
              <a:t>Angular</a:t>
            </a:r>
            <a:r>
              <a:rPr lang="pl-PL" sz="1200" dirty="0"/>
              <a:t> nie mógłby "zrozumieć", co jest czym w aplikacji.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26</a:t>
            </a:fld>
            <a:endParaRPr lang="en-US" dirty="0"/>
          </a:p>
        </p:txBody>
      </p:sp>
    </p:spTree>
    <p:extLst>
      <p:ext uri="{BB962C8B-B14F-4D97-AF65-F5344CB8AC3E}">
        <p14:creationId xmlns:p14="http://schemas.microsoft.com/office/powerpoint/2010/main" val="1896438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już niemal ostatni slajd z teorią którą chciałbym żebyśmy byli zaznajomieni.</a:t>
            </a:r>
            <a:br>
              <a:rPr lang="pl-PL" dirty="0"/>
            </a:br>
            <a:r>
              <a:rPr lang="pl-PL" dirty="0"/>
              <a:t>Zanim jeszcze wskoczymy w kompilator, warto wspomnieć o istnieniu </a:t>
            </a:r>
            <a:r>
              <a:rPr lang="pl-PL" dirty="0" err="1"/>
              <a:t>Angular</a:t>
            </a:r>
            <a:r>
              <a:rPr lang="pl-PL" dirty="0"/>
              <a:t> CLI.</a:t>
            </a:r>
          </a:p>
          <a:p>
            <a:r>
              <a:rPr lang="pl-PL" dirty="0"/>
              <a:t>To zestaw poleceń, których możemy użyć z poziomu terminala, by stworzyć, sprawdzić, zbudować i przetestować powstały kod.</a:t>
            </a:r>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27</a:t>
            </a:fld>
            <a:endParaRPr lang="en-US" dirty="0"/>
          </a:p>
        </p:txBody>
      </p:sp>
    </p:spTree>
    <p:extLst>
      <p:ext uri="{BB962C8B-B14F-4D97-AF65-F5344CB8AC3E}">
        <p14:creationId xmlns:p14="http://schemas.microsoft.com/office/powerpoint/2010/main" val="2256856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br>
              <a:rPr lang="pl-PL" dirty="0"/>
            </a:br>
            <a:r>
              <a:rPr lang="pl-PL" dirty="0"/>
              <a:t>Przechodzimy do tego na co wszyscy czekaliśmy, wskakujemy w kompilator i zaczynamy coś razem tworzyć.</a:t>
            </a:r>
            <a:br>
              <a:rPr lang="pl-PL" dirty="0"/>
            </a:br>
            <a:r>
              <a:rPr lang="pl-PL" dirty="0"/>
              <a:t>Upewnijmy się jednak, że wszyscy mamy tę samo środowisko do pracy.</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28</a:t>
            </a:fld>
            <a:endParaRPr lang="en-US" dirty="0"/>
          </a:p>
        </p:txBody>
      </p:sp>
    </p:spTree>
    <p:extLst>
      <p:ext uri="{BB962C8B-B14F-4D97-AF65-F5344CB8AC3E}">
        <p14:creationId xmlns:p14="http://schemas.microsoft.com/office/powerpoint/2010/main" val="2279853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Jednak najpierw </a:t>
            </a:r>
            <a:r>
              <a:rPr lang="pl-PL" dirty="0">
                <a:sym typeface="Wingdings" panose="05000000000000000000" pitchFamily="2" charset="2"/>
              </a:rPr>
              <a:t>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29</a:t>
            </a:fld>
            <a:endParaRPr lang="en-US" dirty="0"/>
          </a:p>
        </p:txBody>
      </p:sp>
    </p:spTree>
    <p:extLst>
      <p:ext uri="{BB962C8B-B14F-4D97-AF65-F5344CB8AC3E}">
        <p14:creationId xmlns:p14="http://schemas.microsoft.com/office/powerpoint/2010/main" val="3126226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30</a:t>
            </a:fld>
            <a:endParaRPr lang="en-US" dirty="0"/>
          </a:p>
        </p:txBody>
      </p:sp>
    </p:spTree>
    <p:extLst>
      <p:ext uri="{BB962C8B-B14F-4D97-AF65-F5344CB8AC3E}">
        <p14:creationId xmlns:p14="http://schemas.microsoft.com/office/powerpoint/2010/main" val="1860797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No dobra, tyle o mnie… </a:t>
            </a:r>
            <a:r>
              <a:rPr lang="pl-PL" dirty="0">
                <a:sym typeface="Wingdings" panose="05000000000000000000" pitchFamily="2" charset="2"/>
              </a:rPr>
              <a:t> </a:t>
            </a:r>
            <a:br>
              <a:rPr lang="pl-PL" dirty="0">
                <a:sym typeface="Wingdings" panose="05000000000000000000" pitchFamily="2" charset="2"/>
              </a:rPr>
            </a:br>
            <a:br>
              <a:rPr lang="pl-PL" dirty="0">
                <a:sym typeface="Wingdings" panose="05000000000000000000" pitchFamily="2" charset="2"/>
              </a:rPr>
            </a:br>
            <a:r>
              <a:rPr lang="pl-PL" dirty="0">
                <a:sym typeface="Wingdings" panose="05000000000000000000" pitchFamily="2" charset="2"/>
              </a:rPr>
              <a:t>Teraz opowiedzcie mi trochę o sobie. Mam ze sobą piłeczkę, rzucę ja pierwszej osobie umówmy się, że osoba z piłeczką ma głos.</a:t>
            </a:r>
            <a:br>
              <a:rPr lang="pl-PL" dirty="0">
                <a:sym typeface="Wingdings" panose="05000000000000000000" pitchFamily="2" charset="2"/>
              </a:rPr>
            </a:br>
            <a:br>
              <a:rPr lang="pl-PL" dirty="0">
                <a:sym typeface="Wingdings" panose="05000000000000000000" pitchFamily="2" charset="2"/>
              </a:rPr>
            </a:br>
            <a:r>
              <a:rPr lang="pl-PL" dirty="0">
                <a:sym typeface="Wingdings" panose="05000000000000000000" pitchFamily="2" charset="2"/>
              </a:rPr>
              <a:t>Na slajdzie macie pytanka na które chętnie poznałbym odpowiedź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a:t>
            </a:fld>
            <a:endParaRPr lang="en-US" dirty="0"/>
          </a:p>
        </p:txBody>
      </p:sp>
    </p:spTree>
    <p:extLst>
      <p:ext uri="{BB962C8B-B14F-4D97-AF65-F5344CB8AC3E}">
        <p14:creationId xmlns:p14="http://schemas.microsoft.com/office/powerpoint/2010/main" val="667444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a:t>
            </a:r>
            <a:r>
              <a:rPr lang="pl-PL" dirty="0" err="1"/>
              <a:t>Angularze</a:t>
            </a:r>
            <a:r>
              <a:rPr lang="pl-PL" dirty="0"/>
              <a:t> możemy kontrolować, w jaki sposób style są stosowane do naszych komponentów. </a:t>
            </a:r>
          </a:p>
          <a:p>
            <a:endParaRPr lang="pl-PL" dirty="0"/>
          </a:p>
          <a:p>
            <a:r>
              <a:rPr lang="pl-PL" dirty="0"/>
              <a:t>Jest to jednak rzecz wykraczająca poza potrzeby początkującego programisty. Miejcie jednak świadomość że da się robić takie rzeczy </a:t>
            </a:r>
            <a:r>
              <a:rPr lang="pl-PL" dirty="0">
                <a:sym typeface="Wingdings" panose="05000000000000000000" pitchFamily="2" charset="2"/>
              </a:rPr>
              <a:t>.</a:t>
            </a:r>
            <a:br>
              <a:rPr lang="pl-PL" dirty="0"/>
            </a:b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35</a:t>
            </a:fld>
            <a:endParaRPr lang="en-US" dirty="0"/>
          </a:p>
        </p:txBody>
      </p:sp>
    </p:spTree>
    <p:extLst>
      <p:ext uri="{BB962C8B-B14F-4D97-AF65-F5344CB8AC3E}">
        <p14:creationId xmlns:p14="http://schemas.microsoft.com/office/powerpoint/2010/main" val="1064834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sz="1200" dirty="0"/>
              <a:t>Data </a:t>
            </a:r>
            <a:r>
              <a:rPr lang="pl-PL" sz="1200" dirty="0" err="1"/>
              <a:t>binding</a:t>
            </a:r>
            <a:r>
              <a:rPr lang="pl-PL" sz="1200" dirty="0"/>
              <a:t> w </a:t>
            </a:r>
            <a:r>
              <a:rPr lang="pl-PL" sz="1200" dirty="0" err="1"/>
              <a:t>Angularze</a:t>
            </a:r>
            <a:r>
              <a:rPr lang="pl-PL" sz="1200" dirty="0"/>
              <a:t> to mechanizm łączący dane między logiką aplikacji a jej interfejsem użytkownika (HTML).</a:t>
            </a:r>
          </a:p>
          <a:p>
            <a:pPr marL="0" indent="0">
              <a:buNone/>
            </a:pPr>
            <a:br>
              <a:rPr lang="pl-PL" sz="1200" dirty="0"/>
            </a:br>
            <a:r>
              <a:rPr lang="pl-PL" sz="1200" dirty="0"/>
              <a:t>Dzięki data </a:t>
            </a:r>
            <a:r>
              <a:rPr lang="pl-PL" sz="1200" dirty="0" err="1"/>
              <a:t>bindingowi</a:t>
            </a:r>
            <a:r>
              <a:rPr lang="pl-PL" sz="1200" dirty="0"/>
              <a:t> możemy automatycznie wyświetlać i aktualizować dane na stronie, bez potrzeby ręcznego manipulowania kodem HTML za każdym razem, gdy coś się zmienia.</a:t>
            </a:r>
          </a:p>
          <a:p>
            <a:pPr marL="0" indent="0">
              <a:buNone/>
            </a:pPr>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36</a:t>
            </a:fld>
            <a:endParaRPr lang="en-US" dirty="0"/>
          </a:p>
        </p:txBody>
      </p:sp>
    </p:spTree>
    <p:extLst>
      <p:ext uri="{BB962C8B-B14F-4D97-AF65-F5344CB8AC3E}">
        <p14:creationId xmlns:p14="http://schemas.microsoft.com/office/powerpoint/2010/main" val="4281849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pl-PL" b="1" dirty="0"/>
              <a:t>Wcześniej wspomnieliśmy sobie o cyklach życia komponentów. Teraz porozmawiamy sobie trochę o każdym z nich.</a:t>
            </a:r>
            <a:br>
              <a:rPr lang="pl-PL" b="1" dirty="0"/>
            </a:br>
            <a:r>
              <a:rPr lang="pl-PL" b="1" dirty="0"/>
              <a:t>Pierwsze co odpali się podczas budowania komponentu będzie jego konstruktor.</a:t>
            </a:r>
            <a:br>
              <a:rPr lang="pl-PL" b="1" dirty="0"/>
            </a:br>
            <a:r>
              <a:rPr lang="pl-PL" b="1" dirty="0"/>
              <a:t>Następnie będą to </a:t>
            </a:r>
            <a:r>
              <a:rPr lang="pl-PL" b="1" dirty="0" err="1"/>
              <a:t>hooki</a:t>
            </a:r>
            <a:r>
              <a:rPr lang="pl-PL" b="1" dirty="0"/>
              <a:t> zaczynając od </a:t>
            </a:r>
            <a:r>
              <a:rPr lang="pl-PL" b="1" dirty="0" err="1"/>
              <a:t>ngOnChanges</a:t>
            </a:r>
            <a:r>
              <a:rPr lang="pl-PL" b="1" dirty="0"/>
              <a:t>()…</a:t>
            </a:r>
          </a:p>
          <a:p>
            <a:pPr marL="0" marR="0" lvl="0" indent="0" algn="l" defTabSz="914400" rtl="0" eaLnBrk="0" fontAlgn="base" latinLnBrk="0" hangingPunct="0">
              <a:lnSpc>
                <a:spcPct val="100000"/>
              </a:lnSpc>
              <a:spcBef>
                <a:spcPct val="0"/>
              </a:spcBef>
              <a:spcAft>
                <a:spcPct val="0"/>
              </a:spcAft>
              <a:buClrTx/>
              <a:buSzTx/>
              <a:buFontTx/>
              <a:buNone/>
              <a:tabLst/>
            </a:pPr>
            <a:endParaRPr lang="pl-PL" b="1" dirty="0"/>
          </a:p>
          <a:p>
            <a:pPr marL="0" marR="0" lvl="0" indent="0" algn="l" defTabSz="914400" rtl="0" eaLnBrk="0" fontAlgn="base" latinLnBrk="0" hangingPunct="0">
              <a:lnSpc>
                <a:spcPct val="100000"/>
              </a:lnSpc>
              <a:spcBef>
                <a:spcPct val="0"/>
              </a:spcBef>
              <a:spcAft>
                <a:spcPct val="0"/>
              </a:spcAft>
              <a:buClrTx/>
              <a:buSzTx/>
              <a:buFontTx/>
              <a:buNone/>
              <a:tabLst/>
            </a:pPr>
            <a:endParaRPr lang="pl-PL" b="1"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37</a:t>
            </a:fld>
            <a:endParaRPr lang="en-US" dirty="0"/>
          </a:p>
        </p:txBody>
      </p:sp>
    </p:spTree>
    <p:extLst>
      <p:ext uri="{BB962C8B-B14F-4D97-AF65-F5344CB8AC3E}">
        <p14:creationId xmlns:p14="http://schemas.microsoft.com/office/powerpoint/2010/main" val="2405180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38</a:t>
            </a:fld>
            <a:endParaRPr lang="en-US" dirty="0"/>
          </a:p>
        </p:txBody>
      </p:sp>
    </p:spTree>
    <p:extLst>
      <p:ext uri="{BB962C8B-B14F-4D97-AF65-F5344CB8AC3E}">
        <p14:creationId xmlns:p14="http://schemas.microsoft.com/office/powerpoint/2010/main" val="2512225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41</a:t>
            </a:fld>
            <a:endParaRPr lang="en-US" dirty="0"/>
          </a:p>
        </p:txBody>
      </p:sp>
    </p:spTree>
    <p:extLst>
      <p:ext uri="{BB962C8B-B14F-4D97-AF65-F5344CB8AC3E}">
        <p14:creationId xmlns:p14="http://schemas.microsoft.com/office/powerpoint/2010/main" val="876570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0" i="0" dirty="0">
                <a:solidFill>
                  <a:srgbClr val="FFFFFF"/>
                </a:solidFill>
                <a:effectLst/>
                <a:latin typeface="Inter"/>
              </a:rPr>
              <a:t>Wszystko zaczyna się od importu </a:t>
            </a:r>
            <a:r>
              <a:rPr lang="pl-PL" b="0" i="0" dirty="0" err="1">
                <a:solidFill>
                  <a:srgbClr val="FFFFFF"/>
                </a:solidFill>
                <a:effectLst/>
                <a:latin typeface="Inter"/>
              </a:rPr>
              <a:t>FormModule</a:t>
            </a:r>
            <a:r>
              <a:rPr lang="pl-PL" b="0" i="0">
                <a:solidFill>
                  <a:srgbClr val="FFFFFF"/>
                </a:solidFill>
                <a:effectLst/>
                <a:latin typeface="Inter"/>
              </a:rPr>
              <a:t>.</a:t>
            </a:r>
          </a:p>
          <a:p>
            <a:endParaRPr lang="pl-PL" b="0" i="0">
              <a:solidFill>
                <a:srgbClr val="FFFFFF"/>
              </a:solidFill>
              <a:effectLst/>
              <a:latin typeface="Inter"/>
            </a:endParaRPr>
          </a:p>
          <a:p>
            <a:r>
              <a:rPr lang="pl-PL" b="0" i="0" dirty="0">
                <a:solidFill>
                  <a:srgbClr val="FFFFFF"/>
                </a:solidFill>
                <a:effectLst/>
                <a:latin typeface="Inter"/>
              </a:rPr>
              <a:t>#form=„ngForm” - Można powiedzieć, że w tym momencie odpalamy </a:t>
            </a:r>
            <a:r>
              <a:rPr lang="pl-PL" b="0" i="0" dirty="0" err="1">
                <a:solidFill>
                  <a:srgbClr val="FFFFFF"/>
                </a:solidFill>
                <a:effectLst/>
                <a:latin typeface="Inter"/>
              </a:rPr>
              <a:t>Template</a:t>
            </a:r>
            <a:r>
              <a:rPr lang="pl-PL" b="0" i="0" dirty="0">
                <a:solidFill>
                  <a:srgbClr val="FFFFFF"/>
                </a:solidFill>
                <a:effectLst/>
                <a:latin typeface="Inter"/>
              </a:rPr>
              <a:t> </a:t>
            </a:r>
            <a:r>
              <a:rPr lang="pl-PL" b="0" i="0" dirty="0" err="1">
                <a:solidFill>
                  <a:srgbClr val="FFFFFF"/>
                </a:solidFill>
                <a:effectLst/>
                <a:latin typeface="Inter"/>
              </a:rPr>
              <a:t>Driven</a:t>
            </a:r>
            <a:r>
              <a:rPr lang="pl-PL" b="0" i="0" dirty="0">
                <a:solidFill>
                  <a:srgbClr val="FFFFFF"/>
                </a:solidFill>
                <a:effectLst/>
                <a:latin typeface="Inter"/>
              </a:rPr>
              <a:t> </a:t>
            </a:r>
            <a:r>
              <a:rPr lang="pl-PL" b="0" i="0" dirty="0" err="1">
                <a:solidFill>
                  <a:srgbClr val="FFFFFF"/>
                </a:solidFill>
                <a:effectLst/>
                <a:latin typeface="Inter"/>
              </a:rPr>
              <a:t>Forms</a:t>
            </a:r>
            <a:r>
              <a:rPr lang="pl-PL" b="0" i="0" dirty="0">
                <a:solidFill>
                  <a:srgbClr val="FFFFFF"/>
                </a:solidFill>
                <a:effectLst/>
                <a:latin typeface="Inter"/>
              </a:rPr>
              <a:t>. Stworzyliśmy </a:t>
            </a:r>
            <a:r>
              <a:rPr lang="pl-PL" b="1" i="0" dirty="0" err="1">
                <a:solidFill>
                  <a:srgbClr val="FFFFFF"/>
                </a:solidFill>
                <a:effectLst/>
                <a:latin typeface="Inter"/>
              </a:rPr>
              <a:t>template</a:t>
            </a:r>
            <a:r>
              <a:rPr lang="pl-PL" b="1" i="0" dirty="0">
                <a:solidFill>
                  <a:srgbClr val="FFFFFF"/>
                </a:solidFill>
                <a:effectLst/>
                <a:latin typeface="Inter"/>
              </a:rPr>
              <a:t> </a:t>
            </a:r>
            <a:r>
              <a:rPr lang="pl-PL" b="1" i="0" dirty="0" err="1">
                <a:solidFill>
                  <a:srgbClr val="FFFFFF"/>
                </a:solidFill>
                <a:effectLst/>
                <a:latin typeface="Inter"/>
              </a:rPr>
              <a:t>variable</a:t>
            </a:r>
            <a:r>
              <a:rPr lang="pl-PL" b="1" i="0" dirty="0">
                <a:solidFill>
                  <a:srgbClr val="FFFFFF"/>
                </a:solidFill>
                <a:effectLst/>
                <a:latin typeface="Inter"/>
              </a:rPr>
              <a:t> o nazwie form</a:t>
            </a:r>
            <a:r>
              <a:rPr lang="pl-PL" b="0" i="0" dirty="0">
                <a:solidFill>
                  <a:srgbClr val="FFFFFF"/>
                </a:solidFill>
                <a:effectLst/>
                <a:latin typeface="Inter"/>
              </a:rPr>
              <a:t>, do której przypisaliśmy </a:t>
            </a:r>
            <a:r>
              <a:rPr lang="pl-PL" b="1" i="0" dirty="0">
                <a:solidFill>
                  <a:srgbClr val="FFFFFF"/>
                </a:solidFill>
                <a:effectLst/>
                <a:latin typeface="Inter"/>
              </a:rPr>
              <a:t>dyrektywę </a:t>
            </a:r>
            <a:r>
              <a:rPr lang="pl-PL" b="1" i="0" dirty="0" err="1">
                <a:solidFill>
                  <a:srgbClr val="FFFFFF"/>
                </a:solidFill>
                <a:effectLst/>
                <a:latin typeface="Inter"/>
                <a:hlinkClick r:id="rId3"/>
              </a:rPr>
              <a:t>ngForm</a:t>
            </a:r>
            <a:r>
              <a:rPr lang="pl-PL" b="0" i="0" dirty="0">
                <a:solidFill>
                  <a:srgbClr val="FFFFFF"/>
                </a:solidFill>
                <a:effectLst/>
                <a:latin typeface="Inter"/>
              </a:rPr>
              <a:t>, którą udostępnia nam </a:t>
            </a:r>
            <a:r>
              <a:rPr lang="pl-PL" b="0" i="0" dirty="0" err="1">
                <a:solidFill>
                  <a:srgbClr val="FFFFFF"/>
                </a:solidFill>
                <a:effectLst/>
                <a:latin typeface="Inter"/>
              </a:rPr>
              <a:t>FormsModule</a:t>
            </a:r>
            <a:r>
              <a:rPr lang="pl-PL" b="0" i="0" dirty="0">
                <a:solidFill>
                  <a:srgbClr val="FFFFFF"/>
                </a:solidFill>
                <a:effectLst/>
                <a:latin typeface="Inter"/>
              </a:rPr>
              <a:t>. </a:t>
            </a:r>
          </a:p>
          <a:p>
            <a:endParaRPr lang="pl-PL" b="0" i="0" dirty="0">
              <a:solidFill>
                <a:srgbClr val="FFFFFF"/>
              </a:solidFill>
              <a:effectLst/>
              <a:latin typeface="Inter"/>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42</a:t>
            </a:fld>
            <a:endParaRPr lang="en-US" dirty="0"/>
          </a:p>
        </p:txBody>
      </p:sp>
    </p:spTree>
    <p:extLst>
      <p:ext uri="{BB962C8B-B14F-4D97-AF65-F5344CB8AC3E}">
        <p14:creationId xmlns:p14="http://schemas.microsoft.com/office/powerpoint/2010/main" val="7582204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kumimoji="0" lang="pl-PL" altLang="pl-PL" b="0" i="0" u="none" strike="noStrike" cap="none" normalizeH="0" baseline="0" dirty="0">
                <a:ln>
                  <a:noFill/>
                </a:ln>
                <a:solidFill>
                  <a:schemeClr val="tx1"/>
                </a:solidFill>
                <a:effectLst/>
                <a:latin typeface="Arial" panose="020B0604020202020204" pitchFamily="34" charset="0"/>
              </a:rPr>
              <a:t>W formularzach reaktywnych używamy dyrektywy </a:t>
            </a:r>
            <a:r>
              <a:rPr kumimoji="0" lang="pl-PL" altLang="pl-PL" b="1" i="0" u="none" strike="noStrike" cap="none" normalizeH="0" baseline="0" dirty="0" err="1">
                <a:ln>
                  <a:noFill/>
                </a:ln>
                <a:solidFill>
                  <a:schemeClr val="tx1"/>
                </a:solidFill>
                <a:effectLst/>
                <a:latin typeface="Arial Unicode MS"/>
              </a:rPr>
              <a:t>formControlName</a:t>
            </a:r>
            <a:r>
              <a:rPr kumimoji="0" lang="pl-PL" altLang="pl-PL" b="0" i="0" u="none" strike="noStrike" cap="none" normalizeH="0" baseline="0" dirty="0">
                <a:ln>
                  <a:noFill/>
                </a:ln>
                <a:solidFill>
                  <a:schemeClr val="tx1"/>
                </a:solidFill>
                <a:effectLst/>
              </a:rPr>
              <a:t> do wiązania pól formularza z modelem w </a:t>
            </a:r>
            <a:r>
              <a:rPr kumimoji="0" lang="pl-PL" altLang="pl-PL" b="0" i="0" u="none" strike="noStrike" cap="none" normalizeH="0" baseline="0" dirty="0" err="1">
                <a:ln>
                  <a:noFill/>
                </a:ln>
                <a:solidFill>
                  <a:schemeClr val="tx1"/>
                </a:solidFill>
                <a:effectLst/>
                <a:latin typeface="Arial Unicode MS"/>
              </a:rPr>
              <a:t>TypeScript</a:t>
            </a:r>
            <a:r>
              <a:rPr kumimoji="0" lang="pl-PL" altLang="pl-PL" b="0" i="0" u="none" strike="noStrike" cap="none" normalizeH="0" baseline="0" dirty="0">
                <a:ln>
                  <a:noFill/>
                </a:ln>
                <a:solidFill>
                  <a:schemeClr val="tx1"/>
                </a:solidFill>
                <a:effectLst/>
              </a:rPr>
              <a:t>. </a:t>
            </a:r>
          </a:p>
          <a:p>
            <a:r>
              <a:rPr kumimoji="0" lang="pl-PL" altLang="pl-PL" b="0" i="0" u="none" strike="noStrike" cap="none" normalizeH="0" baseline="0" dirty="0">
                <a:ln>
                  <a:noFill/>
                </a:ln>
                <a:solidFill>
                  <a:schemeClr val="tx1"/>
                </a:solidFill>
                <a:effectLst/>
                <a:latin typeface="Arial" panose="020B0604020202020204" pitchFamily="34" charset="0"/>
              </a:rPr>
              <a:t>Używamy dyrektywy </a:t>
            </a:r>
            <a:r>
              <a:rPr kumimoji="0" lang="pl-PL" altLang="pl-PL" b="0" i="0" u="none" strike="noStrike" cap="none" normalizeH="0" baseline="0" dirty="0" err="1">
                <a:ln>
                  <a:noFill/>
                </a:ln>
                <a:solidFill>
                  <a:schemeClr val="tx1"/>
                </a:solidFill>
                <a:effectLst/>
                <a:latin typeface="Arial" panose="020B0604020202020204" pitchFamily="34" charset="0"/>
              </a:rPr>
              <a:t>formGroup</a:t>
            </a:r>
            <a:r>
              <a:rPr kumimoji="0" lang="pl-PL" altLang="pl-PL" b="0" i="0" u="none" strike="noStrike" cap="none" normalizeH="0" baseline="0" dirty="0">
                <a:ln>
                  <a:noFill/>
                </a:ln>
                <a:solidFill>
                  <a:schemeClr val="tx1"/>
                </a:solidFill>
                <a:effectLst/>
                <a:latin typeface="Arial" panose="020B0604020202020204" pitchFamily="34" charset="0"/>
              </a:rPr>
              <a:t> do wiązania modelu forma z jego </a:t>
            </a:r>
            <a:r>
              <a:rPr kumimoji="0" lang="pl-PL" altLang="pl-PL" b="0" i="0" u="none" strike="noStrike" cap="none" normalizeH="0" baseline="0" dirty="0" err="1">
                <a:ln>
                  <a:noFill/>
                </a:ln>
                <a:solidFill>
                  <a:schemeClr val="tx1"/>
                </a:solidFill>
                <a:effectLst/>
                <a:latin typeface="Arial" panose="020B0604020202020204" pitchFamily="34" charset="0"/>
              </a:rPr>
              <a:t>tagiem</a:t>
            </a:r>
            <a:r>
              <a:rPr kumimoji="0" lang="pl-PL" altLang="pl-PL" b="0" i="0" u="none" strike="noStrike" cap="none" normalizeH="0" baseline="0" dirty="0">
                <a:ln>
                  <a:noFill/>
                </a:ln>
                <a:solidFill>
                  <a:schemeClr val="tx1"/>
                </a:solidFill>
                <a:effectLst/>
                <a:latin typeface="Arial" panose="020B0604020202020204" pitchFamily="34" charset="0"/>
              </a:rPr>
              <a:t>.</a:t>
            </a:r>
          </a:p>
          <a:p>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a:ln>
                  <a:noFill/>
                </a:ln>
                <a:solidFill>
                  <a:schemeClr val="tx1"/>
                </a:solidFill>
                <a:effectLst/>
                <a:latin typeface="Arial Unicode MS"/>
              </a:rPr>
              <a:t>Klasy </a:t>
            </a:r>
            <a:r>
              <a:rPr kumimoji="0" lang="pl-PL" altLang="pl-PL" b="1" i="0" u="none" strike="noStrike" cap="none" normalizeH="0" baseline="0" dirty="0" err="1">
                <a:ln>
                  <a:noFill/>
                </a:ln>
                <a:solidFill>
                  <a:schemeClr val="tx1"/>
                </a:solidFill>
                <a:effectLst/>
                <a:latin typeface="Arial Unicode MS"/>
              </a:rPr>
              <a:t>FormBuilder</a:t>
            </a:r>
            <a:r>
              <a:rPr kumimoji="0" lang="pl-PL" altLang="pl-PL" b="0"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używamy do tworzenia modelu formularza z walidacją.</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a:ln>
                  <a:noFill/>
                </a:ln>
                <a:solidFill>
                  <a:schemeClr val="tx1"/>
                </a:solidFill>
                <a:effectLst/>
                <a:latin typeface="Arial Unicode MS"/>
              </a:rPr>
              <a:t>Klasy </a:t>
            </a:r>
            <a:r>
              <a:rPr kumimoji="0" lang="pl-PL" altLang="pl-PL" b="1" i="0" u="none" strike="noStrike" cap="none" normalizeH="0" baseline="0" dirty="0" err="1">
                <a:ln>
                  <a:noFill/>
                </a:ln>
                <a:solidFill>
                  <a:schemeClr val="tx1"/>
                </a:solidFill>
                <a:effectLst/>
                <a:latin typeface="Arial Unicode MS"/>
              </a:rPr>
              <a:t>Validators</a:t>
            </a:r>
            <a:r>
              <a:rPr kumimoji="0" lang="pl-PL" altLang="pl-PL" b="0"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używamy do walidacji (np. </a:t>
            </a:r>
            <a:r>
              <a:rPr kumimoji="0" lang="pl-PL" altLang="pl-PL" b="0"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0" i="0" u="none" strike="noStrike" cap="none" normalizeH="0" baseline="0" dirty="0">
                <a:ln>
                  <a:noFill/>
                </a:ln>
                <a:solidFill>
                  <a:schemeClr val="tx1"/>
                </a:solidFill>
                <a:effectLst/>
                <a:latin typeface="Arial Unicode MS"/>
              </a:rPr>
              <a:t>A metod jak </a:t>
            </a:r>
            <a:r>
              <a:rPr kumimoji="0" lang="pl-PL" altLang="pl-PL" b="0" i="0" u="none" strike="noStrike" cap="none" normalizeH="0" baseline="0" dirty="0" err="1">
                <a:ln>
                  <a:noFill/>
                </a:ln>
                <a:solidFill>
                  <a:schemeClr val="tx1"/>
                </a:solidFill>
                <a:effectLst/>
                <a:latin typeface="Arial Unicode MS"/>
              </a:rPr>
              <a:t>setValue</a:t>
            </a:r>
            <a:r>
              <a:rPr kumimoji="0" lang="pl-PL" altLang="pl-PL" b="0" i="0" u="none" strike="noStrike" cap="none" normalizeH="0" baseline="0" dirty="0">
                <a:ln>
                  <a:noFill/>
                </a:ln>
                <a:solidFill>
                  <a:schemeClr val="tx1"/>
                </a:solidFill>
                <a:effectLst/>
                <a:latin typeface="Arial Unicode MS"/>
              </a:rPr>
              <a:t> czy </a:t>
            </a:r>
            <a:r>
              <a:rPr kumimoji="0" lang="pl-PL" altLang="pl-PL" b="0" i="0" u="none" strike="noStrike" cap="none" normalizeH="0" baseline="0" dirty="0" err="1">
                <a:ln>
                  <a:noFill/>
                </a:ln>
                <a:solidFill>
                  <a:schemeClr val="tx1"/>
                </a:solidFill>
                <a:effectLst/>
                <a:latin typeface="Arial Unicode MS"/>
              </a:rPr>
              <a:t>patchValue</a:t>
            </a:r>
            <a:r>
              <a:rPr kumimoji="0" lang="pl-PL" altLang="pl-PL" b="0"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używamy do wypełnienia formularza danymi przepisu w trybie edycji.</a:t>
            </a:r>
            <a:r>
              <a:rPr kumimoji="0" lang="pl-PL" altLang="pl-PL" b="0" i="0" u="none" strike="noStrike" cap="none" normalizeH="0" baseline="0" dirty="0">
                <a:ln>
                  <a:noFill/>
                </a:ln>
                <a:solidFill>
                  <a:schemeClr val="tx1"/>
                </a:solidFill>
                <a:effectLst/>
                <a:latin typeface="Arial" panose="020B0604020202020204" pitchFamily="34" charset="0"/>
              </a:rPr>
              <a:t> </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43</a:t>
            </a:fld>
            <a:endParaRPr lang="en-US" dirty="0"/>
          </a:p>
        </p:txBody>
      </p:sp>
    </p:spTree>
    <p:extLst>
      <p:ext uri="{BB962C8B-B14F-4D97-AF65-F5344CB8AC3E}">
        <p14:creationId xmlns:p14="http://schemas.microsoft.com/office/powerpoint/2010/main" val="27699901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pewne, że nie znajdzie się w Sali osoba która powie, że podoba jej się wygląd jaki uzyskaliśmy definiując komponent.</a:t>
            </a:r>
          </a:p>
          <a:p>
            <a:endParaRPr lang="pl-PL" dirty="0"/>
          </a:p>
          <a:p>
            <a:r>
              <a:rPr lang="pl-PL" dirty="0"/>
              <a:t>Co prawda w żaden sposób nie zdefiniowaliśmy styli, mogli byśmy to teraz zrobić, ale co jeżeli powiem Wam, że nie musimy za każdym razem tworzyć wszystkiego od zera?</a:t>
            </a:r>
          </a:p>
          <a:p>
            <a:endParaRPr lang="pl-PL" dirty="0"/>
          </a:p>
          <a:p>
            <a:r>
              <a:rPr lang="pl-PL" dirty="0"/>
              <a:t>Są biblioteki które dostarczają komponenty których po doinstalowaniu do projektu możemy użyć bezpośrednio w naszej aplikacji.</a:t>
            </a:r>
          </a:p>
          <a:p>
            <a:endParaRPr lang="pl-PL" dirty="0"/>
          </a:p>
          <a:p>
            <a:r>
              <a:rPr lang="pl-PL" dirty="0"/>
              <a:t>Gdy dołączycie do projektu jako FE </a:t>
            </a:r>
            <a:r>
              <a:rPr lang="pl-PL" dirty="0" err="1"/>
              <a:t>dev</a:t>
            </a:r>
            <a:r>
              <a:rPr lang="pl-PL" dirty="0"/>
              <a:t>, będziecie mieli sporo zadań, ale najprawdopodobniej będziecie w jednej z trzech sytuacji</a:t>
            </a:r>
          </a:p>
          <a:p>
            <a:r>
              <a:rPr lang="pl-PL" dirty="0"/>
              <a:t>	</a:t>
            </a:r>
          </a:p>
          <a:p>
            <a:r>
              <a:rPr lang="pl-PL" dirty="0"/>
              <a:t>	* Będziecie odpowiedzialni za rozwijanie biblioteki komponentów</a:t>
            </a:r>
          </a:p>
          <a:p>
            <a:r>
              <a:rPr lang="pl-PL" dirty="0"/>
              <a:t>	* Będziecie używali biblioteki komponentów w swoim projekcie, biblioteka będzie rozwijana przez inny zespół</a:t>
            </a:r>
          </a:p>
          <a:p>
            <a:r>
              <a:rPr lang="pl-PL" dirty="0"/>
              <a:t>	* Będziecie robili i jedno i drugie</a:t>
            </a:r>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44</a:t>
            </a:fld>
            <a:endParaRPr lang="en-US" dirty="0"/>
          </a:p>
        </p:txBody>
      </p:sp>
    </p:spTree>
    <p:extLst>
      <p:ext uri="{BB962C8B-B14F-4D97-AF65-F5344CB8AC3E}">
        <p14:creationId xmlns:p14="http://schemas.microsoft.com/office/powerpoint/2010/main" val="26255270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dirty="0"/>
              <a:t>Zastanówmy się chwilę, czy jest biblioteka komponentów.</a:t>
            </a:r>
          </a:p>
          <a:p>
            <a:endParaRPr lang="pl-PL" b="1" dirty="0"/>
          </a:p>
          <a:p>
            <a:r>
              <a:rPr lang="pl-PL" b="1" dirty="0"/>
              <a:t>Oprogramowanie wytworzone przez FE </a:t>
            </a:r>
            <a:r>
              <a:rPr lang="pl-PL" b="1" dirty="0" err="1"/>
              <a:t>deva</a:t>
            </a:r>
            <a:r>
              <a:rPr lang="pl-PL" b="1" dirty="0"/>
              <a:t> można by podzielić na dwie kategorie, będą to </a:t>
            </a:r>
          </a:p>
          <a:p>
            <a:br>
              <a:rPr lang="pl-PL" b="1" dirty="0"/>
            </a:br>
            <a:r>
              <a:rPr lang="pl-PL" b="1" dirty="0"/>
              <a:t>	aplikacje </a:t>
            </a:r>
          </a:p>
          <a:p>
            <a:endParaRPr lang="pl-PL" b="1" dirty="0"/>
          </a:p>
          <a:p>
            <a:r>
              <a:rPr lang="pl-PL" b="1" dirty="0"/>
              <a:t>	biblioteki</a:t>
            </a:r>
          </a:p>
          <a:p>
            <a:endParaRPr lang="pl-PL" b="1" dirty="0"/>
          </a:p>
          <a:p>
            <a:r>
              <a:rPr lang="pl-PL" b="1" dirty="0"/>
              <a:t>Różnica między jednym a drugim, najprościej rzecz ujmując jest taka, że aplikacje możesz zbudować i uruchomić wykorzystując biblioteki</a:t>
            </a:r>
          </a:p>
          <a:p>
            <a:r>
              <a:rPr lang="pl-PL" b="1" dirty="0"/>
              <a:t>Biblioteki nie uruchomisz samodzielnie, za to dostarczysz nią zasoby aplikacji która ją skonsumuje.</a:t>
            </a:r>
          </a:p>
          <a:p>
            <a:endParaRPr lang="pl-PL" b="1" dirty="0"/>
          </a:p>
          <a:p>
            <a:br>
              <a:rPr lang="pl-PL" b="1" dirty="0"/>
            </a:br>
            <a:r>
              <a:rPr lang="pl-PL" b="1" dirty="0"/>
              <a:t>Biblioteka komponentów UI</a:t>
            </a:r>
            <a:r>
              <a:rPr lang="pl-PL" dirty="0"/>
              <a:t> to zbiór gotowych elementów interfejsu użytkownika, które można ponownie wykorzystać w różnych częściach aplikacji.</a:t>
            </a:r>
            <a:br>
              <a:rPr lang="pl-PL" dirty="0"/>
            </a:br>
            <a:r>
              <a:rPr lang="pl-PL" dirty="0"/>
              <a:t>Komponenty te mogą obejmować np. przyciski, formularze, pola tekstowe, listy, karty, panele nawigacyjne i wiele innych. </a:t>
            </a:r>
          </a:p>
          <a:p>
            <a:endParaRPr lang="pl-PL" dirty="0"/>
          </a:p>
          <a:p>
            <a:r>
              <a:rPr lang="pl-PL" dirty="0"/>
              <a:t>Są one zaprojektowane w taki sposób, aby były łatwe w integracji i spójne pod względem wyglądu i działania.</a:t>
            </a:r>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45</a:t>
            </a:fld>
            <a:endParaRPr lang="en-US" dirty="0"/>
          </a:p>
        </p:txBody>
      </p:sp>
    </p:spTree>
    <p:extLst>
      <p:ext uri="{BB962C8B-B14F-4D97-AF65-F5344CB8AC3E}">
        <p14:creationId xmlns:p14="http://schemas.microsoft.com/office/powerpoint/2010/main" val="3732086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nie tak, że biblioteki są najlepsze, że to jedyna słuszna droga w procesie tworzenia aplikacji w </a:t>
            </a:r>
            <a:r>
              <a:rPr lang="pl-PL" dirty="0" err="1"/>
              <a:t>Angularze</a:t>
            </a:r>
            <a:r>
              <a:rPr lang="pl-PL" dirty="0"/>
              <a:t>.</a:t>
            </a:r>
          </a:p>
          <a:p>
            <a:br>
              <a:rPr lang="pl-PL" dirty="0"/>
            </a:br>
            <a:r>
              <a:rPr lang="pl-PL" dirty="0"/>
              <a:t>Użycie biblioteki wiele ułatwia, wiele też utrudnia. Jak to ogólnie w procesie wytwarzania oprogramowania, wszystko rozbija się od trade-</a:t>
            </a:r>
            <a:r>
              <a:rPr lang="pl-PL" dirty="0" err="1"/>
              <a:t>off’y</a:t>
            </a:r>
            <a:r>
              <a:rPr lang="pl-PL" dirty="0"/>
              <a:t>, o decyzje które rzutują na kształt naszego projektu.</a:t>
            </a:r>
            <a:br>
              <a:rPr lang="pl-PL" dirty="0"/>
            </a:br>
            <a:br>
              <a:rPr lang="pl-PL" dirty="0"/>
            </a:br>
            <a:r>
              <a:rPr lang="pl-PL" dirty="0"/>
              <a:t>Nie jest to kurs o architekturze aplikacji webowych więc nie wejdziemy w temat za głęboko, chciałbym żebyście zapamiętali najważniejsze, że architektura aplikacji jaką będziecie tworzyć wynikać będzie bezpośrednio z decyzji jakie podejmiecie lub nie o istotnych dla aplikacji rzeczach, jak np. użycie konkretnej biblioteki.</a:t>
            </a:r>
          </a:p>
          <a:p>
            <a:br>
              <a:rPr lang="pl-PL" dirty="0"/>
            </a:br>
            <a:r>
              <a:rPr lang="pl-PL" dirty="0"/>
              <a:t>Dla dużych, </a:t>
            </a:r>
            <a:r>
              <a:rPr lang="pl-PL" dirty="0" err="1"/>
              <a:t>perspektywistycznych</a:t>
            </a:r>
            <a:r>
              <a:rPr lang="pl-PL" dirty="0"/>
              <a:t> aplikacji, ich architektura jest kluczem do łatwego rozwoju i utrzymania.</a:t>
            </a:r>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46</a:t>
            </a:fld>
            <a:endParaRPr lang="en-US" dirty="0"/>
          </a:p>
        </p:txBody>
      </p:sp>
    </p:spTree>
    <p:extLst>
      <p:ext uri="{BB962C8B-B14F-4D97-AF65-F5344CB8AC3E}">
        <p14:creationId xmlns:p14="http://schemas.microsoft.com/office/powerpoint/2010/main" val="357249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a:t>
            </a:fld>
            <a:endParaRPr lang="en-US" dirty="0"/>
          </a:p>
        </p:txBody>
      </p:sp>
    </p:spTree>
    <p:extLst>
      <p:ext uri="{BB962C8B-B14F-4D97-AF65-F5344CB8AC3E}">
        <p14:creationId xmlns:p14="http://schemas.microsoft.com/office/powerpoint/2010/main" val="2692175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Tworząc </a:t>
            </a:r>
            <a:r>
              <a:rPr lang="pl-PL" dirty="0" err="1"/>
              <a:t>RecipeManager</a:t>
            </a:r>
            <a:r>
              <a:rPr lang="pl-PL" dirty="0"/>
              <a:t> postawimy na bibliotekę stworzoną przez sam zespół </a:t>
            </a:r>
            <a:r>
              <a:rPr lang="pl-PL" dirty="0" err="1"/>
              <a:t>Angulara</a:t>
            </a:r>
            <a:endParaRPr lang="pl-PL" dirty="0"/>
          </a:p>
          <a:p>
            <a:r>
              <a:rPr lang="pl-PL" dirty="0" err="1"/>
              <a:t>Opertą</a:t>
            </a:r>
            <a:r>
              <a:rPr lang="pl-PL" dirty="0"/>
              <a:t> na zasadach </a:t>
            </a:r>
            <a:r>
              <a:rPr lang="pl-PL" dirty="0" err="1"/>
              <a:t>Material</a:t>
            </a:r>
            <a:r>
              <a:rPr lang="pl-PL" dirty="0"/>
              <a:t> Design od Google, postawimy na </a:t>
            </a:r>
            <a:r>
              <a:rPr lang="pl-PL" dirty="0" err="1"/>
              <a:t>Angular</a:t>
            </a:r>
            <a:r>
              <a:rPr lang="pl-PL" dirty="0"/>
              <a:t> </a:t>
            </a:r>
            <a:r>
              <a:rPr lang="pl-PL" dirty="0" err="1"/>
              <a:t>Material</a:t>
            </a:r>
            <a:r>
              <a:rPr lang="pl-PL" dirty="0"/>
              <a:t>.</a:t>
            </a:r>
          </a:p>
          <a:p>
            <a:endParaRPr lang="pl-PL" dirty="0"/>
          </a:p>
          <a:p>
            <a:r>
              <a:rPr lang="pl-PL" dirty="0" err="1"/>
              <a:t>Material</a:t>
            </a:r>
            <a:r>
              <a:rPr lang="pl-PL" dirty="0"/>
              <a:t> Design to design system od </a:t>
            </a:r>
            <a:r>
              <a:rPr lang="pl-PL" dirty="0" err="1"/>
              <a:t>googla</a:t>
            </a:r>
            <a:r>
              <a:rPr lang="pl-PL" dirty="0"/>
              <a:t> https://m3.material.io/get-started</a:t>
            </a:r>
          </a:p>
          <a:p>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Wrócmy</a:t>
            </a:r>
            <a:r>
              <a:rPr lang="pl-PL" dirty="0"/>
              <a:t> teraz do kompilatora i zacznijmy implementacje </a:t>
            </a:r>
            <a:r>
              <a:rPr lang="pl-PL" b="1" dirty="0">
                <a:solidFill>
                  <a:srgbClr val="C0CAF5"/>
                </a:solidFill>
                <a:effectLst/>
                <a:latin typeface="Consolas" panose="020B0609020204030204" pitchFamily="49" charset="0"/>
              </a:rPr>
              <a:t>CZĘŚĆ </a:t>
            </a:r>
            <a:r>
              <a:rPr lang="pl-PL" b="1" dirty="0" err="1">
                <a:solidFill>
                  <a:srgbClr val="C0CAF5"/>
                </a:solidFill>
                <a:effectLst/>
                <a:latin typeface="Consolas" panose="020B0609020204030204" pitchFamily="49" charset="0"/>
              </a:rPr>
              <a:t>Angular</a:t>
            </a:r>
            <a:r>
              <a:rPr lang="pl-PL" b="1" dirty="0">
                <a:solidFill>
                  <a:srgbClr val="C0CAF5"/>
                </a:solidFill>
                <a:effectLst/>
                <a:latin typeface="Consolas" panose="020B0609020204030204" pitchFamily="49" charset="0"/>
              </a:rPr>
              <a:t> </a:t>
            </a:r>
            <a:r>
              <a:rPr lang="pl-PL" b="1" dirty="0" err="1">
                <a:solidFill>
                  <a:srgbClr val="C0CAF5"/>
                </a:solidFill>
                <a:effectLst/>
                <a:latin typeface="Consolas" panose="020B0609020204030204" pitchFamily="49" charset="0"/>
              </a:rPr>
              <a:t>Material</a:t>
            </a:r>
            <a:endParaRPr lang="pl-PL" b="0" dirty="0">
              <a:solidFill>
                <a:srgbClr val="A9B1D6"/>
              </a:solidFill>
              <a:effectLst/>
              <a:latin typeface="Consolas" panose="020B0609020204030204" pitchFamily="49"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47</a:t>
            </a:fld>
            <a:endParaRPr lang="en-US" dirty="0"/>
          </a:p>
        </p:txBody>
      </p:sp>
    </p:spTree>
    <p:extLst>
      <p:ext uri="{BB962C8B-B14F-4D97-AF65-F5344CB8AC3E}">
        <p14:creationId xmlns:p14="http://schemas.microsoft.com/office/powerpoint/2010/main" val="19920613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przejściu wszystkich kroków, nasza aplikacja powinna wyglądać tak</a:t>
            </a:r>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48</a:t>
            </a:fld>
            <a:endParaRPr lang="en-US" dirty="0"/>
          </a:p>
        </p:txBody>
      </p:sp>
    </p:spTree>
    <p:extLst>
      <p:ext uri="{BB962C8B-B14F-4D97-AF65-F5344CB8AC3E}">
        <p14:creationId xmlns:p14="http://schemas.microsoft.com/office/powerpoint/2010/main" val="70048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F829A-7336-8B99-B4BD-F37BD1463C0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ECDDF12B-BEF6-4329-DAE0-27373A28F6D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A1BBB57-DDD8-AB8A-C19B-0B2059D73EE0}"/>
              </a:ext>
            </a:extLst>
          </p:cNvPr>
          <p:cNvSpPr>
            <a:spLocks noGrp="1"/>
          </p:cNvSpPr>
          <p:nvPr>
            <p:ph type="body" idx="1"/>
          </p:nvPr>
        </p:nvSpPr>
        <p:spPr/>
        <p:txBody>
          <a:bodyPr/>
          <a:lstStyle/>
          <a:p>
            <a:r>
              <a:rPr lang="pl-PL" dirty="0"/>
              <a:t>Moduł 5 jest ważnym krokiem w zrozumieniu, jak organizować wielostronicową aplikację w </a:t>
            </a:r>
            <a:r>
              <a:rPr lang="pl-PL" dirty="0" err="1"/>
              <a:t>Angularze</a:t>
            </a:r>
            <a:r>
              <a:rPr lang="pl-PL" dirty="0"/>
              <a:t> za pomocą routingu, co pozwala użytkownikom przemieszczać się między różnymi sekcjami aplikacji.</a:t>
            </a:r>
          </a:p>
          <a:p>
            <a:r>
              <a:rPr lang="pl-PL" dirty="0"/>
              <a:t>W ramach tego modułu dowiemy się, jak ustawić routing dla listy przepisów, widoku szczegółowego oraz formularza dodawania/edycji przepisów.</a:t>
            </a:r>
          </a:p>
        </p:txBody>
      </p:sp>
      <p:sp>
        <p:nvSpPr>
          <p:cNvPr id="4" name="Symbol zastępczy daty 3">
            <a:extLst>
              <a:ext uri="{FF2B5EF4-FFF2-40B4-BE49-F238E27FC236}">
                <a16:creationId xmlns:a16="http://schemas.microsoft.com/office/drawing/2014/main" id="{859E70EA-8547-B66D-5D1D-76982014EA57}"/>
              </a:ext>
            </a:extLst>
          </p:cNvPr>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a:extLst>
              <a:ext uri="{FF2B5EF4-FFF2-40B4-BE49-F238E27FC236}">
                <a16:creationId xmlns:a16="http://schemas.microsoft.com/office/drawing/2014/main" id="{FCA969B9-E6CA-CF25-25C7-E53E22DA65AA}"/>
              </a:ext>
            </a:extLst>
          </p:cNvPr>
          <p:cNvSpPr>
            <a:spLocks noGrp="1"/>
          </p:cNvSpPr>
          <p:nvPr>
            <p:ph type="sldNum" sz="quarter" idx="5"/>
          </p:nvPr>
        </p:nvSpPr>
        <p:spPr/>
        <p:txBody>
          <a:bodyPr/>
          <a:lstStyle/>
          <a:p>
            <a:pPr rtl="0"/>
            <a:fld id="{37A705E3-E620-489D-9973-6221209A4B3B}" type="slidenum">
              <a:rPr lang="en-US" smtClean="0"/>
              <a:t>49</a:t>
            </a:fld>
            <a:endParaRPr lang="en-US" dirty="0"/>
          </a:p>
        </p:txBody>
      </p:sp>
    </p:spTree>
    <p:extLst>
      <p:ext uri="{BB962C8B-B14F-4D97-AF65-F5344CB8AC3E}">
        <p14:creationId xmlns:p14="http://schemas.microsoft.com/office/powerpoint/2010/main" val="29246264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Gdybyśmy postawili na jednym końcu </a:t>
            </a:r>
            <a:r>
              <a:rPr lang="pl-PL" dirty="0" err="1"/>
              <a:t>RouterModule</a:t>
            </a:r>
            <a:r>
              <a:rPr lang="pl-PL" dirty="0"/>
              <a:t> wraz ze zdefiniowaną strukturą poruszania się po aplikacji i warunkami na jakich się to odbywa to po drugiej stronie mielibyśmy właśnie znacznik router-</a:t>
            </a:r>
            <a:r>
              <a:rPr lang="pl-PL" dirty="0" err="1"/>
              <a:t>outlet</a:t>
            </a:r>
            <a:r>
              <a:rPr lang="pl-PL" dirty="0"/>
              <a:t> który to wyświetli nam komponentu po przejściu w dany </a:t>
            </a:r>
            <a:r>
              <a:rPr lang="pl-PL" dirty="0" err="1"/>
              <a:t>route</a:t>
            </a:r>
            <a:r>
              <a:rPr lang="pl-PL" dirty="0"/>
              <a:t>.</a:t>
            </a:r>
            <a:br>
              <a:rPr lang="pl-PL" dirty="0"/>
            </a:br>
            <a:br>
              <a:rPr lang="pl-PL" dirty="0"/>
            </a:br>
            <a:r>
              <a:rPr lang="pl-PL" dirty="0"/>
              <a:t>Przykład:</a:t>
            </a:r>
            <a:br>
              <a:rPr lang="pl-PL" dirty="0"/>
            </a:br>
            <a:r>
              <a:rPr lang="pl-PL" dirty="0" err="1"/>
              <a:t>const</a:t>
            </a:r>
            <a:r>
              <a:rPr lang="pl-PL" dirty="0"/>
              <a:t> </a:t>
            </a:r>
            <a:r>
              <a:rPr lang="pl-PL" dirty="0" err="1"/>
              <a:t>routes</a:t>
            </a:r>
            <a:r>
              <a:rPr lang="pl-PL" dirty="0"/>
              <a:t>: </a:t>
            </a:r>
            <a:r>
              <a:rPr lang="pl-PL" dirty="0" err="1"/>
              <a:t>Routes</a:t>
            </a:r>
            <a:r>
              <a:rPr lang="pl-PL" dirty="0"/>
              <a:t> = [</a:t>
            </a:r>
          </a:p>
          <a:p>
            <a:r>
              <a:rPr lang="pl-PL" dirty="0"/>
              <a:t>  { </a:t>
            </a:r>
          </a:p>
          <a:p>
            <a:r>
              <a:rPr lang="pl-PL" dirty="0"/>
              <a:t>    </a:t>
            </a:r>
            <a:r>
              <a:rPr lang="pl-PL" dirty="0" err="1"/>
              <a:t>path</a:t>
            </a:r>
            <a:r>
              <a:rPr lang="pl-PL"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component: </a:t>
            </a:r>
            <a:r>
              <a:rPr lang="pl-PL" dirty="0" err="1"/>
              <a:t>HomeComponent</a:t>
            </a:r>
            <a:r>
              <a:rPr lang="pl-PL" dirty="0"/>
              <a:t>  // Strona główna</a:t>
            </a:r>
          </a:p>
          <a:p>
            <a:r>
              <a:rPr lang="pl-PL" dirty="0"/>
              <a:t>  },</a:t>
            </a:r>
          </a:p>
          <a:p>
            <a:r>
              <a:rPr lang="pl-PL" dirty="0"/>
              <a:t>  {</a:t>
            </a:r>
          </a:p>
          <a:p>
            <a:r>
              <a:rPr lang="pl-PL" dirty="0"/>
              <a:t>    </a:t>
            </a:r>
            <a:r>
              <a:rPr lang="pl-PL" dirty="0" err="1"/>
              <a:t>path</a:t>
            </a:r>
            <a:r>
              <a:rPr lang="pl-PL" dirty="0"/>
              <a:t>: '</a:t>
            </a:r>
            <a:r>
              <a:rPr lang="pl-PL" dirty="0" err="1"/>
              <a:t>about</a:t>
            </a:r>
            <a:r>
              <a:rPr lang="pl-PL" dirty="0"/>
              <a:t>’,</a:t>
            </a:r>
          </a:p>
          <a:p>
            <a:r>
              <a:rPr lang="pl-PL" dirty="0"/>
              <a:t>    component: </a:t>
            </a:r>
            <a:r>
              <a:rPr lang="pl-PL" dirty="0" err="1"/>
              <a:t>AboutComponent</a:t>
            </a:r>
            <a:r>
              <a:rPr lang="pl-PL" dirty="0"/>
              <a:t>// Strona "O nas" </a:t>
            </a:r>
          </a:p>
          <a:p>
            <a:r>
              <a:rPr lang="pl-PL" dirty="0"/>
              <a:t>  },</a:t>
            </a:r>
          </a:p>
          <a:p>
            <a:r>
              <a:rPr lang="pl-PL" dirty="0"/>
              <a:t>];</a:t>
            </a:r>
            <a:br>
              <a:rPr lang="pl-PL" dirty="0"/>
            </a:br>
            <a:br>
              <a:rPr lang="pl-PL" dirty="0"/>
            </a:br>
            <a:r>
              <a:rPr lang="pl-PL" dirty="0"/>
              <a:t>&lt;</a:t>
            </a:r>
            <a:r>
              <a:rPr lang="pl-PL" dirty="0" err="1"/>
              <a:t>nav</a:t>
            </a:r>
            <a:r>
              <a:rPr lang="pl-PL" dirty="0"/>
              <a:t>&gt;</a:t>
            </a:r>
          </a:p>
          <a:p>
            <a:r>
              <a:rPr lang="pl-PL" dirty="0"/>
              <a:t>  &lt;a [</a:t>
            </a:r>
            <a:r>
              <a:rPr lang="pl-PL" dirty="0" err="1"/>
              <a:t>routerLink</a:t>
            </a:r>
            <a:r>
              <a:rPr lang="pl-PL" dirty="0"/>
              <a:t>]="['/']"&gt;Strona główna&lt;/a&gt;</a:t>
            </a:r>
          </a:p>
          <a:p>
            <a:r>
              <a:rPr lang="pl-PL" dirty="0"/>
              <a:t>  &lt;a [</a:t>
            </a:r>
            <a:r>
              <a:rPr lang="pl-PL" dirty="0" err="1"/>
              <a:t>routerLink</a:t>
            </a:r>
            <a:r>
              <a:rPr lang="pl-PL" dirty="0"/>
              <a:t>]="['/</a:t>
            </a:r>
            <a:r>
              <a:rPr lang="pl-PL" dirty="0" err="1"/>
              <a:t>about</a:t>
            </a:r>
            <a:r>
              <a:rPr lang="pl-PL" dirty="0"/>
              <a:t>']"&gt;O nas&lt;/a&gt;</a:t>
            </a:r>
          </a:p>
          <a:p>
            <a:r>
              <a:rPr lang="pl-PL" dirty="0"/>
              <a:t>&lt;/</a:t>
            </a:r>
            <a:r>
              <a:rPr lang="pl-PL" dirty="0" err="1"/>
              <a:t>nav</a:t>
            </a:r>
            <a:r>
              <a:rPr lang="pl-PL" dirty="0"/>
              <a:t>&gt;</a:t>
            </a:r>
          </a:p>
          <a:p>
            <a:endParaRPr lang="pl-PL" dirty="0"/>
          </a:p>
          <a:p>
            <a:r>
              <a:rPr lang="pl-PL" dirty="0"/>
              <a:t>&lt;!-- Tutaj będą się wyświetlać różne komponenty w zależności od trasy --&gt;</a:t>
            </a:r>
          </a:p>
          <a:p>
            <a:r>
              <a:rPr lang="pl-PL" dirty="0"/>
              <a:t>&lt;router-</a:t>
            </a:r>
            <a:r>
              <a:rPr lang="pl-PL" dirty="0" err="1"/>
              <a:t>outlet</a:t>
            </a:r>
            <a:r>
              <a:rPr lang="pl-PL" dirty="0"/>
              <a:t>&gt;&lt;/router-</a:t>
            </a:r>
            <a:r>
              <a:rPr lang="pl-PL" dirty="0" err="1"/>
              <a:t>outlet</a:t>
            </a:r>
            <a:r>
              <a:rPr lang="pl-PL" dirty="0"/>
              <a:t>&gt;</a:t>
            </a:r>
            <a:br>
              <a:rPr lang="pl-PL" dirty="0"/>
            </a:br>
            <a:br>
              <a:rPr lang="pl-PL" dirty="0"/>
            </a:br>
            <a:r>
              <a:rPr lang="pl-PL" dirty="0"/>
              <a:t>Gdy użytkownik kliknie w link "O nas", </a:t>
            </a:r>
            <a:r>
              <a:rPr lang="pl-PL" dirty="0" err="1"/>
              <a:t>Angular</a:t>
            </a:r>
            <a:r>
              <a:rPr lang="pl-PL" dirty="0"/>
              <a:t> zmieni ścieżkę URL na /</a:t>
            </a:r>
            <a:r>
              <a:rPr lang="pl-PL" dirty="0" err="1"/>
              <a:t>about</a:t>
            </a:r>
            <a:r>
              <a:rPr lang="pl-PL" dirty="0"/>
              <a:t> i dynamicznie umieści komponent </a:t>
            </a:r>
            <a:r>
              <a:rPr lang="pl-PL" dirty="0" err="1"/>
              <a:t>AboutComponent</a:t>
            </a:r>
            <a:r>
              <a:rPr lang="pl-PL" dirty="0"/>
              <a:t> w miejscu, gdzie znajduje się router-</a:t>
            </a:r>
            <a:r>
              <a:rPr lang="pl-PL" dirty="0" err="1"/>
              <a:t>outlet</a:t>
            </a:r>
            <a:r>
              <a:rPr lang="pl-PL" dirty="0"/>
              <a:t>.</a:t>
            </a:r>
            <a:br>
              <a:rPr lang="pl-PL" dirty="0"/>
            </a:br>
            <a:r>
              <a:rPr lang="pl-PL" dirty="0"/>
              <a:t>Gdy kliknie na "Strona główna", zamiast tego zostanie wyświetlony </a:t>
            </a:r>
            <a:r>
              <a:rPr lang="pl-PL" dirty="0" err="1"/>
              <a:t>HomeComponent</a:t>
            </a:r>
            <a:r>
              <a:rPr lang="pl-PL" dirty="0"/>
              <a:t>.</a:t>
            </a:r>
            <a:br>
              <a:rPr lang="pl-PL" dirty="0"/>
            </a:br>
            <a:br>
              <a:rPr lang="pl-PL" dirty="0"/>
            </a:br>
            <a:r>
              <a:rPr lang="pl-PL" dirty="0"/>
              <a:t>Później powiemy sobie trochę o modularności aplikacji pisanych w </a:t>
            </a:r>
            <a:r>
              <a:rPr lang="pl-PL" dirty="0" err="1"/>
              <a:t>Angularze</a:t>
            </a:r>
            <a:r>
              <a:rPr lang="pl-PL" dirty="0"/>
              <a:t>, to właśnie m.in. Ten mechanizm pozwala nam na modularność w </a:t>
            </a:r>
            <a:r>
              <a:rPr lang="pl-PL" dirty="0" err="1"/>
              <a:t>aplikaci</a:t>
            </a:r>
            <a:r>
              <a:rPr lang="pl-PL" dirty="0"/>
              <a:t>.</a:t>
            </a:r>
          </a:p>
          <a:p>
            <a:br>
              <a:rPr lang="pl-PL" dirty="0"/>
            </a:br>
            <a:r>
              <a:rPr lang="pl-PL" b="1" dirty="0"/>
              <a:t>Rola w strukturze aplikacji</a:t>
            </a:r>
            <a:r>
              <a:rPr lang="pl-PL" dirty="0"/>
              <a:t>: </a:t>
            </a:r>
          </a:p>
          <a:p>
            <a:r>
              <a:rPr lang="pl-PL" dirty="0"/>
              <a:t>Jeśli </a:t>
            </a:r>
            <a:r>
              <a:rPr lang="pl-PL" dirty="0" err="1"/>
              <a:t>RouterModule</a:t>
            </a:r>
            <a:r>
              <a:rPr lang="pl-PL" dirty="0"/>
              <a:t> jest odpowiedzialny za zarządzanie nawigacją (trasami), to router-</a:t>
            </a:r>
            <a:r>
              <a:rPr lang="pl-PL" dirty="0" err="1"/>
              <a:t>outlet</a:t>
            </a:r>
            <a:r>
              <a:rPr lang="pl-PL" dirty="0"/>
              <a:t> jest miejscem, gdzie te decyzje (trasy) są wizualnie realizowane. Znacznik ten odpowiada za wstawienie odpowiedniego komponentu w miejsce odpowiadające aktualnej trasie.</a:t>
            </a:r>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50</a:t>
            </a:fld>
            <a:endParaRPr lang="en-US" dirty="0"/>
          </a:p>
        </p:txBody>
      </p:sp>
    </p:spTree>
    <p:extLst>
      <p:ext uri="{BB962C8B-B14F-4D97-AF65-F5344CB8AC3E}">
        <p14:creationId xmlns:p14="http://schemas.microsoft.com/office/powerpoint/2010/main" val="30795711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Tablice z trasami to nie jedyne miejsce w którym możemy zdefiniować zmianę trasy.</a:t>
            </a:r>
            <a:br>
              <a:rPr lang="pl-PL" dirty="0"/>
            </a:br>
            <a:r>
              <a:rPr lang="pl-PL" dirty="0"/>
              <a:t>Możemy chcieć to zrobić np. poprzez kliknięcie w jakiś element na stronie.</a:t>
            </a:r>
            <a:br>
              <a:rPr lang="pl-PL" dirty="0"/>
            </a:br>
            <a:r>
              <a:rPr lang="pl-PL" dirty="0"/>
              <a:t>Z pomocą przychodzi nam dyrektywa </a:t>
            </a:r>
            <a:r>
              <a:rPr lang="pl-PL" dirty="0" err="1"/>
              <a:t>routerLink</a:t>
            </a:r>
            <a:r>
              <a:rPr lang="pl-PL" dirty="0"/>
              <a:t>, za jej pomocą możemy nadać taki zachowanie.</a:t>
            </a:r>
            <a:br>
              <a:rPr lang="pl-PL" dirty="0"/>
            </a:br>
            <a:r>
              <a:rPr lang="pl-PL" dirty="0"/>
              <a:t>Gdybyśmy chcieli też dorzucić obsługę wizualną dla aktywnego </a:t>
            </a:r>
            <a:r>
              <a:rPr lang="pl-PL" dirty="0" err="1"/>
              <a:t>route</a:t>
            </a:r>
            <a:r>
              <a:rPr lang="pl-PL" dirty="0"/>
              <a:t>, z pomocą może nam przyjść </a:t>
            </a:r>
            <a:r>
              <a:rPr lang="pl-PL" dirty="0" err="1"/>
              <a:t>routerLinkActivate</a:t>
            </a:r>
            <a:r>
              <a:rPr lang="pl-PL" dirty="0"/>
              <a:t> dyrektywa.</a:t>
            </a:r>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51</a:t>
            </a:fld>
            <a:endParaRPr lang="en-US" dirty="0"/>
          </a:p>
        </p:txBody>
      </p:sp>
    </p:spTree>
    <p:extLst>
      <p:ext uri="{BB962C8B-B14F-4D97-AF65-F5344CB8AC3E}">
        <p14:creationId xmlns:p14="http://schemas.microsoft.com/office/powerpoint/2010/main" val="37264449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67615-FDBB-D028-5CCB-AA635B8D0BF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BEBB18C0-5DD6-1C25-CB77-B936488964F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68CEF1AB-501F-7A44-E29D-AC5398ED1FD6}"/>
              </a:ext>
            </a:extLst>
          </p:cNvPr>
          <p:cNvSpPr>
            <a:spLocks noGrp="1"/>
          </p:cNvSpPr>
          <p:nvPr>
            <p:ph type="body" idx="1"/>
          </p:nvPr>
        </p:nvSpPr>
        <p:spPr/>
        <p:txBody>
          <a:bodyPr/>
          <a:lstStyle/>
          <a:p>
            <a:r>
              <a:rPr lang="en-US" dirty="0"/>
              <a:t>const routes: Routes = [</a:t>
            </a:r>
            <a:endParaRPr lang="pl-PL" dirty="0"/>
          </a:p>
          <a:p>
            <a:r>
              <a:rPr lang="pl-PL" dirty="0"/>
              <a:t>  </a:t>
            </a:r>
            <a:r>
              <a:rPr lang="en-US" dirty="0"/>
              <a:t>{</a:t>
            </a:r>
            <a:endParaRPr lang="pl-PL" dirty="0"/>
          </a:p>
          <a:p>
            <a:r>
              <a:rPr lang="pl-PL" dirty="0"/>
              <a:t>    </a:t>
            </a:r>
            <a:r>
              <a:rPr lang="en-US" dirty="0"/>
              <a:t>path: 'admin’,</a:t>
            </a:r>
            <a:br>
              <a:rPr lang="pl-PL" dirty="0"/>
            </a:br>
            <a:r>
              <a:rPr lang="pl-PL" dirty="0"/>
              <a:t>    </a:t>
            </a:r>
            <a:r>
              <a:rPr lang="en-US" dirty="0"/>
              <a:t>component: </a:t>
            </a:r>
            <a:r>
              <a:rPr lang="en-US" dirty="0" err="1"/>
              <a:t>AdminComponent</a:t>
            </a:r>
            <a:r>
              <a:rPr lang="en-US" dirty="0"/>
              <a:t>,</a:t>
            </a:r>
            <a:endParaRPr lang="pl-PL" dirty="0"/>
          </a:p>
          <a:p>
            <a:r>
              <a:rPr lang="pl-PL" dirty="0"/>
              <a:t>    </a:t>
            </a:r>
            <a:r>
              <a:rPr lang="en-US" dirty="0" err="1"/>
              <a:t>canActivate</a:t>
            </a:r>
            <a:r>
              <a:rPr lang="en-US" dirty="0"/>
              <a:t>: [</a:t>
            </a:r>
            <a:r>
              <a:rPr lang="en-US" dirty="0" err="1"/>
              <a:t>AuthGuard</a:t>
            </a:r>
            <a:r>
              <a:rPr lang="en-US" dirty="0"/>
              <a:t>]</a:t>
            </a:r>
            <a:br>
              <a:rPr lang="pl-PL" dirty="0"/>
            </a:br>
            <a:r>
              <a:rPr lang="pl-PL" dirty="0"/>
              <a:t>  </a:t>
            </a:r>
            <a:r>
              <a:rPr lang="en-US" dirty="0"/>
              <a:t>}</a:t>
            </a:r>
            <a:endParaRPr lang="pl-PL" dirty="0"/>
          </a:p>
          <a:p>
            <a:r>
              <a:rPr lang="en-US" dirty="0"/>
              <a:t>];</a:t>
            </a:r>
            <a:br>
              <a:rPr lang="pl-PL" dirty="0"/>
            </a:br>
            <a:br>
              <a:rPr lang="pl-PL" dirty="0"/>
            </a:br>
            <a:br>
              <a:rPr lang="pl-PL" dirty="0"/>
            </a:br>
            <a:r>
              <a:rPr lang="pl-PL" dirty="0"/>
              <a:t>Parametry tras to nie jedyne parametry których możemy używać, są też tzw. Query </a:t>
            </a:r>
            <a:r>
              <a:rPr lang="pl-PL" dirty="0" err="1"/>
              <a:t>paramatry</a:t>
            </a:r>
            <a:r>
              <a:rPr lang="pl-PL" dirty="0"/>
              <a:t> które dostarcza się aplikacji poprzez dodanie na końcu trasy `</a:t>
            </a:r>
            <a:r>
              <a:rPr lang="pl-PL" b="1" dirty="0"/>
              <a:t>?parametry=wartość`</a:t>
            </a:r>
            <a:br>
              <a:rPr lang="pl-PL" b="1" dirty="0"/>
            </a:br>
            <a:br>
              <a:rPr lang="pl-PL" b="0" dirty="0"/>
            </a:br>
            <a:r>
              <a:rPr lang="pl-PL" b="0" dirty="0"/>
              <a:t>Co do pobierania parametru, nowa wersja </a:t>
            </a:r>
            <a:r>
              <a:rPr lang="pl-PL" b="0" dirty="0" err="1"/>
              <a:t>Angulara</a:t>
            </a:r>
            <a:r>
              <a:rPr lang="pl-PL" b="0" dirty="0"/>
              <a:t>, zdaje się że 17 dostarcza nam tzw. </a:t>
            </a:r>
            <a:r>
              <a:rPr lang="pl-PL" b="0" dirty="0" err="1"/>
              <a:t>withComponentInputBinding</a:t>
            </a:r>
            <a:r>
              <a:rPr lang="pl-PL" b="0" dirty="0"/>
              <a:t>()</a:t>
            </a:r>
            <a:br>
              <a:rPr lang="pl-PL" b="0" dirty="0"/>
            </a:br>
            <a:r>
              <a:rPr lang="pl-PL" b="0" dirty="0"/>
              <a:t>Poprzez dodanie tego jako parametru </a:t>
            </a:r>
            <a:r>
              <a:rPr lang="pl-PL" b="0" dirty="0" err="1"/>
              <a:t>provideRouter</a:t>
            </a:r>
            <a:r>
              <a:rPr lang="pl-PL" b="0" dirty="0"/>
              <a:t>(</a:t>
            </a:r>
            <a:r>
              <a:rPr lang="pl-PL" b="0" dirty="0" err="1"/>
              <a:t>withComponentInputBinding</a:t>
            </a:r>
            <a:r>
              <a:rPr lang="pl-PL" b="0" dirty="0"/>
              <a:t>()), jesteśmy w stanie mapować automatycznie parametry na </a:t>
            </a:r>
            <a:r>
              <a:rPr lang="pl-PL" b="0" dirty="0" err="1"/>
              <a:t>inputy</a:t>
            </a:r>
            <a:r>
              <a:rPr lang="pl-PL" b="0" dirty="0"/>
              <a:t> komponentu. Warunkiem są nazwy, muszą się mapować. </a:t>
            </a:r>
            <a:r>
              <a:rPr lang="pl-PL" b="0" dirty="0" err="1"/>
              <a:t>Tzn</a:t>
            </a:r>
            <a:r>
              <a:rPr lang="pl-PL" b="0" dirty="0"/>
              <a:t> id w trasie to id w komponencie.</a:t>
            </a:r>
            <a:endParaRPr lang="pl-PL" b="1" dirty="0"/>
          </a:p>
        </p:txBody>
      </p:sp>
      <p:sp>
        <p:nvSpPr>
          <p:cNvPr id="4" name="Symbol zastępczy daty 3">
            <a:extLst>
              <a:ext uri="{FF2B5EF4-FFF2-40B4-BE49-F238E27FC236}">
                <a16:creationId xmlns:a16="http://schemas.microsoft.com/office/drawing/2014/main" id="{51FC19C4-8FAC-478C-9835-0D467C8D9A02}"/>
              </a:ext>
            </a:extLst>
          </p:cNvPr>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a:extLst>
              <a:ext uri="{FF2B5EF4-FFF2-40B4-BE49-F238E27FC236}">
                <a16:creationId xmlns:a16="http://schemas.microsoft.com/office/drawing/2014/main" id="{BC52EF5F-4D9B-C15C-0373-14F05963C475}"/>
              </a:ext>
            </a:extLst>
          </p:cNvPr>
          <p:cNvSpPr>
            <a:spLocks noGrp="1"/>
          </p:cNvSpPr>
          <p:nvPr>
            <p:ph type="sldNum" sz="quarter" idx="5"/>
          </p:nvPr>
        </p:nvSpPr>
        <p:spPr/>
        <p:txBody>
          <a:bodyPr/>
          <a:lstStyle/>
          <a:p>
            <a:pPr rtl="0"/>
            <a:fld id="{37A705E3-E620-489D-9973-6221209A4B3B}" type="slidenum">
              <a:rPr lang="en-US" smtClean="0"/>
              <a:t>52</a:t>
            </a:fld>
            <a:endParaRPr lang="en-US" dirty="0"/>
          </a:p>
        </p:txBody>
      </p:sp>
    </p:spTree>
    <p:extLst>
      <p:ext uri="{BB962C8B-B14F-4D97-AF65-F5344CB8AC3E}">
        <p14:creationId xmlns:p14="http://schemas.microsoft.com/office/powerpoint/2010/main" val="30853921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36C52-AB7C-8F08-936B-76D417D04D40}"/>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CDEBFBD4-64D7-1F1C-23A3-11562F9D5AC3}"/>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CFD18CB6-F10E-2E8D-866C-F0BE84AE20BF}"/>
              </a:ext>
            </a:extLst>
          </p:cNvPr>
          <p:cNvSpPr>
            <a:spLocks noGrp="1"/>
          </p:cNvSpPr>
          <p:nvPr>
            <p:ph type="body" idx="1"/>
          </p:nvPr>
        </p:nvSpPr>
        <p:spPr/>
        <p:txBody>
          <a:bodyPr/>
          <a:lstStyle/>
          <a:p>
            <a:r>
              <a:rPr lang="pl-PL" dirty="0" err="1"/>
              <a:t>Zdażają</a:t>
            </a:r>
            <a:r>
              <a:rPr lang="pl-PL" dirty="0"/>
              <a:t> się sytuacje w których nie chcemy konkretnego zachowania pod danym </a:t>
            </a:r>
            <a:r>
              <a:rPr lang="pl-PL" dirty="0" err="1"/>
              <a:t>Route</a:t>
            </a:r>
            <a:r>
              <a:rPr lang="pl-PL" dirty="0"/>
              <a:t>. Wtedy możemy chcieć przekierować </a:t>
            </a:r>
            <a:r>
              <a:rPr lang="pl-PL" dirty="0" err="1"/>
              <a:t>usera</a:t>
            </a:r>
            <a:r>
              <a:rPr lang="pl-PL" dirty="0"/>
              <a:t> z jednej trasy na inną.</a:t>
            </a:r>
          </a:p>
          <a:p>
            <a:br>
              <a:rPr lang="pl-PL" dirty="0"/>
            </a:br>
            <a:r>
              <a:rPr lang="pl-PL" dirty="0"/>
              <a:t>Świadomi faktu że </a:t>
            </a:r>
            <a:r>
              <a:rPr lang="pl-PL" dirty="0" err="1"/>
              <a:t>user</a:t>
            </a:r>
            <a:r>
              <a:rPr lang="pl-PL" dirty="0"/>
              <a:t> może majstrować w URL, a nie tylko używać butonów jako nawigacji, chcemy mieć uniwersalną trasę która przekieruje każdy nie obsłużony ruch w konkretne miejsce. Używamy wtedy dwóch </a:t>
            </a:r>
            <a:r>
              <a:rPr lang="pl-PL" dirty="0" err="1"/>
              <a:t>wildcard’ów</a:t>
            </a:r>
            <a:r>
              <a:rPr lang="pl-PL" dirty="0"/>
              <a:t> jako </a:t>
            </a:r>
            <a:r>
              <a:rPr lang="pl-PL" dirty="0" err="1"/>
              <a:t>path</a:t>
            </a:r>
            <a:r>
              <a:rPr lang="pl-PL" dirty="0"/>
              <a:t> dla trasy.</a:t>
            </a:r>
          </a:p>
          <a:p>
            <a:endParaRPr lang="pl-PL" dirty="0"/>
          </a:p>
          <a:p>
            <a:r>
              <a:rPr lang="pl-PL" sz="2800" b="1" dirty="0">
                <a:solidFill>
                  <a:srgbClr val="C00000"/>
                </a:solidFill>
                <a:highlight>
                  <a:srgbClr val="FF0000"/>
                </a:highlight>
              </a:rPr>
              <a:t>Coś o </a:t>
            </a:r>
            <a:r>
              <a:rPr lang="pl-PL" sz="2800" b="1" dirty="0" err="1">
                <a:solidFill>
                  <a:srgbClr val="C00000"/>
                </a:solidFill>
                <a:highlight>
                  <a:srgbClr val="FF0000"/>
                </a:highlight>
              </a:rPr>
              <a:t>matching</a:t>
            </a:r>
            <a:r>
              <a:rPr lang="pl-PL" sz="2800" b="1" dirty="0">
                <a:solidFill>
                  <a:srgbClr val="C00000"/>
                </a:solidFill>
                <a:highlight>
                  <a:srgbClr val="FF0000"/>
                </a:highlight>
              </a:rPr>
              <a:t> </a:t>
            </a:r>
            <a:r>
              <a:rPr lang="pl-PL" sz="2800" b="1" dirty="0" err="1">
                <a:solidFill>
                  <a:srgbClr val="C00000"/>
                </a:solidFill>
                <a:highlight>
                  <a:srgbClr val="FF0000"/>
                </a:highlight>
              </a:rPr>
              <a:t>strategy</a:t>
            </a:r>
            <a:endParaRPr lang="pl-PL" sz="2800" b="1" dirty="0">
              <a:solidFill>
                <a:srgbClr val="C00000"/>
              </a:solidFill>
              <a:highlight>
                <a:srgbClr val="FF0000"/>
              </a:highlight>
            </a:endParaRPr>
          </a:p>
          <a:p>
            <a:br>
              <a:rPr lang="pl-PL" dirty="0"/>
            </a:br>
            <a:r>
              <a:rPr lang="en-US" b="0" i="0" dirty="0">
                <a:effectLst/>
                <a:latin typeface="Noto Serif" panose="02020600060500020200" pitchFamily="18" charset="0"/>
              </a:rPr>
              <a:t>In the above example illustrating a redirect, I applied a strategy for matching the route: </a:t>
            </a:r>
            <a:r>
              <a:rPr lang="en-US" dirty="0"/>
              <a:t>'full'</a:t>
            </a:r>
            <a:r>
              <a:rPr lang="en-US" b="0" i="0" dirty="0">
                <a:effectLst/>
                <a:latin typeface="Noto Serif" panose="02020600060500020200" pitchFamily="18" charset="0"/>
              </a:rPr>
              <a:t>. The default strategy is </a:t>
            </a:r>
            <a:r>
              <a:rPr lang="en-US" dirty="0"/>
              <a:t>'prefix'</a:t>
            </a:r>
            <a:r>
              <a:rPr lang="en-US" b="0" i="0" dirty="0">
                <a:effectLst/>
                <a:latin typeface="Noto Serif" panose="02020600060500020200" pitchFamily="18" charset="0"/>
              </a:rPr>
              <a:t>, which matches a route with a URL when the URL starts with the path of the route. If we used this default strategy here, all URLs would redirect to </a:t>
            </a:r>
            <a:r>
              <a:rPr lang="en-US" dirty="0"/>
              <a:t>/breaking</a:t>
            </a:r>
            <a:r>
              <a:rPr lang="en-US" b="0" i="0" dirty="0">
                <a:effectLst/>
                <a:latin typeface="Noto Serif" panose="02020600060500020200" pitchFamily="18" charset="0"/>
              </a:rPr>
              <a:t>, since all URLs start with an empty string.</a:t>
            </a:r>
            <a:endParaRPr lang="pl-PL" dirty="0"/>
          </a:p>
        </p:txBody>
      </p:sp>
      <p:sp>
        <p:nvSpPr>
          <p:cNvPr id="4" name="Symbol zastępczy daty 3">
            <a:extLst>
              <a:ext uri="{FF2B5EF4-FFF2-40B4-BE49-F238E27FC236}">
                <a16:creationId xmlns:a16="http://schemas.microsoft.com/office/drawing/2014/main" id="{C4951A35-C9F5-E21A-F5CA-A93707DABDB8}"/>
              </a:ext>
            </a:extLst>
          </p:cNvPr>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a:extLst>
              <a:ext uri="{FF2B5EF4-FFF2-40B4-BE49-F238E27FC236}">
                <a16:creationId xmlns:a16="http://schemas.microsoft.com/office/drawing/2014/main" id="{5166DE58-7A57-B919-01A9-56E99FCDCB90}"/>
              </a:ext>
            </a:extLst>
          </p:cNvPr>
          <p:cNvSpPr>
            <a:spLocks noGrp="1"/>
          </p:cNvSpPr>
          <p:nvPr>
            <p:ph type="sldNum" sz="quarter" idx="5"/>
          </p:nvPr>
        </p:nvSpPr>
        <p:spPr/>
        <p:txBody>
          <a:bodyPr/>
          <a:lstStyle/>
          <a:p>
            <a:pPr rtl="0"/>
            <a:fld id="{37A705E3-E620-489D-9973-6221209A4B3B}" type="slidenum">
              <a:rPr lang="en-US" smtClean="0"/>
              <a:t>53</a:t>
            </a:fld>
            <a:endParaRPr lang="en-US" dirty="0"/>
          </a:p>
        </p:txBody>
      </p:sp>
    </p:spTree>
    <p:extLst>
      <p:ext uri="{BB962C8B-B14F-4D97-AF65-F5344CB8AC3E}">
        <p14:creationId xmlns:p14="http://schemas.microsoft.com/office/powerpoint/2010/main" val="3787707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DCE3A-87E1-70AC-ED9A-6560397CD2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7D983C8-F575-3086-C1A5-EA0ABAD8723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9F327ED-9622-9B06-7BE0-3A38DB9C11BE}"/>
              </a:ext>
            </a:extLst>
          </p:cNvPr>
          <p:cNvSpPr>
            <a:spLocks noGrp="1"/>
          </p:cNvSpPr>
          <p:nvPr>
            <p:ph type="body" idx="1"/>
          </p:nvPr>
        </p:nvSpPr>
        <p:spPr/>
        <p:txBody>
          <a:bodyPr/>
          <a:lstStyle/>
          <a:p>
            <a:r>
              <a:rPr lang="pl-PL" dirty="0"/>
              <a:t>Są sytuacje w których chcemy ograniczyć dostęp do modułu / komponentu na poziomie routingu. Np. gdy </a:t>
            </a:r>
            <a:r>
              <a:rPr lang="pl-PL" dirty="0" err="1"/>
              <a:t>user</a:t>
            </a:r>
            <a:r>
              <a:rPr lang="pl-PL" dirty="0"/>
              <a:t> jest lub nie zalogowany. Wtedy używamy </a:t>
            </a:r>
            <a:r>
              <a:rPr lang="pl-PL" dirty="0" err="1"/>
              <a:t>guarda</a:t>
            </a:r>
            <a:r>
              <a:rPr lang="pl-PL" dirty="0"/>
              <a:t> </a:t>
            </a:r>
            <a:r>
              <a:rPr lang="pl-PL" dirty="0" err="1"/>
              <a:t>CanActive</a:t>
            </a:r>
            <a:r>
              <a:rPr lang="pl-PL" dirty="0"/>
              <a:t>.</a:t>
            </a:r>
          </a:p>
          <a:p>
            <a:endParaRPr lang="pl-PL" dirty="0"/>
          </a:p>
          <a:p>
            <a:r>
              <a:rPr lang="pl-PL" dirty="0"/>
              <a:t>Są sytuacje w których chcemy ograniczyć swobodę w opuszczaniu jakiegoś komponentu / modułu bo np. </a:t>
            </a:r>
            <a:r>
              <a:rPr lang="pl-PL" dirty="0" err="1"/>
              <a:t>user</a:t>
            </a:r>
            <a:r>
              <a:rPr lang="pl-PL" dirty="0"/>
              <a:t> nie zapisał zmian w formularzu. Wtedy używamy </a:t>
            </a:r>
            <a:r>
              <a:rPr lang="pl-PL" dirty="0" err="1"/>
              <a:t>canDeactive</a:t>
            </a:r>
            <a:r>
              <a:rPr lang="pl-PL" dirty="0"/>
              <a:t>.</a:t>
            </a:r>
          </a:p>
          <a:p>
            <a:endParaRPr lang="pl-PL" dirty="0"/>
          </a:p>
          <a:p>
            <a:r>
              <a:rPr lang="pl-PL" dirty="0"/>
              <a:t>Są sytuacje w których chcemy ograniczyć dostęp do </a:t>
            </a:r>
            <a:r>
              <a:rPr lang="pl-PL" dirty="0" err="1"/>
              <a:t>sub</a:t>
            </a:r>
            <a:r>
              <a:rPr lang="pl-PL" dirty="0"/>
              <a:t> modułu na poziomie routingu. Podobnie jak </a:t>
            </a:r>
            <a:r>
              <a:rPr lang="pl-PL" dirty="0" err="1"/>
              <a:t>CanActive</a:t>
            </a:r>
            <a:r>
              <a:rPr lang="pl-PL" dirty="0"/>
              <a:t>, </a:t>
            </a:r>
            <a:r>
              <a:rPr lang="pl-PL" dirty="0" err="1"/>
              <a:t>CanActiveChild</a:t>
            </a:r>
            <a:r>
              <a:rPr lang="pl-PL" dirty="0"/>
              <a:t> działa z zagnieżdżonym </a:t>
            </a:r>
            <a:r>
              <a:rPr lang="pl-PL" dirty="0" err="1"/>
              <a:t>pathem</a:t>
            </a:r>
            <a:r>
              <a:rPr lang="pl-PL" dirty="0"/>
              <a:t> (</a:t>
            </a:r>
            <a:r>
              <a:rPr lang="pl-PL" dirty="0" err="1"/>
              <a:t>childem</a:t>
            </a:r>
            <a:r>
              <a:rPr lang="pl-PL" dirty="0"/>
              <a:t>)</a:t>
            </a:r>
          </a:p>
          <a:p>
            <a:endParaRPr lang="pl-PL" dirty="0"/>
          </a:p>
          <a:p>
            <a:endParaRPr lang="pl-PL" dirty="0"/>
          </a:p>
          <a:p>
            <a:endParaRPr lang="pl-PL" dirty="0"/>
          </a:p>
          <a:p>
            <a:r>
              <a:rPr lang="en-US" dirty="0"/>
              <a:t>const routes: Routes = [ </a:t>
            </a:r>
            <a:endParaRPr lang="pl-PL" dirty="0"/>
          </a:p>
          <a:p>
            <a:r>
              <a:rPr lang="en-US" dirty="0"/>
              <a:t>{    path: 'home’,</a:t>
            </a:r>
            <a:endParaRPr lang="pl-PL" dirty="0"/>
          </a:p>
          <a:p>
            <a:r>
              <a:rPr lang="pl-PL" dirty="0"/>
              <a:t>     </a:t>
            </a:r>
            <a:r>
              <a:rPr lang="en-US" dirty="0"/>
              <a:t>component: </a:t>
            </a:r>
            <a:r>
              <a:rPr lang="en-US" dirty="0" err="1"/>
              <a:t>HomeComponent</a:t>
            </a:r>
            <a:r>
              <a:rPr lang="en-US" dirty="0"/>
              <a:t>,</a:t>
            </a:r>
            <a:endParaRPr lang="pl-PL" dirty="0"/>
          </a:p>
          <a:p>
            <a:r>
              <a:rPr lang="pl-PL" dirty="0"/>
              <a:t> </a:t>
            </a:r>
            <a:r>
              <a:rPr lang="en-US" dirty="0"/>
              <a:t>    </a:t>
            </a:r>
            <a:r>
              <a:rPr lang="en-US" dirty="0" err="1"/>
              <a:t>canActivate</a:t>
            </a:r>
            <a:r>
              <a:rPr lang="en-US" dirty="0"/>
              <a:t>: [</a:t>
            </a:r>
            <a:r>
              <a:rPr lang="en-US" dirty="0" err="1"/>
              <a:t>AuthGuard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zalogowany</a:t>
            </a:r>
            <a:r>
              <a:rPr lang="en-US" dirty="0"/>
              <a:t> </a:t>
            </a:r>
            <a:endParaRPr lang="pl-PL" dirty="0"/>
          </a:p>
          <a:p>
            <a:r>
              <a:rPr lang="en-US" dirty="0"/>
              <a:t>}, </a:t>
            </a:r>
            <a:endParaRPr lang="pl-PL" dirty="0"/>
          </a:p>
          <a:p>
            <a:r>
              <a:rPr lang="en-US" dirty="0"/>
              <a:t>{</a:t>
            </a:r>
            <a:endParaRPr lang="pl-PL" dirty="0"/>
          </a:p>
          <a:p>
            <a:r>
              <a:rPr lang="en-US" dirty="0"/>
              <a:t>    path: 'admin’,</a:t>
            </a:r>
            <a:endParaRPr lang="pl-PL" dirty="0"/>
          </a:p>
          <a:p>
            <a:r>
              <a:rPr lang="en-US" dirty="0"/>
              <a:t>    component: </a:t>
            </a:r>
            <a:r>
              <a:rPr lang="en-US" dirty="0" err="1"/>
              <a:t>AdminComponent</a:t>
            </a:r>
            <a:r>
              <a:rPr lang="en-US" dirty="0"/>
              <a:t>,</a:t>
            </a:r>
            <a:endParaRPr lang="pl-PL" dirty="0"/>
          </a:p>
          <a:p>
            <a:r>
              <a:rPr lang="en-US" dirty="0"/>
              <a:t>    </a:t>
            </a:r>
            <a:r>
              <a:rPr lang="en-US" dirty="0" err="1"/>
              <a:t>canActivate</a:t>
            </a:r>
            <a:r>
              <a:rPr lang="en-US" dirty="0"/>
              <a:t>: [</a:t>
            </a:r>
            <a:r>
              <a:rPr lang="en-US" dirty="0" err="1"/>
              <a:t>AuthGuard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adminem</a:t>
            </a:r>
            <a:endParaRPr lang="pl-PL" dirty="0"/>
          </a:p>
          <a:p>
            <a:r>
              <a:rPr lang="en-US" dirty="0"/>
              <a:t>    </a:t>
            </a:r>
            <a:r>
              <a:rPr lang="en-US" dirty="0" err="1"/>
              <a:t>canActivateChild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dzieci</a:t>
            </a:r>
            <a:r>
              <a:rPr lang="en-US" dirty="0"/>
              <a:t> </a:t>
            </a:r>
            <a:r>
              <a:rPr lang="en-US" dirty="0" err="1"/>
              <a:t>tej</a:t>
            </a:r>
            <a:r>
              <a:rPr lang="en-US" dirty="0"/>
              <a:t> </a:t>
            </a:r>
            <a:r>
              <a:rPr lang="en-US" dirty="0" err="1"/>
              <a:t>trasy</a:t>
            </a:r>
            <a:r>
              <a:rPr lang="en-US" dirty="0"/>
              <a:t> </a:t>
            </a:r>
            <a:r>
              <a:rPr lang="en-US" dirty="0" err="1"/>
              <a:t>też</a:t>
            </a:r>
            <a:r>
              <a:rPr lang="en-US" dirty="0"/>
              <a:t> </a:t>
            </a:r>
            <a:r>
              <a:rPr lang="en-US" dirty="0" err="1"/>
              <a:t>są</a:t>
            </a:r>
            <a:r>
              <a:rPr lang="en-US" dirty="0"/>
              <a:t> </a:t>
            </a:r>
            <a:r>
              <a:rPr lang="en-US" dirty="0" err="1"/>
              <a:t>chronione</a:t>
            </a:r>
            <a:endParaRPr lang="pl-PL" dirty="0"/>
          </a:p>
          <a:p>
            <a:r>
              <a:rPr lang="en-US" dirty="0"/>
              <a:t>    children: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 </a:t>
            </a:r>
            <a:endParaRPr lang="pl-PL" dirty="0"/>
          </a:p>
          <a:p>
            <a:r>
              <a:rPr lang="en-US" dirty="0"/>
              <a:t>   ]</a:t>
            </a:r>
            <a:endParaRPr lang="pl-PL" dirty="0"/>
          </a:p>
          <a:p>
            <a:r>
              <a:rPr lang="en-US" dirty="0"/>
              <a:t>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a:t>
            </a:r>
            <a:r>
              <a:rPr lang="en-US" dirty="0" err="1"/>
              <a:t>canDeactivate</a:t>
            </a:r>
            <a:r>
              <a:rPr lang="en-US" dirty="0"/>
              <a:t>: [</a:t>
            </a:r>
            <a:r>
              <a:rPr lang="en-US" dirty="0" err="1"/>
              <a:t>ConfirmExitGuard</a:t>
            </a:r>
            <a:r>
              <a:rPr lang="en-US" dirty="0"/>
              <a:t>], // </a:t>
            </a:r>
            <a:r>
              <a:rPr lang="en-US" dirty="0" err="1"/>
              <a:t>Pyta</a:t>
            </a:r>
            <a:r>
              <a:rPr lang="en-US" dirty="0"/>
              <a:t>, </a:t>
            </a:r>
            <a:r>
              <a:rPr lang="en-US" dirty="0" err="1"/>
              <a:t>czy</a:t>
            </a:r>
            <a:r>
              <a:rPr lang="en-US" dirty="0"/>
              <a:t> </a:t>
            </a:r>
            <a:r>
              <a:rPr lang="en-US" dirty="0" err="1"/>
              <a:t>na</a:t>
            </a:r>
            <a:r>
              <a:rPr lang="en-US" dirty="0"/>
              <a:t> </a:t>
            </a:r>
            <a:r>
              <a:rPr lang="en-US" dirty="0" err="1"/>
              <a:t>pewno</a:t>
            </a:r>
            <a:r>
              <a:rPr lang="en-US" dirty="0"/>
              <a:t> </a:t>
            </a:r>
            <a:r>
              <a:rPr lang="en-US" dirty="0" err="1"/>
              <a:t>chcemy</a:t>
            </a:r>
            <a:r>
              <a:rPr lang="en-US" dirty="0"/>
              <a:t> </a:t>
            </a:r>
            <a:r>
              <a:rPr lang="en-US" dirty="0" err="1"/>
              <a:t>opuścić</a:t>
            </a:r>
            <a:r>
              <a:rPr lang="en-US" dirty="0"/>
              <a:t> </a:t>
            </a:r>
            <a:r>
              <a:rPr lang="en-US" dirty="0" err="1"/>
              <a:t>stronę</a:t>
            </a:r>
            <a:r>
              <a:rPr lang="en-US" dirty="0"/>
              <a:t> </a:t>
            </a:r>
            <a:endParaRPr lang="pl-PL" dirty="0"/>
          </a:p>
          <a:p>
            <a:r>
              <a:rPr lang="en-US" dirty="0"/>
              <a:t> },</a:t>
            </a:r>
            <a:endParaRPr lang="pl-PL" dirty="0"/>
          </a:p>
          <a:p>
            <a:r>
              <a:rPr lang="en-US" dirty="0"/>
              <a:t> {</a:t>
            </a:r>
            <a:endParaRPr lang="pl-PL" dirty="0"/>
          </a:p>
          <a:p>
            <a:r>
              <a:rPr lang="en-US" dirty="0"/>
              <a:t>    path: 'lazy’,</a:t>
            </a:r>
            <a:endParaRPr lang="pl-PL" dirty="0"/>
          </a:p>
          <a:p>
            <a:r>
              <a:rPr lang="en-US" dirty="0"/>
              <a:t>    </a:t>
            </a:r>
            <a:r>
              <a:rPr lang="en-US" dirty="0" err="1"/>
              <a:t>loadChildren</a:t>
            </a:r>
            <a:r>
              <a:rPr lang="en-US" dirty="0"/>
              <a:t>: () =&gt; import('./lazy/</a:t>
            </a:r>
            <a:r>
              <a:rPr lang="en-US" dirty="0" err="1"/>
              <a:t>lazy.module</a:t>
            </a:r>
            <a:r>
              <a:rPr lang="en-US" dirty="0"/>
              <a:t>').then(m =&gt; </a:t>
            </a:r>
            <a:r>
              <a:rPr lang="en-US" dirty="0" err="1"/>
              <a:t>m.LazyModule</a:t>
            </a:r>
            <a:r>
              <a:rPr lang="en-US" dirty="0"/>
              <a:t>),</a:t>
            </a:r>
            <a:endParaRPr lang="pl-PL" dirty="0"/>
          </a:p>
          <a:p>
            <a:r>
              <a:rPr lang="en-US" dirty="0"/>
              <a:t>    </a:t>
            </a:r>
            <a:r>
              <a:rPr lang="en-US" dirty="0" err="1"/>
              <a:t>canLoad</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można</a:t>
            </a:r>
            <a:r>
              <a:rPr lang="en-US" dirty="0"/>
              <a:t> </a:t>
            </a:r>
            <a:r>
              <a:rPr lang="en-US" dirty="0" err="1"/>
              <a:t>wczytać</a:t>
            </a:r>
            <a:r>
              <a:rPr lang="en-US" dirty="0"/>
              <a:t> </a:t>
            </a:r>
            <a:r>
              <a:rPr lang="en-US" dirty="0" err="1"/>
              <a:t>moduł</a:t>
            </a:r>
            <a:r>
              <a:rPr lang="en-US" dirty="0"/>
              <a:t> lazy</a:t>
            </a:r>
            <a:endParaRPr lang="pl-PL" dirty="0"/>
          </a:p>
          <a:p>
            <a:r>
              <a:rPr lang="en-US" dirty="0"/>
              <a:t>    </a:t>
            </a:r>
            <a:r>
              <a:rPr lang="en-US" dirty="0" err="1"/>
              <a:t>canMatch</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ścieżka</a:t>
            </a:r>
            <a:r>
              <a:rPr lang="en-US" dirty="0"/>
              <a:t> </a:t>
            </a:r>
            <a:r>
              <a:rPr lang="en-US" dirty="0" err="1"/>
              <a:t>pasuje</a:t>
            </a:r>
            <a:r>
              <a:rPr lang="en-US" dirty="0"/>
              <a:t> do </a:t>
            </a:r>
            <a:r>
              <a:rPr lang="en-US" dirty="0" err="1"/>
              <a:t>warunków</a:t>
            </a:r>
            <a:r>
              <a:rPr lang="en-US" dirty="0"/>
              <a:t> </a:t>
            </a:r>
            <a:r>
              <a:rPr lang="en-US" dirty="0" err="1"/>
              <a:t>guardu</a:t>
            </a:r>
            <a:endParaRPr lang="pl-PL" dirty="0"/>
          </a:p>
          <a:p>
            <a:r>
              <a:rPr lang="en-US" dirty="0"/>
              <a:t>  },</a:t>
            </a:r>
            <a:endParaRPr lang="pl-PL" dirty="0"/>
          </a:p>
          <a:p>
            <a:r>
              <a:rPr lang="en-US" dirty="0"/>
              <a:t>  {</a:t>
            </a:r>
            <a:endParaRPr lang="pl-PL" dirty="0"/>
          </a:p>
          <a:p>
            <a:r>
              <a:rPr lang="en-US" dirty="0"/>
              <a:t>    path: 'details/:id’,</a:t>
            </a:r>
            <a:endParaRPr lang="pl-PL" dirty="0"/>
          </a:p>
          <a:p>
            <a:r>
              <a:rPr lang="pl-PL" dirty="0"/>
              <a:t> </a:t>
            </a:r>
            <a:r>
              <a:rPr lang="en-US" dirty="0"/>
              <a:t>   component: </a:t>
            </a:r>
            <a:r>
              <a:rPr lang="en-US" dirty="0" err="1"/>
              <a:t>HomeComponent</a:t>
            </a:r>
            <a:r>
              <a:rPr lang="en-US" dirty="0"/>
              <a:t>,</a:t>
            </a:r>
            <a:endParaRPr lang="pl-PL" dirty="0"/>
          </a:p>
          <a:p>
            <a:r>
              <a:rPr lang="en-US" dirty="0"/>
              <a:t>    resolve: { data: </a:t>
            </a:r>
            <a:r>
              <a:rPr lang="en-US" dirty="0" err="1"/>
              <a:t>DataResolver</a:t>
            </a:r>
            <a:r>
              <a:rPr lang="en-US" dirty="0"/>
              <a:t> }, // </a:t>
            </a:r>
            <a:r>
              <a:rPr lang="en-US" dirty="0" err="1"/>
              <a:t>Pobiera</a:t>
            </a:r>
            <a:r>
              <a:rPr lang="en-US" dirty="0"/>
              <a:t> </a:t>
            </a:r>
            <a:r>
              <a:rPr lang="en-US" dirty="0" err="1"/>
              <a:t>dane</a:t>
            </a:r>
            <a:r>
              <a:rPr lang="en-US" dirty="0"/>
              <a:t> </a:t>
            </a:r>
            <a:r>
              <a:rPr lang="en-US" dirty="0" err="1"/>
              <a:t>zanim</a:t>
            </a:r>
            <a:r>
              <a:rPr lang="en-US" dirty="0"/>
              <a:t> </a:t>
            </a:r>
            <a:r>
              <a:rPr lang="en-US" dirty="0" err="1"/>
              <a:t>komponent</a:t>
            </a:r>
            <a:r>
              <a:rPr lang="en-US" dirty="0"/>
              <a:t> </a:t>
            </a:r>
            <a:r>
              <a:rPr lang="en-US" dirty="0" err="1"/>
              <a:t>się</a:t>
            </a:r>
            <a:r>
              <a:rPr lang="en-US" dirty="0"/>
              <a:t> </a:t>
            </a:r>
            <a:r>
              <a:rPr lang="en-US" dirty="0" err="1"/>
              <a:t>załaduje</a:t>
            </a:r>
            <a:endParaRPr lang="pl-PL" dirty="0"/>
          </a:p>
          <a:p>
            <a:r>
              <a:rPr lang="en-US" dirty="0"/>
              <a:t>  },</a:t>
            </a:r>
            <a:endParaRPr lang="pl-PL" dirty="0"/>
          </a:p>
          <a:p>
            <a:r>
              <a:rPr lang="en-US" dirty="0"/>
              <a:t>  {</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a:t>
            </a:r>
            <a:r>
              <a:rPr lang="en-US" dirty="0" err="1"/>
              <a:t>pathMatch</a:t>
            </a:r>
            <a:r>
              <a:rPr lang="en-US" dirty="0"/>
              <a:t>: 'full’</a:t>
            </a:r>
            <a:endParaRPr lang="pl-PL" dirty="0"/>
          </a:p>
          <a:p>
            <a:r>
              <a:rPr lang="en-US" dirty="0"/>
              <a:t> },</a:t>
            </a:r>
            <a:endParaRPr lang="pl-PL" dirty="0"/>
          </a:p>
          <a:p>
            <a:r>
              <a:rPr lang="pl-PL" dirty="0"/>
              <a:t> </a:t>
            </a:r>
            <a:r>
              <a:rPr lang="en-US" dirty="0"/>
              <a:t>{</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 // </a:t>
            </a:r>
            <a:r>
              <a:rPr lang="en-US" dirty="0" err="1"/>
              <a:t>Strona</a:t>
            </a:r>
            <a:r>
              <a:rPr lang="en-US" dirty="0"/>
              <a:t> 404 - </a:t>
            </a:r>
            <a:r>
              <a:rPr lang="en-US" dirty="0" err="1"/>
              <a:t>przekierowanie</a:t>
            </a:r>
            <a:r>
              <a:rPr lang="en-US" dirty="0"/>
              <a:t> do </a:t>
            </a:r>
            <a:r>
              <a:rPr lang="en-US" dirty="0" err="1"/>
              <a:t>strony</a:t>
            </a:r>
            <a:r>
              <a:rPr lang="en-US" dirty="0"/>
              <a:t> </a:t>
            </a:r>
            <a:r>
              <a:rPr lang="en-US" dirty="0" err="1"/>
              <a:t>domowej</a:t>
            </a:r>
            <a:r>
              <a:rPr lang="en-US" dirty="0"/>
              <a:t>];</a:t>
            </a:r>
            <a:endParaRPr lang="pl-PL" dirty="0"/>
          </a:p>
          <a:p>
            <a:endParaRPr lang="pl-PL" dirty="0"/>
          </a:p>
          <a:p>
            <a:endParaRPr lang="pl-PL" dirty="0"/>
          </a:p>
          <a:p>
            <a:endParaRPr lang="pl-PL" dirty="0"/>
          </a:p>
          <a:p>
            <a:pPr>
              <a:buFont typeface="+mj-lt"/>
              <a:buAutoNum type="arabicPeriod"/>
            </a:pPr>
            <a:r>
              <a:rPr lang="pl-PL" b="1" dirty="0"/>
              <a:t> </a:t>
            </a:r>
            <a:r>
              <a:rPr lang="pl-PL" b="1" dirty="0" err="1"/>
              <a:t>CanActivate</a:t>
            </a:r>
            <a:r>
              <a:rPr lang="pl-PL" dirty="0"/>
              <a:t>:</a:t>
            </a:r>
          </a:p>
          <a:p>
            <a:pPr marL="742950" lvl="1" indent="-285750">
              <a:buFont typeface="+mj-lt"/>
              <a:buAutoNum type="arabicPeriod"/>
            </a:pPr>
            <a:r>
              <a:rPr lang="pl-PL" dirty="0" err="1"/>
              <a:t>canActivate</a:t>
            </a:r>
            <a:r>
              <a:rPr lang="pl-PL" dirty="0"/>
              <a:t>: [</a:t>
            </a:r>
            <a:r>
              <a:rPr lang="pl-PL" dirty="0" err="1"/>
              <a:t>AuthGuard</a:t>
            </a:r>
            <a:r>
              <a:rPr lang="pl-PL" dirty="0"/>
              <a:t>] - sprawdza, czy użytkownik ma uprawnienia do odwiedzenia danej trasy. Na przykładzie </a:t>
            </a:r>
            <a:r>
              <a:rPr lang="pl-PL" dirty="0" err="1"/>
              <a:t>AuthGuard</a:t>
            </a:r>
            <a:r>
              <a:rPr lang="pl-PL" dirty="0"/>
              <a:t>, może to oznaczać weryfikację, czy użytkownik jest zalogowany. Jeśli </a:t>
            </a:r>
            <a:r>
              <a:rPr lang="pl-PL" dirty="0" err="1"/>
              <a:t>AuthGuard</a:t>
            </a:r>
            <a:r>
              <a:rPr lang="pl-PL" dirty="0"/>
              <a:t> zwraca </a:t>
            </a:r>
            <a:r>
              <a:rPr lang="pl-PL" dirty="0" err="1"/>
              <a:t>false</a:t>
            </a:r>
            <a:r>
              <a:rPr lang="pl-PL" dirty="0"/>
              <a:t>, użytkownik nie przejdzie na </a:t>
            </a:r>
            <a:r>
              <a:rPr lang="pl-PL" dirty="0" err="1"/>
              <a:t>path</a:t>
            </a:r>
            <a:r>
              <a:rPr lang="pl-PL" dirty="0"/>
              <a:t>: '</a:t>
            </a:r>
            <a:r>
              <a:rPr lang="pl-PL" dirty="0" err="1"/>
              <a:t>home</a:t>
            </a:r>
            <a:r>
              <a:rPr lang="pl-PL" dirty="0"/>
              <a:t>' ani </a:t>
            </a:r>
            <a:r>
              <a:rPr lang="pl-PL" dirty="0" err="1"/>
              <a:t>path</a:t>
            </a:r>
            <a:r>
              <a:rPr lang="pl-PL" dirty="0"/>
              <a:t>: 'admin’.</a:t>
            </a:r>
          </a:p>
          <a:p>
            <a:pPr>
              <a:buFont typeface="+mj-lt"/>
              <a:buAutoNum type="arabicPeriod"/>
            </a:pPr>
            <a:r>
              <a:rPr lang="pl-PL" b="1" dirty="0"/>
              <a:t> </a:t>
            </a:r>
            <a:r>
              <a:rPr lang="pl-PL" b="1" dirty="0" err="1"/>
              <a:t>CanActivateChild</a:t>
            </a:r>
            <a:r>
              <a:rPr lang="pl-PL" dirty="0"/>
              <a:t>:</a:t>
            </a:r>
          </a:p>
          <a:p>
            <a:pPr marL="742950" lvl="1" indent="-285750">
              <a:buFont typeface="+mj-lt"/>
              <a:buAutoNum type="arabicPeriod"/>
            </a:pPr>
            <a:r>
              <a:rPr lang="pl-PL" dirty="0" err="1"/>
              <a:t>canActivateChild</a:t>
            </a:r>
            <a:r>
              <a:rPr lang="pl-PL" dirty="0"/>
              <a:t>: [</a:t>
            </a:r>
            <a:r>
              <a:rPr lang="pl-PL" dirty="0" err="1"/>
              <a:t>AdminGuard</a:t>
            </a:r>
            <a:r>
              <a:rPr lang="pl-PL" dirty="0"/>
              <a:t>] - zabezpiecza trasy podrzędne, na przykład </a:t>
            </a:r>
            <a:r>
              <a:rPr lang="pl-PL" dirty="0" err="1"/>
              <a:t>path</a:t>
            </a:r>
            <a:r>
              <a:rPr lang="pl-PL" dirty="0"/>
              <a:t>: 'admin/</a:t>
            </a:r>
            <a:r>
              <a:rPr lang="pl-PL" dirty="0" err="1"/>
              <a:t>settings</a:t>
            </a:r>
            <a:r>
              <a:rPr lang="pl-PL" dirty="0"/>
              <a:t>'. W tej konfiguracji, nawet jeśli użytkownik uzyska dostęp do trasy nadrzędnej, musi spełniać warunki </a:t>
            </a:r>
            <a:r>
              <a:rPr lang="pl-PL" dirty="0" err="1"/>
              <a:t>guardu</a:t>
            </a:r>
            <a:r>
              <a:rPr lang="pl-PL" dirty="0"/>
              <a:t> </a:t>
            </a:r>
            <a:r>
              <a:rPr lang="pl-PL" dirty="0" err="1"/>
              <a:t>AdminGuard</a:t>
            </a:r>
            <a:r>
              <a:rPr lang="pl-PL" dirty="0"/>
              <a:t>, aby wejść na podstronę </a:t>
            </a:r>
            <a:r>
              <a:rPr lang="pl-PL" dirty="0" err="1"/>
              <a:t>settings</a:t>
            </a:r>
            <a:r>
              <a:rPr lang="pl-PL" dirty="0"/>
              <a:t>.</a:t>
            </a:r>
          </a:p>
          <a:p>
            <a:pPr>
              <a:buFont typeface="+mj-lt"/>
              <a:buAutoNum type="arabicPeriod"/>
            </a:pPr>
            <a:r>
              <a:rPr lang="pl-PL" b="1" dirty="0"/>
              <a:t> </a:t>
            </a:r>
            <a:r>
              <a:rPr lang="pl-PL" b="1" dirty="0" err="1"/>
              <a:t>CanDeactivate</a:t>
            </a:r>
            <a:r>
              <a:rPr lang="pl-PL" dirty="0"/>
              <a:t>:</a:t>
            </a:r>
          </a:p>
          <a:p>
            <a:pPr marL="742950" lvl="1" indent="-285750">
              <a:buFont typeface="+mj-lt"/>
              <a:buAutoNum type="arabicPeriod"/>
            </a:pPr>
            <a:r>
              <a:rPr lang="pl-PL" dirty="0" err="1"/>
              <a:t>canDeactivate</a:t>
            </a:r>
            <a:r>
              <a:rPr lang="pl-PL" dirty="0"/>
              <a:t>: [</a:t>
            </a:r>
            <a:r>
              <a:rPr lang="pl-PL" dirty="0" err="1"/>
              <a:t>ConfirmExitGuard</a:t>
            </a:r>
            <a:r>
              <a:rPr lang="pl-PL" dirty="0"/>
              <a:t>] - zabezpiecza komponent przed przypadkowym opuszczeniem. Na przykładzie </a:t>
            </a:r>
            <a:r>
              <a:rPr lang="pl-PL" dirty="0" err="1"/>
              <a:t>ConfirmExitGuard</a:t>
            </a:r>
            <a:r>
              <a:rPr lang="pl-PL" dirty="0"/>
              <a:t>, użytkownik może być poproszony o potwierdzenie, zanim opuści stronę </a:t>
            </a:r>
            <a:r>
              <a:rPr lang="pl-PL" dirty="0" err="1"/>
              <a:t>path</a:t>
            </a:r>
            <a:r>
              <a:rPr lang="pl-PL" dirty="0"/>
              <a:t>: '</a:t>
            </a:r>
            <a:r>
              <a:rPr lang="pl-PL" dirty="0" err="1"/>
              <a:t>settings</a:t>
            </a:r>
            <a:r>
              <a:rPr lang="pl-PL" dirty="0"/>
              <a:t>'. Ten </a:t>
            </a:r>
            <a:r>
              <a:rPr lang="pl-PL" dirty="0" err="1"/>
              <a:t>guard</a:t>
            </a:r>
            <a:r>
              <a:rPr lang="pl-PL" dirty="0"/>
              <a:t> jest użyteczny np. gdy na stronie jest formularz i użytkownik próbowałby opuścić stronę bez zapisania zmian.</a:t>
            </a:r>
          </a:p>
          <a:p>
            <a:pPr>
              <a:buFont typeface="+mj-lt"/>
              <a:buAutoNum type="arabicPeriod"/>
            </a:pPr>
            <a:r>
              <a:rPr lang="pl-PL" b="1" dirty="0"/>
              <a:t> </a:t>
            </a:r>
            <a:r>
              <a:rPr lang="pl-PL" b="1" dirty="0" err="1"/>
              <a:t>CanLoad</a:t>
            </a:r>
            <a:r>
              <a:rPr lang="pl-PL" dirty="0"/>
              <a:t>:</a:t>
            </a:r>
          </a:p>
          <a:p>
            <a:pPr marL="742950" lvl="1" indent="-285750">
              <a:buFont typeface="+mj-lt"/>
              <a:buAutoNum type="arabicPeriod"/>
            </a:pPr>
            <a:r>
              <a:rPr lang="pl-PL" dirty="0" err="1"/>
              <a:t>canLoad</a:t>
            </a:r>
            <a:r>
              <a:rPr lang="pl-PL" dirty="0"/>
              <a:t>: [</a:t>
            </a:r>
            <a:r>
              <a:rPr lang="pl-PL" dirty="0" err="1"/>
              <a:t>LoadGuard</a:t>
            </a:r>
            <a:r>
              <a:rPr lang="pl-PL" dirty="0"/>
              <a:t>] - decyduje, czy moduł </a:t>
            </a:r>
            <a:r>
              <a:rPr lang="pl-PL" dirty="0" err="1"/>
              <a:t>lazy</a:t>
            </a:r>
            <a:r>
              <a:rPr lang="pl-PL" dirty="0"/>
              <a:t> (ładowany asynchronicznie) może zostać załadowany. Jest używany z </a:t>
            </a:r>
            <a:r>
              <a:rPr lang="pl-PL" dirty="0" err="1"/>
              <a:t>loadChildren</a:t>
            </a:r>
            <a:r>
              <a:rPr lang="pl-PL" dirty="0"/>
              <a:t>, na przykładzie </a:t>
            </a:r>
            <a:r>
              <a:rPr lang="pl-PL" dirty="0" err="1"/>
              <a:t>path</a:t>
            </a:r>
            <a:r>
              <a:rPr lang="pl-PL" dirty="0"/>
              <a:t>: '</a:t>
            </a:r>
            <a:r>
              <a:rPr lang="pl-PL" dirty="0" err="1"/>
              <a:t>lazy</a:t>
            </a:r>
            <a:r>
              <a:rPr lang="pl-PL" dirty="0"/>
              <a:t>', aby określić, czy użytkownik ma uprawnienia do załadowania całego modułu. To zabezpieczenie działa przed faktycznym załadowaniem modułu i pobraniem kodu.</a:t>
            </a:r>
          </a:p>
          <a:p>
            <a:pPr>
              <a:buFont typeface="+mj-lt"/>
              <a:buAutoNum type="arabicPeriod"/>
            </a:pPr>
            <a:r>
              <a:rPr lang="pl-PL" b="1" dirty="0"/>
              <a:t> </a:t>
            </a:r>
            <a:r>
              <a:rPr lang="pl-PL" b="1" dirty="0" err="1"/>
              <a:t>Resolve</a:t>
            </a:r>
            <a:r>
              <a:rPr lang="pl-PL" dirty="0"/>
              <a:t>:</a:t>
            </a:r>
          </a:p>
          <a:p>
            <a:pPr marL="742950" lvl="1" indent="-285750">
              <a:buFont typeface="+mj-lt"/>
              <a:buAutoNum type="arabicPeriod"/>
            </a:pPr>
            <a:r>
              <a:rPr lang="pl-PL" dirty="0" err="1"/>
              <a:t>resolve</a:t>
            </a:r>
            <a:r>
              <a:rPr lang="pl-PL" dirty="0"/>
              <a:t>: { data: </a:t>
            </a:r>
            <a:r>
              <a:rPr lang="pl-PL" dirty="0" err="1"/>
              <a:t>DataResolver</a:t>
            </a:r>
            <a:r>
              <a:rPr lang="pl-PL" dirty="0"/>
              <a:t> } - pobiera dane przed załadowaniem komponentu. W przykładzie </a:t>
            </a:r>
            <a:r>
              <a:rPr lang="pl-PL" dirty="0" err="1"/>
              <a:t>resolve</a:t>
            </a:r>
            <a:r>
              <a:rPr lang="pl-PL" dirty="0"/>
              <a:t>: { data: </a:t>
            </a:r>
            <a:r>
              <a:rPr lang="pl-PL" dirty="0" err="1"/>
              <a:t>DataResolver</a:t>
            </a:r>
            <a:r>
              <a:rPr lang="pl-PL" dirty="0"/>
              <a:t> }, </a:t>
            </a:r>
            <a:r>
              <a:rPr lang="pl-PL" dirty="0" err="1"/>
              <a:t>guard</a:t>
            </a:r>
            <a:r>
              <a:rPr lang="pl-PL" dirty="0"/>
              <a:t> zapewnia, że dane (np. szczegóły z bazy danych) będą dostępne dla komponentu </a:t>
            </a:r>
            <a:r>
              <a:rPr lang="pl-PL" dirty="0" err="1"/>
              <a:t>HomeComponent</a:t>
            </a:r>
            <a:r>
              <a:rPr lang="pl-PL" dirty="0"/>
              <a:t> zanim trasa zostanie aktywowana.</a:t>
            </a:r>
          </a:p>
          <a:p>
            <a:pPr>
              <a:buFont typeface="+mj-lt"/>
              <a:buAutoNum type="arabicPeriod"/>
            </a:pPr>
            <a:r>
              <a:rPr lang="pl-PL" b="1" dirty="0"/>
              <a:t> </a:t>
            </a:r>
            <a:r>
              <a:rPr lang="pl-PL" b="1" dirty="0" err="1"/>
              <a:t>CanMatch</a:t>
            </a:r>
            <a:r>
              <a:rPr lang="pl-PL" dirty="0"/>
              <a:t>:</a:t>
            </a:r>
          </a:p>
          <a:p>
            <a:pPr marL="742950" lvl="1" indent="-285750">
              <a:buFont typeface="+mj-lt"/>
              <a:buAutoNum type="arabicPeriod"/>
            </a:pPr>
            <a:r>
              <a:rPr lang="pl-PL" dirty="0" err="1"/>
              <a:t>canMatch</a:t>
            </a:r>
            <a:r>
              <a:rPr lang="pl-PL" dirty="0"/>
              <a:t>: [</a:t>
            </a:r>
            <a:r>
              <a:rPr lang="pl-PL" dirty="0" err="1"/>
              <a:t>LoadGuard</a:t>
            </a:r>
            <a:r>
              <a:rPr lang="pl-PL" dirty="0"/>
              <a:t>] - kontroluje, czy trasa pasuje do określonych warunków. Może działać równocześnie z </a:t>
            </a:r>
            <a:r>
              <a:rPr lang="pl-PL" dirty="0" err="1"/>
              <a:t>canLoad</a:t>
            </a:r>
            <a:r>
              <a:rPr lang="pl-PL" dirty="0"/>
              <a:t>, aby sprawdzić dostęp do trasy </a:t>
            </a:r>
            <a:r>
              <a:rPr lang="pl-PL" dirty="0" err="1"/>
              <a:t>lazy</a:t>
            </a:r>
            <a:r>
              <a:rPr lang="pl-PL" dirty="0"/>
              <a:t> na podstawie np. dodatkowych parametrów (np. dostosowania trasy względem wyrażenia regularnego lub parametru).</a:t>
            </a:r>
          </a:p>
          <a:p>
            <a:pPr marL="742950" lvl="1" indent="-285750">
              <a:buFont typeface="+mj-lt"/>
              <a:buAutoNum type="arabicPeriod"/>
            </a:pPr>
            <a:endParaRPr lang="pl-PL" dirty="0"/>
          </a:p>
          <a:p>
            <a:r>
              <a:rPr lang="pl-PL" dirty="0"/>
              <a:t>Każdy z </a:t>
            </a:r>
            <a:r>
              <a:rPr lang="pl-PL" dirty="0" err="1"/>
              <a:t>guardów</a:t>
            </a:r>
            <a:r>
              <a:rPr lang="pl-PL" dirty="0"/>
              <a:t> jest implementowany jako serwis, lub od nowych wersji </a:t>
            </a:r>
            <a:r>
              <a:rPr lang="pl-PL" dirty="0" err="1"/>
              <a:t>angulara</a:t>
            </a:r>
            <a:r>
              <a:rPr lang="pl-PL" dirty="0"/>
              <a:t> jako funkcja który/a zawiera logikę decydującą o pozwoleniu na aktywację, </a:t>
            </a:r>
            <a:r>
              <a:rPr lang="pl-PL" dirty="0" err="1"/>
              <a:t>deaktywację</a:t>
            </a:r>
            <a:r>
              <a:rPr lang="pl-PL" dirty="0"/>
              <a:t>, załadowanie lub pobranie danych dla trasy.</a:t>
            </a:r>
          </a:p>
          <a:p>
            <a:endParaRPr lang="pl-PL" dirty="0"/>
          </a:p>
        </p:txBody>
      </p:sp>
      <p:sp>
        <p:nvSpPr>
          <p:cNvPr id="4" name="Symbol zastępczy daty 3">
            <a:extLst>
              <a:ext uri="{FF2B5EF4-FFF2-40B4-BE49-F238E27FC236}">
                <a16:creationId xmlns:a16="http://schemas.microsoft.com/office/drawing/2014/main" id="{4BA6C7FE-2AE0-79E9-C32A-3B24B4928AE1}"/>
              </a:ext>
            </a:extLst>
          </p:cNvPr>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a:extLst>
              <a:ext uri="{FF2B5EF4-FFF2-40B4-BE49-F238E27FC236}">
                <a16:creationId xmlns:a16="http://schemas.microsoft.com/office/drawing/2014/main" id="{922CE31A-C8FB-7E4F-381C-5D7352F48578}"/>
              </a:ext>
            </a:extLst>
          </p:cNvPr>
          <p:cNvSpPr>
            <a:spLocks noGrp="1"/>
          </p:cNvSpPr>
          <p:nvPr>
            <p:ph type="sldNum" sz="quarter" idx="5"/>
          </p:nvPr>
        </p:nvSpPr>
        <p:spPr/>
        <p:txBody>
          <a:bodyPr/>
          <a:lstStyle/>
          <a:p>
            <a:pPr rtl="0"/>
            <a:fld id="{37A705E3-E620-489D-9973-6221209A4B3B}" type="slidenum">
              <a:rPr lang="en-US" smtClean="0"/>
              <a:t>54</a:t>
            </a:fld>
            <a:endParaRPr lang="en-US" dirty="0"/>
          </a:p>
        </p:txBody>
      </p:sp>
    </p:spTree>
    <p:extLst>
      <p:ext uri="{BB962C8B-B14F-4D97-AF65-F5344CB8AC3E}">
        <p14:creationId xmlns:p14="http://schemas.microsoft.com/office/powerpoint/2010/main" val="25252666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buFont typeface="+mj-lt"/>
              <a:buAutoNum type="arabicPeriod"/>
            </a:pPr>
            <a:r>
              <a:rPr lang="pl-PL" sz="1200" b="1" dirty="0" err="1"/>
              <a:t>NavigationStart</a:t>
            </a:r>
            <a:r>
              <a:rPr lang="pl-PL" sz="1200" dirty="0"/>
              <a:t> - Można je wykorzystać do pokazania "</a:t>
            </a:r>
            <a:r>
              <a:rPr lang="pl-PL" sz="1200" dirty="0" err="1"/>
              <a:t>spinnera</a:t>
            </a:r>
            <a:r>
              <a:rPr lang="pl-PL" sz="1200" dirty="0"/>
              <a:t>" (animacji ładowania), aby użytkownik wiedział, że trwa przechodzenie do nowej strony.</a:t>
            </a:r>
          </a:p>
          <a:p>
            <a:pPr>
              <a:buFont typeface="+mj-lt"/>
              <a:buAutoNum type="arabicPeriod"/>
            </a:pPr>
            <a:endParaRPr lang="pl-PL" sz="1200" dirty="0"/>
          </a:p>
          <a:p>
            <a:pPr>
              <a:buFont typeface="+mj-lt"/>
              <a:buAutoNum type="arabicPeriod"/>
            </a:pPr>
            <a:r>
              <a:rPr lang="pl-PL" sz="1200" b="1" dirty="0" err="1"/>
              <a:t>NavigationEnd</a:t>
            </a:r>
            <a:r>
              <a:rPr lang="pl-PL" sz="1200" dirty="0"/>
              <a:t> - Służy do ukrycia </a:t>
            </a:r>
            <a:r>
              <a:rPr lang="pl-PL" sz="1200" dirty="0" err="1"/>
              <a:t>spinnera</a:t>
            </a:r>
            <a:r>
              <a:rPr lang="pl-PL" sz="1200" dirty="0"/>
              <a:t>, gdy strona jest już gotowa. Można też wysłać informację do serwisu analitycznego (np. Google Analytics), by śledzić popularność stron.</a:t>
            </a:r>
          </a:p>
          <a:p>
            <a:pPr>
              <a:buFont typeface="+mj-lt"/>
              <a:buAutoNum type="arabicPeriod"/>
            </a:pPr>
            <a:endParaRPr lang="pl-PL" sz="1200" dirty="0"/>
          </a:p>
          <a:p>
            <a:pPr>
              <a:buFont typeface="+mj-lt"/>
              <a:buAutoNum type="arabicPeriod"/>
            </a:pPr>
            <a:r>
              <a:rPr lang="pl-PL" sz="1200" b="1" dirty="0" err="1"/>
              <a:t>NavigationError</a:t>
            </a:r>
            <a:r>
              <a:rPr lang="pl-PL" sz="1200" dirty="0"/>
              <a:t> - Można wtedy ukryć </a:t>
            </a:r>
            <a:r>
              <a:rPr lang="pl-PL" sz="1200" dirty="0" err="1"/>
              <a:t>spinner</a:t>
            </a:r>
            <a:r>
              <a:rPr lang="pl-PL" sz="1200" dirty="0"/>
              <a:t> i wysłać log błędu na serwer.</a:t>
            </a:r>
          </a:p>
          <a:p>
            <a:pPr>
              <a:buFont typeface="+mj-lt"/>
              <a:buAutoNum type="arabicPeriod"/>
            </a:pPr>
            <a:endParaRPr lang="pl-PL" sz="1200" dirty="0"/>
          </a:p>
          <a:p>
            <a:pPr>
              <a:buFont typeface="+mj-lt"/>
              <a:buAutoNum type="arabicPeriod"/>
            </a:pPr>
            <a:r>
              <a:rPr lang="pl-PL" sz="1200" b="1" dirty="0" err="1"/>
              <a:t>NavigationCancel</a:t>
            </a:r>
            <a:r>
              <a:rPr lang="pl-PL" sz="1200" dirty="0"/>
              <a:t> - Jeśli pokazano </a:t>
            </a:r>
            <a:r>
              <a:rPr lang="pl-PL" sz="1200" dirty="0" err="1"/>
              <a:t>spinner</a:t>
            </a:r>
            <a:r>
              <a:rPr lang="pl-PL" sz="1200" dirty="0"/>
              <a:t> przy starcie nawigacji, warto go ukryć, gdy wystąpi to zdarzenie.</a:t>
            </a:r>
          </a:p>
          <a:p>
            <a:pPr>
              <a:lnSpc>
                <a:spcPts val="1425"/>
              </a:lnSpc>
            </a:pPr>
            <a:br>
              <a:rPr lang="pl-PL" sz="1200" dirty="0"/>
            </a:br>
            <a:r>
              <a:rPr lang="pl-PL" sz="1200" dirty="0"/>
              <a:t>Te zdarzenia pozwalają lepiej kontrolować, co dzieje się podczas nawigacji w aplikacji, np. kiedy wyświetlać ładowanie lub reagować na błędy.</a:t>
            </a:r>
            <a:br>
              <a:rPr lang="pl-PL" sz="1200" dirty="0"/>
            </a:br>
            <a:br>
              <a:rPr lang="pl-PL" sz="1200" dirty="0"/>
            </a:br>
            <a:br>
              <a:rPr lang="pl-PL" sz="1200" dirty="0"/>
            </a:br>
            <a:br>
              <a:rPr lang="pl-PL" sz="1200" dirty="0"/>
            </a:br>
            <a:r>
              <a:rPr lang="pl-PL" b="0" dirty="0">
                <a:solidFill>
                  <a:srgbClr val="A9B1D6"/>
                </a:solidFill>
                <a:effectLst/>
                <a:latin typeface="Consolas" panose="020B0609020204030204" pitchFamily="49" charset="0"/>
              </a:rPr>
              <a:t>  </a:t>
            </a:r>
            <a:r>
              <a:rPr lang="pl-PL" b="0" dirty="0" err="1">
                <a:solidFill>
                  <a:srgbClr val="BB9AF7"/>
                </a:solidFill>
                <a:effectLst/>
                <a:latin typeface="Consolas" panose="020B0609020204030204" pitchFamily="49" charset="0"/>
              </a:rPr>
              <a:t>constructor</a:t>
            </a:r>
            <a:r>
              <a:rPr lang="pl-PL" b="0" dirty="0">
                <a:solidFill>
                  <a:srgbClr val="9ABDF5"/>
                </a:solidFill>
                <a:effectLst/>
                <a:latin typeface="Consolas" panose="020B0609020204030204" pitchFamily="49" charset="0"/>
              </a:rPr>
              <a:t>(</a:t>
            </a:r>
            <a:r>
              <a:rPr lang="pl-PL" b="0" i="1" dirty="0" err="1">
                <a:solidFill>
                  <a:srgbClr val="9D7CD8"/>
                </a:solidFill>
                <a:effectLst/>
                <a:latin typeface="Consolas" panose="020B0609020204030204" pitchFamily="49" charset="0"/>
              </a:rPr>
              <a:t>private</a:t>
            </a:r>
            <a:r>
              <a:rPr lang="pl-PL" b="0" dirty="0">
                <a:solidFill>
                  <a:srgbClr val="A9B1D6"/>
                </a:solidFill>
                <a:effectLst/>
                <a:latin typeface="Consolas" panose="020B0609020204030204" pitchFamily="49" charset="0"/>
              </a:rPr>
              <a:t> </a:t>
            </a:r>
            <a:r>
              <a:rPr lang="pl-PL" b="0" dirty="0">
                <a:solidFill>
                  <a:srgbClr val="E0AF68"/>
                </a:solidFill>
                <a:effectLst/>
                <a:latin typeface="Consolas" panose="020B0609020204030204" pitchFamily="49" charset="0"/>
              </a:rPr>
              <a:t>router</a:t>
            </a:r>
            <a:r>
              <a:rPr lang="pl-PL" b="0" dirty="0">
                <a:solidFill>
                  <a:srgbClr val="89DDFF"/>
                </a:solidFill>
                <a:effectLst/>
                <a:latin typeface="Consolas" panose="020B0609020204030204" pitchFamily="49" charset="0"/>
              </a:rPr>
              <a:t>:</a:t>
            </a:r>
            <a:r>
              <a:rPr lang="pl-PL" b="0" dirty="0">
                <a:solidFill>
                  <a:srgbClr val="A9B1D6"/>
                </a:solidFill>
                <a:effectLst/>
                <a:latin typeface="Consolas" panose="020B0609020204030204" pitchFamily="49" charset="0"/>
              </a:rPr>
              <a:t> </a:t>
            </a:r>
            <a:r>
              <a:rPr lang="pl-PL" b="0" dirty="0">
                <a:solidFill>
                  <a:srgbClr val="C0CAF5"/>
                </a:solidFill>
                <a:effectLst/>
                <a:latin typeface="Consolas" panose="020B0609020204030204" pitchFamily="49" charset="0"/>
              </a:rPr>
              <a:t>Router</a:t>
            </a:r>
            <a:r>
              <a:rPr lang="pl-PL" b="0" dirty="0">
                <a:solidFill>
                  <a:srgbClr val="9ABDF5"/>
                </a:solidFill>
                <a:effectLst/>
                <a:latin typeface="Consolas" panose="020B0609020204030204" pitchFamily="49" charset="0"/>
              </a:rPr>
              <a:t>)</a:t>
            </a:r>
            <a:r>
              <a:rPr lang="pl-PL" b="0" dirty="0">
                <a:solidFill>
                  <a:srgbClr val="A9B1D6"/>
                </a:solidFill>
                <a:effectLst/>
                <a:latin typeface="Consolas" panose="020B0609020204030204" pitchFamily="49" charset="0"/>
              </a:rPr>
              <a:t> </a:t>
            </a:r>
            <a:r>
              <a:rPr lang="pl-PL" b="0" dirty="0">
                <a:solidFill>
                  <a:srgbClr val="9ABDF5"/>
                </a:solidFill>
                <a:effectLst/>
                <a:latin typeface="Consolas" panose="020B0609020204030204" pitchFamily="49" charset="0"/>
              </a:rPr>
              <a:t>{</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router</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events</a:t>
            </a:r>
            <a:r>
              <a:rPr lang="pl-PL" b="0" dirty="0" err="1">
                <a:solidFill>
                  <a:srgbClr val="89DDFF"/>
                </a:solidFill>
                <a:effectLst/>
                <a:latin typeface="Consolas" panose="020B0609020204030204" pitchFamily="49" charset="0"/>
              </a:rPr>
              <a:t>.</a:t>
            </a:r>
            <a:r>
              <a:rPr lang="pl-PL" b="0" dirty="0" err="1">
                <a:solidFill>
                  <a:srgbClr val="7AA2F7"/>
                </a:solidFill>
                <a:effectLst/>
                <a:latin typeface="Consolas" panose="020B0609020204030204" pitchFamily="49" charset="0"/>
              </a:rPr>
              <a:t>subscribe</a:t>
            </a:r>
            <a:r>
              <a:rPr lang="pl-PL" b="0" dirty="0">
                <a:solidFill>
                  <a:srgbClr val="9ABDF5"/>
                </a:solidFill>
                <a:effectLst/>
                <a:latin typeface="Consolas" panose="020B0609020204030204" pitchFamily="49" charset="0"/>
              </a:rPr>
              <a:t>(</a:t>
            </a:r>
            <a:r>
              <a:rPr lang="pl-PL" b="0" dirty="0">
                <a:solidFill>
                  <a:srgbClr val="E0AF68"/>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a:solidFill>
                  <a:srgbClr val="BB9AF7"/>
                </a:solidFill>
                <a:effectLst/>
                <a:latin typeface="Consolas" panose="020B0609020204030204" pitchFamily="49" charset="0"/>
              </a:rPr>
              <a:t>=&gt;</a:t>
            </a:r>
            <a:r>
              <a:rPr lang="pl-PL" b="0" dirty="0">
                <a:solidFill>
                  <a:srgbClr val="9ABDF5"/>
                </a:solidFill>
                <a:effectLst/>
                <a:latin typeface="Consolas" panose="020B0609020204030204" pitchFamily="49" charset="0"/>
              </a:rPr>
              <a:t> { </a:t>
            </a:r>
            <a:r>
              <a:rPr lang="pl-PL" b="0" i="1" dirty="0">
                <a:solidFill>
                  <a:srgbClr val="5F6996"/>
                </a:solidFill>
                <a:effectLst/>
                <a:latin typeface="Consolas" panose="020B0609020204030204" pitchFamily="49" charset="0"/>
              </a:rPr>
              <a:t>// subskrybujemy się do strumienia </a:t>
            </a:r>
            <a:r>
              <a:rPr lang="pl-PL" b="0" i="1" dirty="0" err="1">
                <a:solidFill>
                  <a:srgbClr val="5F6996"/>
                </a:solidFill>
                <a:effectLst/>
                <a:latin typeface="Consolas" panose="020B0609020204030204" pitchFamily="49" charset="0"/>
              </a:rPr>
              <a:t>events</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NavigationStart</a:t>
            </a:r>
            <a:r>
              <a:rPr lang="pl-PL" b="0" dirty="0">
                <a:solidFill>
                  <a:srgbClr val="9ABDF5"/>
                </a:solidFill>
                <a:effectLst/>
                <a:latin typeface="Consolas" panose="020B0609020204030204" pitchFamily="49" charset="0"/>
              </a:rPr>
              <a:t>) { </a:t>
            </a:r>
            <a:r>
              <a:rPr lang="pl-PL" b="0" i="1" dirty="0">
                <a:solidFill>
                  <a:srgbClr val="5F6996"/>
                </a:solidFill>
                <a:effectLst/>
                <a:latin typeface="Consolas" panose="020B0609020204030204" pitchFamily="49" charset="0"/>
              </a:rPr>
              <a:t>// sprawdzamy instancje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true</a:t>
            </a:r>
            <a:r>
              <a:rPr lang="pl-PL" b="0" dirty="0">
                <a:solidFill>
                  <a:srgbClr val="9ABDF5"/>
                </a:solidFill>
                <a:effectLst/>
                <a:latin typeface="Consolas" panose="020B0609020204030204" pitchFamily="49" charset="0"/>
              </a:rPr>
              <a:t> </a:t>
            </a:r>
            <a:r>
              <a:rPr lang="pl-PL" b="0" i="1" dirty="0">
                <a:solidFill>
                  <a:srgbClr val="5F6996"/>
                </a:solidFill>
                <a:effectLst/>
                <a:latin typeface="Consolas" panose="020B0609020204030204" pitchFamily="49" charset="0"/>
              </a:rPr>
              <a:t>// gdy nawigacja startuje chcemy widzieć </a:t>
            </a:r>
            <a:r>
              <a:rPr lang="pl-PL" b="0" i="1" dirty="0" err="1">
                <a:solidFill>
                  <a:srgbClr val="5F6996"/>
                </a:solidFill>
                <a:effectLst/>
                <a:latin typeface="Consolas" panose="020B0609020204030204" pitchFamily="49" charset="0"/>
              </a:rPr>
              <a:t>loader</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NavigationEnd</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r>
              <a:rPr lang="pl-PL" b="0" dirty="0">
                <a:solidFill>
                  <a:srgbClr val="9ABDF5"/>
                </a:solidFill>
                <a:effectLst/>
                <a:latin typeface="Consolas" panose="020B0609020204030204" pitchFamily="49" charset="0"/>
              </a:rPr>
              <a:t> </a:t>
            </a:r>
            <a:r>
              <a:rPr lang="pl-PL" b="0" i="1" dirty="0">
                <a:solidFill>
                  <a:srgbClr val="5F6996"/>
                </a:solidFill>
                <a:effectLst/>
                <a:latin typeface="Consolas" panose="020B0609020204030204" pitchFamily="49" charset="0"/>
              </a:rPr>
              <a:t>// w każdym innym przypadku chcemy go wyłączyć</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NavigationCancel</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NavigationError</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55</a:t>
            </a:fld>
            <a:endParaRPr lang="en-US" dirty="0"/>
          </a:p>
        </p:txBody>
      </p:sp>
    </p:spTree>
    <p:extLst>
      <p:ext uri="{BB962C8B-B14F-4D97-AF65-F5344CB8AC3E}">
        <p14:creationId xmlns:p14="http://schemas.microsoft.com/office/powerpoint/2010/main" val="18352791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CFC51-25F4-88BF-3AA5-B2D05B8D47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07402B13-3089-CE7B-1645-FD51089A6E9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8813003-374A-A46F-43FC-86CA4C358F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Po przejściu wszystkich kroków, nasza aplikacja powinna wyglądać tak</a:t>
            </a:r>
          </a:p>
          <a:p>
            <a:endParaRPr lang="pl-PL" dirty="0"/>
          </a:p>
        </p:txBody>
      </p:sp>
      <p:sp>
        <p:nvSpPr>
          <p:cNvPr id="4" name="Symbol zastępczy daty 3">
            <a:extLst>
              <a:ext uri="{FF2B5EF4-FFF2-40B4-BE49-F238E27FC236}">
                <a16:creationId xmlns:a16="http://schemas.microsoft.com/office/drawing/2014/main" id="{47C3EC9A-C650-E378-B1FC-E6258C36C34D}"/>
              </a:ext>
            </a:extLst>
          </p:cNvPr>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a:extLst>
              <a:ext uri="{FF2B5EF4-FFF2-40B4-BE49-F238E27FC236}">
                <a16:creationId xmlns:a16="http://schemas.microsoft.com/office/drawing/2014/main" id="{F78D0A2E-01C3-AF88-7B99-A2AB2AD42581}"/>
              </a:ext>
            </a:extLst>
          </p:cNvPr>
          <p:cNvSpPr>
            <a:spLocks noGrp="1"/>
          </p:cNvSpPr>
          <p:nvPr>
            <p:ph type="sldNum" sz="quarter" idx="5"/>
          </p:nvPr>
        </p:nvSpPr>
        <p:spPr/>
        <p:txBody>
          <a:bodyPr/>
          <a:lstStyle/>
          <a:p>
            <a:pPr rtl="0"/>
            <a:fld id="{37A705E3-E620-489D-9973-6221209A4B3B}" type="slidenum">
              <a:rPr lang="en-US" smtClean="0"/>
              <a:t>56</a:t>
            </a:fld>
            <a:endParaRPr lang="en-US" dirty="0"/>
          </a:p>
        </p:txBody>
      </p:sp>
    </p:spTree>
    <p:extLst>
      <p:ext uri="{BB962C8B-B14F-4D97-AF65-F5344CB8AC3E}">
        <p14:creationId xmlns:p14="http://schemas.microsoft.com/office/powerpoint/2010/main" val="3800903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a:t>
            </a:fld>
            <a:endParaRPr lang="en-US" dirty="0"/>
          </a:p>
        </p:txBody>
      </p:sp>
    </p:spTree>
    <p:extLst>
      <p:ext uri="{BB962C8B-B14F-4D97-AF65-F5344CB8AC3E}">
        <p14:creationId xmlns:p14="http://schemas.microsoft.com/office/powerpoint/2010/main" val="11612208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88D07-0FA2-3C6B-4D9C-032045D2F179}"/>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7FEDBC7-FAC6-AE60-46DB-766CDF43736C}"/>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F8793889-6455-0926-D95F-D1DD5E20A9FB}"/>
              </a:ext>
            </a:extLst>
          </p:cNvPr>
          <p:cNvSpPr>
            <a:spLocks noGrp="1"/>
          </p:cNvSpPr>
          <p:nvPr>
            <p:ph type="body" idx="1"/>
          </p:nvPr>
        </p:nvSpPr>
        <p:spPr/>
        <p:txBody>
          <a:bodyPr/>
          <a:lstStyle/>
          <a:p>
            <a:r>
              <a:rPr lang="pl-PL" dirty="0"/>
              <a:t>Tutaj warto o większości jedynie wspomnieć, bez wchodzenia w szczegóły by nie namieszać za bardzo w głowach.</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Link do </a:t>
            </a:r>
            <a:r>
              <a:rPr lang="pl-PL" dirty="0" err="1"/>
              <a:t>standalone</a:t>
            </a:r>
            <a:r>
              <a:rPr lang="pl-PL" dirty="0"/>
              <a:t> vs module - https://stackademic.com/blog/ngmodules-vs-standalone-components-or-angular2-vs-angular3</a:t>
            </a:r>
          </a:p>
          <a:p>
            <a:endParaRPr lang="pl-PL" dirty="0"/>
          </a:p>
        </p:txBody>
      </p:sp>
      <p:sp>
        <p:nvSpPr>
          <p:cNvPr id="4" name="Symbol zastępczy daty 3">
            <a:extLst>
              <a:ext uri="{FF2B5EF4-FFF2-40B4-BE49-F238E27FC236}">
                <a16:creationId xmlns:a16="http://schemas.microsoft.com/office/drawing/2014/main" id="{B7392D65-1D6C-03C2-F589-C5761D7EE677}"/>
              </a:ext>
            </a:extLst>
          </p:cNvPr>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a:extLst>
              <a:ext uri="{FF2B5EF4-FFF2-40B4-BE49-F238E27FC236}">
                <a16:creationId xmlns:a16="http://schemas.microsoft.com/office/drawing/2014/main" id="{790C2FC2-8315-81F2-01CF-8995EBCB8DFA}"/>
              </a:ext>
            </a:extLst>
          </p:cNvPr>
          <p:cNvSpPr>
            <a:spLocks noGrp="1"/>
          </p:cNvSpPr>
          <p:nvPr>
            <p:ph type="sldNum" sz="quarter" idx="5"/>
          </p:nvPr>
        </p:nvSpPr>
        <p:spPr/>
        <p:txBody>
          <a:bodyPr/>
          <a:lstStyle/>
          <a:p>
            <a:pPr rtl="0"/>
            <a:fld id="{37A705E3-E620-489D-9973-6221209A4B3B}" type="slidenum">
              <a:rPr lang="en-US" smtClean="0"/>
              <a:t>57</a:t>
            </a:fld>
            <a:endParaRPr lang="en-US" dirty="0"/>
          </a:p>
        </p:txBody>
      </p:sp>
    </p:spTree>
    <p:extLst>
      <p:ext uri="{BB962C8B-B14F-4D97-AF65-F5344CB8AC3E}">
        <p14:creationId xmlns:p14="http://schemas.microsoft.com/office/powerpoint/2010/main" val="33305928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58</a:t>
            </a:fld>
            <a:endParaRPr lang="en-US" dirty="0"/>
          </a:p>
        </p:txBody>
      </p:sp>
    </p:spTree>
    <p:extLst>
      <p:ext uri="{BB962C8B-B14F-4D97-AF65-F5344CB8AC3E}">
        <p14:creationId xmlns:p14="http://schemas.microsoft.com/office/powerpoint/2010/main" val="11871062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60</a:t>
            </a:fld>
            <a:endParaRPr lang="en-US" dirty="0"/>
          </a:p>
        </p:txBody>
      </p:sp>
    </p:spTree>
    <p:extLst>
      <p:ext uri="{BB962C8B-B14F-4D97-AF65-F5344CB8AC3E}">
        <p14:creationId xmlns:p14="http://schemas.microsoft.com/office/powerpoint/2010/main" val="722610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67CD3-06FA-634F-ACDE-A63E6D676DE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9BCFA05D-5C8B-11D3-D913-18233CB9ECD4}"/>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E12EB31-61F4-E444-3828-728B924F5A1E}"/>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r>
              <a:rPr lang="pl-PL" dirty="0"/>
              <a:t>####################### ten ostatni </a:t>
            </a:r>
            <a:r>
              <a:rPr lang="pl-PL" dirty="0" err="1"/>
              <a:t>load</a:t>
            </a:r>
            <a:r>
              <a:rPr lang="pl-PL" dirty="0"/>
              <a:t> nie działa, musi być </a:t>
            </a:r>
            <a:r>
              <a:rPr lang="pl-PL" dirty="0" err="1"/>
              <a:t>routes</a:t>
            </a:r>
            <a:r>
              <a:rPr lang="pl-PL" dirty="0"/>
              <a:t> ###########################</a:t>
            </a: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3E5339D-A7E5-8C00-9C15-056F25941905}"/>
              </a:ext>
            </a:extLst>
          </p:cNvPr>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a:extLst>
              <a:ext uri="{FF2B5EF4-FFF2-40B4-BE49-F238E27FC236}">
                <a16:creationId xmlns:a16="http://schemas.microsoft.com/office/drawing/2014/main" id="{9025F0F1-A521-6CD9-F338-4A6C51385E7A}"/>
              </a:ext>
            </a:extLst>
          </p:cNvPr>
          <p:cNvSpPr>
            <a:spLocks noGrp="1"/>
          </p:cNvSpPr>
          <p:nvPr>
            <p:ph type="sldNum" sz="quarter" idx="5"/>
          </p:nvPr>
        </p:nvSpPr>
        <p:spPr/>
        <p:txBody>
          <a:bodyPr/>
          <a:lstStyle/>
          <a:p>
            <a:pPr rtl="0"/>
            <a:fld id="{37A705E3-E620-489D-9973-6221209A4B3B}" type="slidenum">
              <a:rPr lang="en-US" smtClean="0"/>
              <a:t>61</a:t>
            </a:fld>
            <a:endParaRPr lang="en-US" dirty="0"/>
          </a:p>
        </p:txBody>
      </p:sp>
    </p:spTree>
    <p:extLst>
      <p:ext uri="{BB962C8B-B14F-4D97-AF65-F5344CB8AC3E}">
        <p14:creationId xmlns:p14="http://schemas.microsoft.com/office/powerpoint/2010/main" val="14531030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0D73-63E5-E61D-684E-19EE1863D84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6273C67-FE33-CE55-6128-E37BCFF62C7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04E4F4A-3692-C863-1CD6-3A86ACD5E750}"/>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6960ACB-5B0B-50F4-9C5B-EB2B6EC36C6B}"/>
              </a:ext>
            </a:extLst>
          </p:cNvPr>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a:extLst>
              <a:ext uri="{FF2B5EF4-FFF2-40B4-BE49-F238E27FC236}">
                <a16:creationId xmlns:a16="http://schemas.microsoft.com/office/drawing/2014/main" id="{5F287587-6F27-769B-7EDA-49ED75F9DC81}"/>
              </a:ext>
            </a:extLst>
          </p:cNvPr>
          <p:cNvSpPr>
            <a:spLocks noGrp="1"/>
          </p:cNvSpPr>
          <p:nvPr>
            <p:ph type="sldNum" sz="quarter" idx="5"/>
          </p:nvPr>
        </p:nvSpPr>
        <p:spPr/>
        <p:txBody>
          <a:bodyPr/>
          <a:lstStyle/>
          <a:p>
            <a:pPr rtl="0"/>
            <a:fld id="{37A705E3-E620-489D-9973-6221209A4B3B}" type="slidenum">
              <a:rPr lang="en-US" smtClean="0"/>
              <a:t>62</a:t>
            </a:fld>
            <a:endParaRPr lang="en-US" dirty="0"/>
          </a:p>
        </p:txBody>
      </p:sp>
    </p:spTree>
    <p:extLst>
      <p:ext uri="{BB962C8B-B14F-4D97-AF65-F5344CB8AC3E}">
        <p14:creationId xmlns:p14="http://schemas.microsoft.com/office/powerpoint/2010/main" val="4205682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64</a:t>
            </a:fld>
            <a:endParaRPr lang="en-US" dirty="0"/>
          </a:p>
        </p:txBody>
      </p:sp>
    </p:spTree>
    <p:extLst>
      <p:ext uri="{BB962C8B-B14F-4D97-AF65-F5344CB8AC3E}">
        <p14:creationId xmlns:p14="http://schemas.microsoft.com/office/powerpoint/2010/main" val="41311844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66</a:t>
            </a:fld>
            <a:endParaRPr lang="en-US" dirty="0"/>
          </a:p>
        </p:txBody>
      </p:sp>
    </p:spTree>
    <p:extLst>
      <p:ext uri="{BB962C8B-B14F-4D97-AF65-F5344CB8AC3E}">
        <p14:creationId xmlns:p14="http://schemas.microsoft.com/office/powerpoint/2010/main" val="16321429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68</a:t>
            </a:fld>
            <a:endParaRPr lang="en-US" dirty="0"/>
          </a:p>
        </p:txBody>
      </p:sp>
    </p:spTree>
    <p:extLst>
      <p:ext uri="{BB962C8B-B14F-4D97-AF65-F5344CB8AC3E}">
        <p14:creationId xmlns:p14="http://schemas.microsoft.com/office/powerpoint/2010/main" val="5200612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69</a:t>
            </a:fld>
            <a:endParaRPr lang="en-US" dirty="0"/>
          </a:p>
        </p:txBody>
      </p:sp>
    </p:spTree>
    <p:extLst>
      <p:ext uri="{BB962C8B-B14F-4D97-AF65-F5344CB8AC3E}">
        <p14:creationId xmlns:p14="http://schemas.microsoft.com/office/powerpoint/2010/main" val="41278071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72</a:t>
            </a:fld>
            <a:endParaRPr lang="en-US" dirty="0"/>
          </a:p>
        </p:txBody>
      </p:sp>
    </p:spTree>
    <p:extLst>
      <p:ext uri="{BB962C8B-B14F-4D97-AF65-F5344CB8AC3E}">
        <p14:creationId xmlns:p14="http://schemas.microsoft.com/office/powerpoint/2010/main" val="1013927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600" dirty="0"/>
              <a:t>Kojarzę jedną zasadę jeżeli chodzi o strukturę prezentacji.</a:t>
            </a:r>
            <a:br>
              <a:rPr lang="pl-PL" sz="1600" dirty="0"/>
            </a:br>
            <a:br>
              <a:rPr lang="pl-PL" sz="1600" dirty="0"/>
            </a:br>
            <a:r>
              <a:rPr lang="pl-PL" sz="1600" dirty="0"/>
              <a:t>Możemy stworzyć prezentacje bazując na infografikach i skupić się na przekazywaniu informacji werbalnie, w rezultacie prezentacja bez prezentera jest bezwartościowa</a:t>
            </a:r>
          </a:p>
          <a:p>
            <a:r>
              <a:rPr lang="pl-PL" sz="1600" dirty="0"/>
              <a:t>Możemy też stworzyć prezentacje ze slajdami pełnymi informacji – do takiej prezentacji odbiorcy, czyli Wy możecie wrócić sobie w każdej chwili, a</a:t>
            </a:r>
            <a:br>
              <a:rPr lang="pl-PL" sz="1600" dirty="0"/>
            </a:br>
            <a:r>
              <a:rPr lang="pl-PL" sz="1600" dirty="0"/>
              <a:t>Na tym mi właśnie zależało tworząc tę prezentacje.</a:t>
            </a:r>
            <a:br>
              <a:rPr lang="pl-PL" sz="1600" dirty="0"/>
            </a:br>
            <a:r>
              <a:rPr lang="pl-PL" sz="1600" dirty="0"/>
              <a:t>No dobra, przejdźmy do </a:t>
            </a:r>
            <a:r>
              <a:rPr lang="pl-PL" sz="1600" dirty="0" err="1"/>
              <a:t>Angulara</a:t>
            </a:r>
            <a:r>
              <a:rPr lang="pl-PL" sz="1600" dirty="0"/>
              <a:t> </a:t>
            </a:r>
            <a:r>
              <a:rPr lang="pl-PL" sz="1600" dirty="0">
                <a:sym typeface="Wingdings" panose="05000000000000000000" pitchFamily="2" charset="2"/>
              </a:rPr>
              <a:t></a:t>
            </a:r>
          </a:p>
          <a:p>
            <a:br>
              <a:rPr lang="pl-PL" sz="1600" dirty="0">
                <a:sym typeface="Wingdings" panose="05000000000000000000" pitchFamily="2" charset="2"/>
              </a:rPr>
            </a:br>
            <a:endParaRPr lang="pl-PL" sz="1600"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a:t>
            </a:fld>
            <a:endParaRPr lang="en-US" dirty="0"/>
          </a:p>
        </p:txBody>
      </p:sp>
    </p:spTree>
    <p:extLst>
      <p:ext uri="{BB962C8B-B14F-4D97-AF65-F5344CB8AC3E}">
        <p14:creationId xmlns:p14="http://schemas.microsoft.com/office/powerpoint/2010/main" val="14671351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73</a:t>
            </a:fld>
            <a:endParaRPr lang="en-US" dirty="0"/>
          </a:p>
        </p:txBody>
      </p:sp>
    </p:spTree>
    <p:extLst>
      <p:ext uri="{BB962C8B-B14F-4D97-AF65-F5344CB8AC3E}">
        <p14:creationId xmlns:p14="http://schemas.microsoft.com/office/powerpoint/2010/main" val="5530971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77</a:t>
            </a:fld>
            <a:endParaRPr lang="en-US" dirty="0"/>
          </a:p>
        </p:txBody>
      </p:sp>
    </p:spTree>
    <p:extLst>
      <p:ext uri="{BB962C8B-B14F-4D97-AF65-F5344CB8AC3E}">
        <p14:creationId xmlns:p14="http://schemas.microsoft.com/office/powerpoint/2010/main" val="716698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Ważna sprawa, SPA – to implementacja aplikacji internetowej która ładuje paczkę zawierającą tylko jeden dokument HTML – index.html</a:t>
            </a:r>
          </a:p>
          <a:p>
            <a:endParaRPr lang="pl-PL" dirty="0"/>
          </a:p>
          <a:p>
            <a:r>
              <a:rPr lang="pl-PL" dirty="0"/>
              <a:t>Następnie za pomocą interfejsów API dostarczonych przez przeglądarkę, przez JavaScript na podstawie danych podanych z serwera w postaci plików JSON zmienia jego strukturę.</a:t>
            </a:r>
            <a:br>
              <a:rPr lang="pl-PL" dirty="0"/>
            </a:br>
            <a:br>
              <a:rPr lang="pl-PL" dirty="0"/>
            </a:br>
            <a:r>
              <a:rPr lang="pl-PL" dirty="0"/>
              <a:t>Ma to zalety, w postaci np. wzrostu wydajności względem np. aplikacji </a:t>
            </a:r>
            <a:r>
              <a:rPr lang="pl-PL" dirty="0" err="1"/>
              <a:t>MultiPageApplication</a:t>
            </a:r>
            <a:endParaRPr lang="pl-PL" dirty="0"/>
          </a:p>
          <a:p>
            <a:endParaRPr lang="pl-PL" dirty="0"/>
          </a:p>
          <a:p>
            <a:r>
              <a:rPr lang="pl-PL" dirty="0"/>
              <a:t>Ma to też wady, trzeba zrozumieć np. sposób nawigacji po takiej aplikacji.</a:t>
            </a:r>
          </a:p>
          <a:p>
            <a:endParaRPr lang="pl-PL" dirty="0"/>
          </a:p>
          <a:p>
            <a:r>
              <a:rPr lang="pl-PL" dirty="0"/>
              <a:t>No ale to coś czym nie musicie się zupełnie przejmować na tym etapie, możecie mi uwierzyć na słowo, że pisanie </a:t>
            </a:r>
            <a:r>
              <a:rPr lang="pl-PL" dirty="0" err="1"/>
              <a:t>apek</a:t>
            </a:r>
            <a:r>
              <a:rPr lang="pl-PL" dirty="0"/>
              <a:t> SPA jest spoko </a:t>
            </a:r>
            <a:r>
              <a:rPr lang="pl-PL" dirty="0">
                <a:sym typeface="Wingdings" panose="05000000000000000000" pitchFamily="2" charset="2"/>
              </a:rPr>
              <a:t></a:t>
            </a:r>
            <a:endParaRPr lang="pl-PL" dirty="0"/>
          </a:p>
          <a:p>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a:t>
            </a:fld>
            <a:endParaRPr lang="en-US" dirty="0"/>
          </a:p>
        </p:txBody>
      </p:sp>
    </p:spTree>
    <p:extLst>
      <p:ext uri="{BB962C8B-B14F-4D97-AF65-F5344CB8AC3E}">
        <p14:creationId xmlns:p14="http://schemas.microsoft.com/office/powerpoint/2010/main" val="402652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a:t>
            </a:fld>
            <a:endParaRPr lang="en-US" dirty="0"/>
          </a:p>
        </p:txBody>
      </p:sp>
    </p:spTree>
    <p:extLst>
      <p:ext uri="{BB962C8B-B14F-4D97-AF65-F5344CB8AC3E}">
        <p14:creationId xmlns:p14="http://schemas.microsoft.com/office/powerpoint/2010/main" val="50266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Było mi dosyć ciężko wymyślić jak podzielić </a:t>
            </a:r>
            <a:r>
              <a:rPr lang="pl-PL" dirty="0" err="1"/>
              <a:t>framework</a:t>
            </a:r>
            <a:r>
              <a:rPr lang="pl-PL" dirty="0"/>
              <a:t> na mniejsze części żeby móc je Wam opisać i pomóc zrozumieć.</a:t>
            </a:r>
            <a:br>
              <a:rPr lang="pl-PL" dirty="0"/>
            </a:br>
            <a:br>
              <a:rPr lang="pl-PL" dirty="0"/>
            </a:br>
            <a:r>
              <a:rPr lang="pl-PL" dirty="0"/>
              <a:t>Podzieliłem go sobie na 6 części.</a:t>
            </a:r>
          </a:p>
          <a:p>
            <a:endParaRPr lang="pl-PL" dirty="0"/>
          </a:p>
          <a:p>
            <a:r>
              <a:rPr lang="pl-PL" dirty="0"/>
              <a:t>Każdy z nich dostał osobny slajd z opisem, więc przejdźmy sobie dalej.</a:t>
            </a:r>
          </a:p>
        </p:txBody>
      </p:sp>
      <p:sp>
        <p:nvSpPr>
          <p:cNvPr id="4" name="Symbol zastępczy daty 3"/>
          <p:cNvSpPr>
            <a:spLocks noGrp="1"/>
          </p:cNvSpPr>
          <p:nvPr>
            <p:ph type="dt" idx="1"/>
          </p:nvPr>
        </p:nvSpPr>
        <p:spPr/>
        <p:txBody>
          <a:bodyPr/>
          <a:lstStyle/>
          <a:p>
            <a:pPr rtl="0"/>
            <a:fld id="{37B4BC46-CA7A-4D04-99E7-1DA77BD3C4E2}" type="datetime1">
              <a:rPr lang="pl-PL" smtClean="0"/>
              <a:t>23.11.2024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9</a:t>
            </a:fld>
            <a:endParaRPr lang="en-US" dirty="0"/>
          </a:p>
        </p:txBody>
      </p:sp>
    </p:spTree>
    <p:extLst>
      <p:ext uri="{BB962C8B-B14F-4D97-AF65-F5344CB8AC3E}">
        <p14:creationId xmlns:p14="http://schemas.microsoft.com/office/powerpoint/2010/main" val="2943617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l-PL"/>
              <a:t>Kliknij, aby edytować styl</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a:xfrm>
            <a:off x="8932558" y="5870575"/>
            <a:ext cx="1600200" cy="377825"/>
          </a:xfrm>
        </p:spPr>
        <p:txBody>
          <a:bodyPr/>
          <a:lstStyle/>
          <a:p>
            <a:pPr rtl="0"/>
            <a:fld id="{2CCAE96E-C089-46E2-B00B-E9B69FA3BE44}" type="datetime1">
              <a:rPr lang="pl-PL" smtClean="0"/>
              <a:t>23.11.2024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pPr rtl="0"/>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922578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6A285E77-555D-4FDC-8A83-B62BFEC6F565}" type="datetime1">
              <a:rPr lang="pl-PL" smtClean="0"/>
              <a:t>23.11.2024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54278853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23.11.2024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778687698"/>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23.11.2024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4914011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23.11.2024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08391366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23.11.2024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28943767"/>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23.11.2024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547471477"/>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295CE57A-9EF6-40D3-AE54-5EACB0FCF8D9}" type="datetime1">
              <a:rPr lang="pl-PL" smtClean="0"/>
              <a:t>23.11.2024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pl-PL"/>
              <a:t>Kliknij, aby edytować styl</a:t>
            </a:r>
            <a:endParaRPr lang="en-US" dirty="0"/>
          </a:p>
        </p:txBody>
      </p:sp>
    </p:spTree>
    <p:extLst>
      <p:ext uri="{BB962C8B-B14F-4D97-AF65-F5344CB8AC3E}">
        <p14:creationId xmlns:p14="http://schemas.microsoft.com/office/powerpoint/2010/main" val="3698730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312F1629-0219-4FBD-9502-387E149235D5}" type="datetime1">
              <a:rPr lang="pl-PL" smtClean="0"/>
              <a:t>23.11.2024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95491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1B23B4D2-AC56-4E03-B584-C7EE294BDCA4}" type="datetime1">
              <a:rPr lang="pl-PL" smtClean="0"/>
              <a:t>23.11.2024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0569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l-PL"/>
              <a:t>Kliknij, aby edytować styl</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81C9E4F4-16A6-4438-87AB-4F5DC3B5A8D3}" type="datetime1">
              <a:rPr lang="pl-PL" smtClean="0"/>
              <a:t>23.11.2024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8572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pPr rtl="0"/>
            <a:fld id="{8F9E9CAD-0F3C-4A80-BB5E-125D14EA3F8F}" type="datetime1">
              <a:rPr lang="pl-PL" smtClean="0"/>
              <a:t>23.11.2024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824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pPr rtl="0"/>
            <a:fld id="{E22AC233-C75A-4ABB-8E66-F95B5065B39F}" type="datetime1">
              <a:rPr lang="pl-PL" smtClean="0"/>
              <a:t>23.11.2024</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5711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pPr rtl="0"/>
            <a:fld id="{1050CA8E-29E9-4255-834A-5506FCFC9DB9}" type="datetime1">
              <a:rPr lang="pl-PL" smtClean="0"/>
              <a:t>23.11.2024</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7868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rtl="0"/>
            <a:fld id="{A883F517-6B00-4EBE-BB1E-5A3C870E7B5B}" type="datetime1">
              <a:rPr lang="pl-PL" smtClean="0"/>
              <a:t>23.11.2024</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21003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1960BF6-A2FB-4490-B0E1-2EFE4D703CA1}" type="datetime1">
              <a:rPr lang="pl-PL" smtClean="0"/>
              <a:t>23.11.2024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23252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6F68170-BB03-45F9-AA6D-B79E10EA3212}" type="datetime1">
              <a:rPr lang="pl-PL" smtClean="0"/>
              <a:t>23.11.2024</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5927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A285E77-555D-4FDC-8A83-B62BFEC6F565}" type="datetime1">
              <a:rPr lang="pl-PL" smtClean="0"/>
              <a:t>23.11.2024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128340136"/>
      </p:ext>
    </p:extLst>
  </p:cSld>
  <p:clrMap bg1="dk1" tx1="lt1" bg2="dk2" tx2="lt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hf sldNum="0"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diagramData" Target="../diagrams/data11.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17" Type="http://schemas.microsoft.com/office/2007/relationships/diagramDrawing" Target="../diagrams/drawing11.xml"/><Relationship Id="rId2" Type="http://schemas.openxmlformats.org/officeDocument/2006/relationships/notesSlide" Target="../notesSlides/notesSlide27.xml"/><Relationship Id="rId16" Type="http://schemas.openxmlformats.org/officeDocument/2006/relationships/diagramColors" Target="../diagrams/colors11.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5" Type="http://schemas.openxmlformats.org/officeDocument/2006/relationships/diagramQuickStyle" Target="../diagrams/quickStyle11.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 Id="rId14" Type="http://schemas.openxmlformats.org/officeDocument/2006/relationships/diagramLayout" Target="../diagrams/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image" Target="../media/image40.png"/><Relationship Id="rId5" Type="http://schemas.openxmlformats.org/officeDocument/2006/relationships/diagramQuickStyle" Target="../diagrams/quickStyle19.xml"/><Relationship Id="rId10" Type="http://schemas.openxmlformats.org/officeDocument/2006/relationships/image" Target="../media/image39.png"/><Relationship Id="rId4" Type="http://schemas.openxmlformats.org/officeDocument/2006/relationships/diagramLayout" Target="../diagrams/layout19.xml"/><Relationship Id="rId9"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54.xml.rels><?xml version="1.0" encoding="UTF-8" standalone="yes"?>
<Relationships xmlns="http://schemas.openxmlformats.org/package/2006/relationships"><Relationship Id="rId3" Type="http://schemas.openxmlformats.org/officeDocument/2006/relationships/hyperlink" Target="code-snippets/tablica-routingu.ts" TargetMode="External"/><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8" Type="http://schemas.openxmlformats.org/officeDocument/2006/relationships/hyperlink" Target="code-snippets/router-events.ts" TargetMode="External"/><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52.xml"/><Relationship Id="rId1" Type="http://schemas.openxmlformats.org/officeDocument/2006/relationships/slideLayout" Target="../slideLayouts/slideLayout4.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6.svg"/><Relationship Id="rId5" Type="http://schemas.openxmlformats.org/officeDocument/2006/relationships/diagramQuickStyle" Target="../diagrams/quickStyle3.xml"/><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diagramLayout" Target="../diagrams/layout3.xml"/><Relationship Id="rId9" Type="http://schemas.openxmlformats.org/officeDocument/2006/relationships/image" Target="../media/image14.svg"/><Relationship Id="rId14" Type="http://schemas.openxmlformats.org/officeDocument/2006/relationships/image" Target="../media/image1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2">
                <a:lumMod val="60000"/>
                <a:lumOff val="40000"/>
              </a:schemeClr>
            </a:gs>
            <a:gs pos="83000">
              <a:schemeClr val="bg2">
                <a:lumMod val="60000"/>
                <a:lumOff val="4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C3B467-088C-4F3D-A9A7-105C4E1E20CD}"/>
              </a:ext>
            </a:extLst>
          </p:cNvPr>
          <p:cNvSpPr>
            <a:spLocks noGrp="1"/>
          </p:cNvSpPr>
          <p:nvPr>
            <p:ph type="ctrTitle"/>
          </p:nvPr>
        </p:nvSpPr>
        <p:spPr>
          <a:xfrm>
            <a:off x="6049345" y="2623844"/>
            <a:ext cx="3581306" cy="1223180"/>
          </a:xfrm>
        </p:spPr>
        <p:txBody>
          <a:bodyPr rtlCol="0">
            <a:normAutofit/>
          </a:bodyPr>
          <a:lstStyle/>
          <a:p>
            <a:r>
              <a:rPr lang="pl-PL" sz="6000" dirty="0" err="1"/>
              <a:t>Angular</a:t>
            </a:r>
            <a:endParaRPr lang="pl" sz="6000" dirty="0"/>
          </a:p>
        </p:txBody>
      </p:sp>
      <p:sp>
        <p:nvSpPr>
          <p:cNvPr id="3" name="Podtytuł 2">
            <a:extLst>
              <a:ext uri="{FF2B5EF4-FFF2-40B4-BE49-F238E27FC236}">
                <a16:creationId xmlns:a16="http://schemas.microsoft.com/office/drawing/2014/main" id="{C8722DDC-8EEE-4A06-8DFE-B44871EAA2CF}"/>
              </a:ext>
            </a:extLst>
          </p:cNvPr>
          <p:cNvSpPr>
            <a:spLocks noGrp="1"/>
          </p:cNvSpPr>
          <p:nvPr>
            <p:ph type="subTitle" idx="1"/>
          </p:nvPr>
        </p:nvSpPr>
        <p:spPr>
          <a:xfrm>
            <a:off x="6049345" y="3637153"/>
            <a:ext cx="3581306" cy="419742"/>
          </a:xfrm>
        </p:spPr>
        <p:txBody>
          <a:bodyPr rtlCol="0">
            <a:normAutofit/>
          </a:bodyPr>
          <a:lstStyle/>
          <a:p>
            <a:pPr>
              <a:spcAft>
                <a:spcPts val="450"/>
              </a:spcAft>
            </a:pPr>
            <a:r>
              <a:rPr lang="pl" dirty="0">
                <a:solidFill>
                  <a:schemeClr val="tx1"/>
                </a:solidFill>
              </a:rPr>
              <a:t>Poziom podstawowy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dirty="0" err="1"/>
              <a:t>Angular</a:t>
            </a:r>
            <a:r>
              <a:rPr lang="pl-PL" dirty="0"/>
              <a:t> Components</a:t>
            </a:r>
            <a:br>
              <a:rPr lang="pl-PL" dirty="0"/>
            </a:br>
            <a:r>
              <a:rPr lang="pl-PL" sz="1200" dirty="0"/>
              <a:t>podstawowa jednostka budująca Twojej aplikacji</a:t>
            </a:r>
            <a:endParaRPr lang="pl-PL" sz="1800" i="1" dirty="0"/>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3776823" y="1935697"/>
            <a:ext cx="3056102" cy="1096432"/>
          </a:xfrm>
        </p:spPr>
        <p:txBody>
          <a:bodyPr numCol="1">
            <a:normAutofit/>
          </a:bodyPr>
          <a:lstStyle/>
          <a:p>
            <a:pPr marL="0" indent="0">
              <a:buNone/>
            </a:pPr>
            <a:r>
              <a:rPr lang="pl-PL" sz="4000" b="1" dirty="0"/>
              <a:t>Komponenty</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525" y="1744935"/>
            <a:ext cx="1477955" cy="1477955"/>
          </a:xfrm>
          <a:prstGeom prst="rect">
            <a:avLst/>
          </a:prstGeom>
        </p:spPr>
      </p:pic>
      <p:sp>
        <p:nvSpPr>
          <p:cNvPr id="9" name="pole tekstowe 8">
            <a:extLst>
              <a:ext uri="{FF2B5EF4-FFF2-40B4-BE49-F238E27FC236}">
                <a16:creationId xmlns:a16="http://schemas.microsoft.com/office/drawing/2014/main" id="{6772860E-3F67-6F3C-985A-5F689CF83D2B}"/>
              </a:ext>
            </a:extLst>
          </p:cNvPr>
          <p:cNvSpPr txBox="1"/>
          <p:nvPr/>
        </p:nvSpPr>
        <p:spPr>
          <a:xfrm>
            <a:off x="213360" y="1744935"/>
            <a:ext cx="11765280" cy="3693319"/>
          </a:xfrm>
          <a:prstGeom prst="rect">
            <a:avLst/>
          </a:prstGeom>
          <a:noFill/>
        </p:spPr>
        <p:txBody>
          <a:bodyPr wrap="square" rtlCol="0">
            <a:spAutoFit/>
          </a:bodyPr>
          <a:lstStyle/>
          <a:p>
            <a:pPr algn="ctr"/>
            <a:r>
              <a:rPr lang="pl-PL" dirty="0"/>
              <a:t>W </a:t>
            </a:r>
            <a:r>
              <a:rPr lang="pl-PL" dirty="0" err="1"/>
              <a:t>Angularze</a:t>
            </a:r>
            <a:r>
              <a:rPr lang="pl-PL" dirty="0"/>
              <a:t> komponent to podstawowa jednostka aplikacji, która odpowiada za wyświetlanie i zarządzanie częścią interfejsu użytkownika. Komponent składa się z trzech głównych części:</a:t>
            </a:r>
          </a:p>
          <a:p>
            <a:endParaRPr lang="pl-PL" dirty="0"/>
          </a:p>
          <a:p>
            <a:pPr marL="800100" lvl="1" indent="-342900">
              <a:buFont typeface="+mj-lt"/>
              <a:buAutoNum type="arabicPeriod"/>
            </a:pPr>
            <a:r>
              <a:rPr lang="pl-PL" b="1" dirty="0"/>
              <a:t>Szablon (</a:t>
            </a:r>
            <a:r>
              <a:rPr lang="pl-PL" b="1" dirty="0" err="1"/>
              <a:t>Template</a:t>
            </a:r>
            <a:r>
              <a:rPr lang="pl-PL" b="1" dirty="0"/>
              <a:t>) </a:t>
            </a:r>
            <a:r>
              <a:rPr lang="pl-PL" dirty="0"/>
              <a:t>- HTML, który definiuje strukturę i wygląd widoku komponentu.</a:t>
            </a:r>
          </a:p>
          <a:p>
            <a:pPr marL="800100" lvl="1" indent="-342900">
              <a:buFont typeface="+mj-lt"/>
              <a:buAutoNum type="arabicPeriod"/>
            </a:pPr>
            <a:r>
              <a:rPr lang="pl-PL" b="1" dirty="0"/>
              <a:t>Klasa (Class) </a:t>
            </a:r>
            <a:r>
              <a:rPr lang="pl-PL" dirty="0"/>
              <a:t>- </a:t>
            </a:r>
            <a:r>
              <a:rPr lang="pl-PL" dirty="0" err="1"/>
              <a:t>TypeScript</a:t>
            </a:r>
            <a:r>
              <a:rPr lang="pl-PL" dirty="0"/>
              <a:t>, który zawiera logikę i dane komponentu. Klasa kontroluje, co się dzieje w szablonie.</a:t>
            </a:r>
          </a:p>
          <a:p>
            <a:pPr marL="800100" lvl="1" indent="-342900">
              <a:buFont typeface="+mj-lt"/>
              <a:buAutoNum type="arabicPeriod"/>
            </a:pPr>
            <a:r>
              <a:rPr lang="pl-PL" b="1" dirty="0"/>
              <a:t>Styl (Style)</a:t>
            </a:r>
            <a:r>
              <a:rPr lang="pl-PL" dirty="0"/>
              <a:t> - CSS lub SCSS, które definiują stylizację widoku komponentu.</a:t>
            </a:r>
          </a:p>
          <a:p>
            <a:endParaRPr lang="pl-PL" dirty="0"/>
          </a:p>
          <a:p>
            <a:endParaRPr lang="pl-PL" dirty="0"/>
          </a:p>
          <a:p>
            <a:endParaRPr lang="pl-PL" dirty="0"/>
          </a:p>
          <a:p>
            <a:pPr algn="ctr"/>
            <a:r>
              <a:rPr lang="pl-PL" i="1" dirty="0"/>
              <a:t>Komponenty są budulcem aplikacji w </a:t>
            </a:r>
            <a:r>
              <a:rPr lang="pl-PL" i="1" dirty="0" err="1"/>
              <a:t>Angularze</a:t>
            </a:r>
            <a:r>
              <a:rPr lang="pl-PL" i="1" dirty="0"/>
              <a:t> i mogą być zagnieżdżane w siebie, co pozwala na tworzenie skomplikowanych interfejsów użytkownika z mniejszych, łatwych do zarządzania jednostek. </a:t>
            </a:r>
          </a:p>
          <a:p>
            <a:pPr algn="ctr"/>
            <a:r>
              <a:rPr lang="pl-PL" i="1" dirty="0"/>
              <a:t>Każdy komponent w </a:t>
            </a:r>
            <a:r>
              <a:rPr lang="pl-PL" i="1" dirty="0" err="1"/>
              <a:t>Angularze</a:t>
            </a:r>
            <a:r>
              <a:rPr lang="pl-PL" i="1" dirty="0"/>
              <a:t> jest zdefiniowany przez dekorator `@Component`, który określa, jak komponent ma być </a:t>
            </a:r>
            <a:r>
              <a:rPr lang="pl-PL" i="1" dirty="0" err="1"/>
              <a:t>renderowany</a:t>
            </a:r>
            <a:r>
              <a:rPr lang="pl-PL" i="1" dirty="0"/>
              <a:t> i jakie zasoby ma używać.</a:t>
            </a:r>
          </a:p>
        </p:txBody>
      </p:sp>
    </p:spTree>
    <p:extLst>
      <p:ext uri="{BB962C8B-B14F-4D97-AF65-F5344CB8AC3E}">
        <p14:creationId xmlns:p14="http://schemas.microsoft.com/office/powerpoint/2010/main" val="18052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000"/>
                                        <p:tgtEl>
                                          <p:spTgt spid="1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54167E-6 2.96296E-6 L 0.12539 -0.2338 " pathEditMode="relative" rAng="0" ptsTypes="AA">
                                      <p:cBhvr>
                                        <p:cTn id="22" dur="2000" fill="hold"/>
                                        <p:tgtEl>
                                          <p:spTgt spid="11"/>
                                        </p:tgtEl>
                                        <p:attrNameLst>
                                          <p:attrName>ppt_x</p:attrName>
                                          <p:attrName>ppt_y</p:attrName>
                                        </p:attrNameLst>
                                      </p:cBhvr>
                                      <p:rCtr x="6263" y="-1169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Services</a:t>
            </a:r>
            <a:br>
              <a:rPr lang="pl-PL" dirty="0"/>
            </a:br>
            <a:r>
              <a:rPr lang="pl-PL" sz="1200" i="1" dirty="0"/>
              <a:t>Trybami Twojej Aplikacji</a:t>
            </a:r>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985662" y="1901628"/>
            <a:ext cx="1929496" cy="1096432"/>
          </a:xfrm>
        </p:spPr>
        <p:txBody>
          <a:bodyPr numCol="1">
            <a:normAutofit/>
          </a:bodyPr>
          <a:lstStyle/>
          <a:p>
            <a:pPr marL="0" indent="0">
              <a:buNone/>
            </a:pPr>
            <a:r>
              <a:rPr lang="pl-PL" sz="4000" b="1" dirty="0"/>
              <a:t>Services</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9" name="pole tekstowe 8">
            <a:extLst>
              <a:ext uri="{FF2B5EF4-FFF2-40B4-BE49-F238E27FC236}">
                <a16:creationId xmlns:a16="http://schemas.microsoft.com/office/drawing/2014/main" id="{6772860E-3F67-6F3C-985A-5F689CF83D2B}"/>
              </a:ext>
            </a:extLst>
          </p:cNvPr>
          <p:cNvSpPr txBox="1"/>
          <p:nvPr/>
        </p:nvSpPr>
        <p:spPr>
          <a:xfrm>
            <a:off x="192172" y="2013281"/>
            <a:ext cx="11807655" cy="3693319"/>
          </a:xfrm>
          <a:prstGeom prst="rect">
            <a:avLst/>
          </a:prstGeom>
          <a:noFill/>
        </p:spPr>
        <p:txBody>
          <a:bodyPr wrap="square" rtlCol="0">
            <a:spAutoFit/>
          </a:bodyPr>
          <a:lstStyle/>
          <a:p>
            <a:r>
              <a:rPr lang="pl-PL" dirty="0"/>
              <a:t>W </a:t>
            </a:r>
            <a:r>
              <a:rPr lang="pl-PL" dirty="0" err="1"/>
              <a:t>Angularze</a:t>
            </a:r>
            <a:r>
              <a:rPr lang="pl-PL" dirty="0"/>
              <a:t> </a:t>
            </a:r>
            <a:r>
              <a:rPr lang="pl-PL" b="1" dirty="0"/>
              <a:t>serwis</a:t>
            </a:r>
            <a:r>
              <a:rPr lang="pl-PL" dirty="0"/>
              <a:t> to klasa, której głównym zadaniem jest wykonywanie logiki, która nie powinna znajdować się bezpośrednio w komponentach. Dzięki serwisom możesz </a:t>
            </a:r>
            <a:r>
              <a:rPr lang="pl-PL" b="1" dirty="0"/>
              <a:t>oddzielić logikę biznesową</a:t>
            </a:r>
            <a:r>
              <a:rPr lang="pl-PL" dirty="0"/>
              <a:t> od logiki związanej z wyświetlaniem danych w interfejsie użytkownika.</a:t>
            </a:r>
          </a:p>
          <a:p>
            <a:endParaRPr lang="pl-PL" dirty="0"/>
          </a:p>
          <a:p>
            <a:r>
              <a:rPr lang="pl-PL" dirty="0"/>
              <a:t>Serwisy są szczególnie przydatne, gdy chcesz:</a:t>
            </a:r>
          </a:p>
          <a:p>
            <a:endParaRPr lang="pl-PL" dirty="0"/>
          </a:p>
          <a:p>
            <a:pPr marL="742950" lvl="1" indent="-285750">
              <a:buFont typeface="Wingdings" panose="05000000000000000000" pitchFamily="2" charset="2"/>
              <a:buChar char="v"/>
            </a:pPr>
            <a:r>
              <a:rPr lang="pl-PL" b="1" dirty="0"/>
              <a:t>Udostępniać dane między komponentami</a:t>
            </a:r>
            <a:r>
              <a:rPr lang="pl-PL" dirty="0"/>
              <a:t> – jeśli kilka różnych komponentów potrzebuje tych samych danych, możesz przechowywać je w serwisie.</a:t>
            </a:r>
          </a:p>
          <a:p>
            <a:pPr lvl="1">
              <a:buFont typeface="+mj-lt"/>
              <a:buAutoNum type="arabicPeriod"/>
            </a:pPr>
            <a:endParaRPr lang="pl-PL" dirty="0"/>
          </a:p>
          <a:p>
            <a:pPr marL="742950" lvl="1" indent="-285750">
              <a:buFont typeface="Wingdings" panose="05000000000000000000" pitchFamily="2" charset="2"/>
              <a:buChar char="v"/>
            </a:pPr>
            <a:r>
              <a:rPr lang="pl-PL" b="1" dirty="0"/>
              <a:t>Zarządzać logiką biznesową</a:t>
            </a:r>
            <a:r>
              <a:rPr lang="pl-PL" dirty="0"/>
              <a:t> – na przykład obsługiwać zapytania do API, przeprowadzać skomplikowane obliczenia czy weryfikować dane.</a:t>
            </a:r>
          </a:p>
          <a:p>
            <a:pPr lvl="1">
              <a:buFont typeface="+mj-lt"/>
              <a:buAutoNum type="arabicPeriod"/>
            </a:pPr>
            <a:endParaRPr lang="pl-PL" dirty="0"/>
          </a:p>
          <a:p>
            <a:pPr marL="742950" lvl="1" indent="-285750">
              <a:buFont typeface="Wingdings" panose="05000000000000000000" pitchFamily="2" charset="2"/>
              <a:buChar char="v"/>
            </a:pPr>
            <a:r>
              <a:rPr lang="pl-PL" b="1" dirty="0"/>
              <a:t>Zachować spójność kodu</a:t>
            </a:r>
            <a:r>
              <a:rPr lang="pl-PL" dirty="0"/>
              <a:t> – dzięki serwisom możesz pisać kod, który będzie łatwiejszy do utrzymania i testowania.</a:t>
            </a:r>
          </a:p>
        </p:txBody>
      </p:sp>
      <p:pic>
        <p:nvPicPr>
          <p:cNvPr id="5" name="Obraz 4">
            <a:extLst>
              <a:ext uri="{FF2B5EF4-FFF2-40B4-BE49-F238E27FC236}">
                <a16:creationId xmlns:a16="http://schemas.microsoft.com/office/drawing/2014/main" id="{DFDB2A91-C4E8-9624-1ADF-E4F28CA26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58" y="1681932"/>
            <a:ext cx="1045220" cy="1045220"/>
          </a:xfrm>
          <a:prstGeom prst="rect">
            <a:avLst/>
          </a:prstGeom>
        </p:spPr>
      </p:pic>
    </p:spTree>
    <p:extLst>
      <p:ext uri="{BB962C8B-B14F-4D97-AF65-F5344CB8AC3E}">
        <p14:creationId xmlns:p14="http://schemas.microsoft.com/office/powerpoint/2010/main" val="4031577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000"/>
                                        <p:tgtEl>
                                          <p:spTgt spid="5"/>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3.7037E-6 L -0.0043 -0.1963 " pathEditMode="relative" rAng="0" ptsTypes="AA">
                                      <p:cBhvr>
                                        <p:cTn id="22" dur="2000" fill="hold"/>
                                        <p:tgtEl>
                                          <p:spTgt spid="5"/>
                                        </p:tgtEl>
                                        <p:attrNameLst>
                                          <p:attrName>ppt_x</p:attrName>
                                          <p:attrName>ppt_y</p:attrName>
                                        </p:attrNameLst>
                                      </p:cBhvr>
                                      <p:rCtr x="-221" y="-9815"/>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Router</a:t>
            </a:r>
            <a:br>
              <a:rPr lang="pl-PL" dirty="0"/>
            </a:br>
            <a:r>
              <a:rPr lang="pl-PL" sz="1200" i="1" dirty="0"/>
              <a:t>Nawigacja po Twojej Aplikacji</a:t>
            </a:r>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00B8CCF-3408-5432-043F-170B8F2C8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536" y="1827160"/>
            <a:ext cx="1092021" cy="1045220"/>
          </a:xfrm>
          <a:prstGeom prst="rect">
            <a:avLst/>
          </a:prstGeom>
        </p:spPr>
      </p:pic>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506029" y="1762733"/>
            <a:ext cx="1929496" cy="1096432"/>
          </a:xfrm>
        </p:spPr>
        <p:txBody>
          <a:bodyPr numCol="1">
            <a:normAutofit/>
          </a:bodyPr>
          <a:lstStyle/>
          <a:p>
            <a:pPr marL="0" indent="0">
              <a:buNone/>
            </a:pPr>
            <a:r>
              <a:rPr lang="pl-PL" sz="4000" b="1" dirty="0"/>
              <a:t>Routing</a:t>
            </a:r>
            <a:endParaRPr lang="pl-PL" sz="4000" dirty="0"/>
          </a:p>
        </p:txBody>
      </p:sp>
      <p:sp>
        <p:nvSpPr>
          <p:cNvPr id="5" name="Prostokąt 4">
            <a:extLst>
              <a:ext uri="{FF2B5EF4-FFF2-40B4-BE49-F238E27FC236}">
                <a16:creationId xmlns:a16="http://schemas.microsoft.com/office/drawing/2014/main" id="{EBB786FE-C4DB-D5C5-B226-541E33AAB07F}"/>
              </a:ext>
            </a:extLst>
          </p:cNvPr>
          <p:cNvSpPr/>
          <p:nvPr/>
        </p:nvSpPr>
        <p:spPr>
          <a:xfrm>
            <a:off x="260984" y="1604432"/>
            <a:ext cx="11512476" cy="4875743"/>
          </a:xfrm>
          <a:prstGeom prst="rect">
            <a:avLst/>
          </a:prstGeom>
        </p:spPr>
        <p:txBody>
          <a:bodyPr/>
          <a:lstStyle/>
          <a:p>
            <a:pPr lvl="0"/>
            <a:r>
              <a:rPr lang="pl-PL" dirty="0"/>
              <a:t>Router umożliwia nawigację pomiędzy różnymi widokami (komponentami) w aplikacji </a:t>
            </a:r>
            <a:r>
              <a:rPr lang="pl-PL" dirty="0" err="1"/>
              <a:t>Angular</a:t>
            </a:r>
            <a:r>
              <a:rPr lang="pl-PL" dirty="0"/>
              <a:t>, podobnie jak w przypadku stron w tradycyjnych aplikacjach internetowych.</a:t>
            </a:r>
            <a:br>
              <a:rPr lang="pl-PL" b="1" dirty="0"/>
            </a:br>
            <a:endParaRPr lang="pl-PL" dirty="0"/>
          </a:p>
          <a:p>
            <a:pPr lvl="1"/>
            <a:r>
              <a:rPr lang="pl-PL" b="1" dirty="0" err="1"/>
              <a:t>RouterModule</a:t>
            </a:r>
            <a:r>
              <a:rPr lang="pl-PL" b="1" dirty="0"/>
              <a:t> / </a:t>
            </a:r>
            <a:r>
              <a:rPr lang="pl-PL" b="1" dirty="0" err="1"/>
              <a:t>provideRouter</a:t>
            </a:r>
            <a:r>
              <a:rPr lang="pl-PL" b="1" dirty="0"/>
              <a:t>()</a:t>
            </a:r>
            <a:br>
              <a:rPr lang="pl-PL" b="1" dirty="0"/>
            </a:br>
            <a:r>
              <a:rPr lang="pl-PL" b="1" dirty="0"/>
              <a:t>	</a:t>
            </a:r>
            <a:r>
              <a:rPr lang="pl-PL" b="0" dirty="0" err="1"/>
              <a:t>Angular</a:t>
            </a:r>
            <a:r>
              <a:rPr lang="pl-PL" b="0" dirty="0"/>
              <a:t> dostarcza logikę w postaci modułu, który zarządza trasami.</a:t>
            </a:r>
            <a:br>
              <a:rPr lang="pl-PL" b="0" dirty="0"/>
            </a:br>
            <a:r>
              <a:rPr lang="pl-PL" b="0" dirty="0"/>
              <a:t>	Importujemy go w głównym module aplikacji,</a:t>
            </a:r>
            <a:br>
              <a:rPr lang="pl-PL" b="0" dirty="0"/>
            </a:br>
            <a:r>
              <a:rPr lang="pl-PL" b="0" dirty="0"/>
              <a:t>	lub w module ładowanym leniwie.</a:t>
            </a:r>
            <a:endParaRPr lang="pl-PL" dirty="0"/>
          </a:p>
          <a:p>
            <a:pPr lvl="1"/>
            <a:r>
              <a:rPr lang="pl-PL" b="1" dirty="0" err="1"/>
              <a:t>Routes</a:t>
            </a:r>
            <a:r>
              <a:rPr lang="pl-PL" b="1" dirty="0"/>
              <a:t> (Tablica tras)</a:t>
            </a:r>
            <a:br>
              <a:rPr lang="pl-PL" dirty="0"/>
            </a:br>
            <a:r>
              <a:rPr lang="pl-PL" dirty="0"/>
              <a:t>	Tablica tras definiuje ścieżki (URL) oraz przypisane do nich komponenty, które 	mają być wyświetlane po przejściu na daną trasę.</a:t>
            </a:r>
          </a:p>
          <a:p>
            <a:pPr lvl="1">
              <a:buChar char="•"/>
            </a:pPr>
            <a:endParaRPr lang="pl-PL" dirty="0"/>
          </a:p>
        </p:txBody>
      </p:sp>
    </p:spTree>
    <p:extLst>
      <p:ext uri="{BB962C8B-B14F-4D97-AF65-F5344CB8AC3E}">
        <p14:creationId xmlns:p14="http://schemas.microsoft.com/office/powerpoint/2010/main" val="306806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2.5E-6 -2.59259E-6 L 2.5E-6 -0.25 " pathEditMode="relative" rAng="0" ptsTypes="AA">
                                      <p:cBhvr>
                                        <p:cTn id="22" dur="2000" fill="hold"/>
                                        <p:tgtEl>
                                          <p:spTgt spid="6"/>
                                        </p:tgtEl>
                                        <p:attrNameLst>
                                          <p:attrName>ppt_x</p:attrName>
                                          <p:attrName>ppt_y</p:attrName>
                                        </p:attrNameLst>
                                      </p:cBhvr>
                                      <p:rCtr x="0" y="-1250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randombar(horizont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C59686-9BEE-8FDC-F137-1E868F0AF6E1}"/>
              </a:ext>
            </a:extLst>
          </p:cNvPr>
          <p:cNvSpPr>
            <a:spLocks noGrp="1"/>
          </p:cNvSpPr>
          <p:nvPr>
            <p:ph type="title"/>
          </p:nvPr>
        </p:nvSpPr>
        <p:spPr/>
        <p:txBody>
          <a:bodyPr/>
          <a:lstStyle/>
          <a:p>
            <a:pPr algn="ctr"/>
            <a:r>
              <a:rPr lang="pl-PL" dirty="0"/>
              <a:t>Modularność</a:t>
            </a:r>
          </a:p>
        </p:txBody>
      </p:sp>
      <p:pic>
        <p:nvPicPr>
          <p:cNvPr id="3074" name="Picture 2">
            <a:extLst>
              <a:ext uri="{FF2B5EF4-FFF2-40B4-BE49-F238E27FC236}">
                <a16:creationId xmlns:a16="http://schemas.microsoft.com/office/drawing/2014/main" id="{F5A53CDF-38D1-C2D5-8995-68F10563D9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92370" y="2065867"/>
            <a:ext cx="9431048" cy="3560854"/>
          </a:xfrm>
          <a:prstGeom prst="rect">
            <a:avLst/>
          </a:prstGeom>
          <a:noFill/>
          <a:extLst>
            <a:ext uri="{909E8E84-426E-40DD-AFC4-6F175D3DCCD1}">
              <a14:hiddenFill xmlns:a14="http://schemas.microsoft.com/office/drawing/2010/main">
                <a:solidFill>
                  <a:srgbClr val="FFFFFF"/>
                </a:solidFill>
              </a14:hiddenFill>
            </a:ext>
          </a:extLst>
        </p:spPr>
      </p:pic>
      <p:sp>
        <p:nvSpPr>
          <p:cNvPr id="5" name="Symbol zastępczy daty 4">
            <a:extLst>
              <a:ext uri="{FF2B5EF4-FFF2-40B4-BE49-F238E27FC236}">
                <a16:creationId xmlns:a16="http://schemas.microsoft.com/office/drawing/2014/main" id="{46FE029B-8DC7-F68C-4C6D-C7CC5B5C1DA2}"/>
              </a:ext>
            </a:extLst>
          </p:cNvPr>
          <p:cNvSpPr>
            <a:spLocks noGrp="1"/>
          </p:cNvSpPr>
          <p:nvPr>
            <p:ph type="dt" sz="half" idx="10"/>
          </p:nvPr>
        </p:nvSpPr>
        <p:spPr>
          <a:xfrm>
            <a:off x="10359193" y="6480175"/>
            <a:ext cx="1832807" cy="377825"/>
          </a:xfrm>
        </p:spPr>
        <p:txBody>
          <a:bodyPr/>
          <a:lstStyle/>
          <a:p>
            <a:r>
              <a:rPr lang="pl-PL" dirty="0" err="1"/>
              <a:t>Angular</a:t>
            </a:r>
            <a:r>
              <a:rPr lang="pl-PL" dirty="0"/>
              <a:t> – poziom podstawowy</a:t>
            </a:r>
            <a:endParaRPr lang="en-US" dirty="0"/>
          </a:p>
          <a:p>
            <a:pPr rtl="0"/>
            <a:endParaRPr lang="en-US" dirty="0"/>
          </a:p>
        </p:txBody>
      </p:sp>
      <p:pic>
        <p:nvPicPr>
          <p:cNvPr id="3" name="Obraz 2">
            <a:extLst>
              <a:ext uri="{FF2B5EF4-FFF2-40B4-BE49-F238E27FC236}">
                <a16:creationId xmlns:a16="http://schemas.microsoft.com/office/drawing/2014/main" id="{10C40DB7-5424-2172-0D95-EDF765D93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976" y="815123"/>
            <a:ext cx="1045219" cy="1045219"/>
          </a:xfrm>
          <a:prstGeom prst="rect">
            <a:avLst/>
          </a:prstGeom>
        </p:spPr>
      </p:pic>
    </p:spTree>
    <p:extLst>
      <p:ext uri="{BB962C8B-B14F-4D97-AF65-F5344CB8AC3E}">
        <p14:creationId xmlns:p14="http://schemas.microsoft.com/office/powerpoint/2010/main" val="532575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4" presetClass="entr" presetSubtype="10" fill="hold" nodeType="afterEffect">
                                  <p:stCondLst>
                                    <p:cond delay="500"/>
                                  </p:stCondLst>
                                  <p:childTnLst>
                                    <p:set>
                                      <p:cBhvr>
                                        <p:cTn id="15" dur="1" fill="hold">
                                          <p:stCondLst>
                                            <p:cond delay="0"/>
                                          </p:stCondLst>
                                        </p:cTn>
                                        <p:tgtEl>
                                          <p:spTgt spid="3074"/>
                                        </p:tgtEl>
                                        <p:attrNameLst>
                                          <p:attrName>style.visibility</p:attrName>
                                        </p:attrNameLst>
                                      </p:cBhvr>
                                      <p:to>
                                        <p:strVal val="visible"/>
                                      </p:to>
                                    </p:set>
                                    <p:animEffect transition="in" filter="randombar(horizontal)">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48B90A07-5EFC-1D46-4CFE-2076B26D9B18}"/>
              </a:ext>
            </a:extLst>
          </p:cNvPr>
          <p:cNvSpPr>
            <a:spLocks noGrp="1"/>
          </p:cNvSpPr>
          <p:nvPr>
            <p:ph type="title"/>
          </p:nvPr>
        </p:nvSpPr>
        <p:spPr/>
        <p:txBody>
          <a:bodyPr/>
          <a:lstStyle/>
          <a:p>
            <a:pPr algn="ctr"/>
            <a:r>
              <a:rPr lang="pl-PL" b="1" dirty="0" err="1"/>
              <a:t>D</a:t>
            </a:r>
            <a:r>
              <a:rPr lang="pl-PL" sz="2400" dirty="0" err="1"/>
              <a:t>ependency</a:t>
            </a:r>
            <a:r>
              <a:rPr lang="pl-PL" dirty="0"/>
              <a:t> </a:t>
            </a:r>
            <a:r>
              <a:rPr lang="pl-PL" b="1" dirty="0" err="1"/>
              <a:t>I</a:t>
            </a:r>
            <a:r>
              <a:rPr lang="pl-PL" sz="2400" dirty="0" err="1"/>
              <a:t>njection</a:t>
            </a:r>
            <a:r>
              <a:rPr lang="pl-PL" dirty="0"/>
              <a:t>?</a:t>
            </a:r>
            <a:br>
              <a:rPr lang="pl-PL" dirty="0"/>
            </a:br>
            <a:r>
              <a:rPr lang="pl-PL" sz="1200" dirty="0"/>
              <a:t>Managerem zależności twojej aplikacji</a:t>
            </a:r>
          </a:p>
        </p:txBody>
      </p:sp>
      <p:sp>
        <p:nvSpPr>
          <p:cNvPr id="7" name="Symbol zastępczy zawartości 6">
            <a:extLst>
              <a:ext uri="{FF2B5EF4-FFF2-40B4-BE49-F238E27FC236}">
                <a16:creationId xmlns:a16="http://schemas.microsoft.com/office/drawing/2014/main" id="{B2FEBC87-2D46-A2C1-2A67-2A8BC99AABE1}"/>
              </a:ext>
            </a:extLst>
          </p:cNvPr>
          <p:cNvSpPr>
            <a:spLocks noGrp="1"/>
          </p:cNvSpPr>
          <p:nvPr>
            <p:ph idx="1"/>
          </p:nvPr>
        </p:nvSpPr>
        <p:spPr>
          <a:xfrm>
            <a:off x="685801" y="1717289"/>
            <a:ext cx="11223701" cy="4073912"/>
          </a:xfrm>
        </p:spPr>
        <p:txBody>
          <a:bodyPr numCol="1">
            <a:normAutofit/>
          </a:bodyPr>
          <a:lstStyle/>
          <a:p>
            <a:pPr marL="0" indent="0">
              <a:buNone/>
            </a:pPr>
            <a:r>
              <a:rPr lang="pl-PL" sz="1600" b="1" dirty="0" err="1"/>
              <a:t>D</a:t>
            </a:r>
            <a:r>
              <a:rPr lang="pl-PL" sz="1600" dirty="0" err="1"/>
              <a:t>ependency</a:t>
            </a:r>
            <a:r>
              <a:rPr lang="pl-PL" sz="1600" dirty="0"/>
              <a:t> </a:t>
            </a:r>
            <a:r>
              <a:rPr lang="pl-PL" sz="1600" b="1" dirty="0" err="1"/>
              <a:t>I</a:t>
            </a:r>
            <a:r>
              <a:rPr lang="pl-PL" sz="1600" dirty="0" err="1"/>
              <a:t>njection</a:t>
            </a:r>
            <a:r>
              <a:rPr lang="pl-PL" sz="1600" dirty="0"/>
              <a:t> (w skrócie </a:t>
            </a:r>
            <a:r>
              <a:rPr lang="pl-PL" sz="1600" b="1" dirty="0"/>
              <a:t>DI</a:t>
            </a:r>
            <a:r>
              <a:rPr lang="pl-PL" sz="1600" dirty="0"/>
              <a:t>) to sposób, w jaki jedna część programu (np. komponent lub serwis) otrzymuje inne części (zależności), których potrzebuje do działania, zamiast tworzyć je samodzielnie. To jakbyś poszedł do sklepu po gotowy tort, zamiast piec go samemu – po prostu bierzesz gotowy produkt i używasz go, nie martwiąc się, jak został zrobiony.</a:t>
            </a:r>
          </a:p>
          <a:p>
            <a:pPr marL="0" indent="0" algn="ctr">
              <a:buNone/>
            </a:pPr>
            <a:r>
              <a:rPr lang="pl-PL" sz="1600" b="1" dirty="0"/>
              <a:t>Dlaczego DI jest przydatne?</a:t>
            </a:r>
          </a:p>
          <a:p>
            <a:r>
              <a:rPr lang="pl-PL" sz="1600" dirty="0"/>
              <a:t>Łatwiejsze testowanie: Możesz podmieniać zależności (np. na </a:t>
            </a:r>
            <a:r>
              <a:rPr lang="pl-PL" sz="1600" dirty="0" err="1"/>
              <a:t>mocki</a:t>
            </a:r>
            <a:r>
              <a:rPr lang="pl-PL" sz="1600" dirty="0"/>
              <a:t>) w czasie testów, co ułatwia sprawdzanie działania programu.</a:t>
            </a:r>
          </a:p>
          <a:p>
            <a:r>
              <a:rPr lang="pl-PL" sz="1600" dirty="0"/>
              <a:t>Lepsza organizacja kodu: Komponenty i serwisy są bardziej modularne i mają mniej odpowiedzialności – nie muszą same tworzyć tego, co potrzebują, tylko otrzymują to na tacy.</a:t>
            </a:r>
          </a:p>
          <a:p>
            <a:r>
              <a:rPr lang="pl-PL" sz="1600" dirty="0"/>
              <a:t>Łatwiejsza zmiana implementacji: Możesz łatwo podmienić jedną część na inną, nie zmieniając całej reszty kodu.</a:t>
            </a:r>
          </a:p>
          <a:p>
            <a:pPr marL="0" indent="0" algn="ctr">
              <a:buNone/>
            </a:pPr>
            <a:r>
              <a:rPr lang="pl-PL" sz="1600" b="1" dirty="0"/>
              <a:t>Przykład </a:t>
            </a:r>
          </a:p>
          <a:p>
            <a:pPr marL="0" indent="0">
              <a:buNone/>
            </a:pPr>
            <a:r>
              <a:rPr lang="pl-PL" sz="1600" dirty="0"/>
              <a:t>Wyobraź sobie, że mamy klasę Car, która potrzebuje silnika (Engine) do działania.</a:t>
            </a:r>
            <a:endParaRPr lang="pl-PL" sz="1600" b="1" dirty="0"/>
          </a:p>
        </p:txBody>
      </p:sp>
      <p:sp>
        <p:nvSpPr>
          <p:cNvPr id="5" name="Symbol zastępczy daty 4">
            <a:extLst>
              <a:ext uri="{FF2B5EF4-FFF2-40B4-BE49-F238E27FC236}">
                <a16:creationId xmlns:a16="http://schemas.microsoft.com/office/drawing/2014/main" id="{261196D3-91AE-75EB-E7F1-90B4EFFF4DC1}"/>
              </a:ext>
            </a:extLst>
          </p:cNvPr>
          <p:cNvSpPr>
            <a:spLocks noGrp="1"/>
          </p:cNvSpPr>
          <p:nvPr>
            <p:ph type="dt" sz="half" idx="10"/>
          </p:nvPr>
        </p:nvSpPr>
        <p:spPr>
          <a:xfrm>
            <a:off x="10274527" y="6480175"/>
            <a:ext cx="1917473" cy="377825"/>
          </a:xfrm>
        </p:spPr>
        <p:txBody>
          <a:bodyPr/>
          <a:lstStyle/>
          <a:p>
            <a:pPr rtl="0"/>
            <a:r>
              <a:rPr lang="pl-PL" dirty="0" err="1"/>
              <a:t>Angular</a:t>
            </a:r>
            <a:r>
              <a:rPr lang="pl-PL" dirty="0"/>
              <a:t> – poziom podstawowy</a:t>
            </a:r>
            <a:endParaRPr lang="en-US" dirty="0"/>
          </a:p>
        </p:txBody>
      </p:sp>
      <p:sp>
        <p:nvSpPr>
          <p:cNvPr id="20" name="Rectangle 7">
            <a:extLst>
              <a:ext uri="{FF2B5EF4-FFF2-40B4-BE49-F238E27FC236}">
                <a16:creationId xmlns:a16="http://schemas.microsoft.com/office/drawing/2014/main" id="{40D0A5F1-8047-7BD4-606E-4C381BACAFFF}"/>
              </a:ext>
            </a:extLst>
          </p:cNvPr>
          <p:cNvSpPr>
            <a:spLocks noChangeArrowheads="1"/>
          </p:cNvSpPr>
          <p:nvPr/>
        </p:nvSpPr>
        <p:spPr bwMode="auto">
          <a:xfrm>
            <a:off x="1524001" y="89020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pl-PL" altLang="pl-PL" sz="1350" dirty="0">
              <a:latin typeface="Arial" panose="020B0604020202020204" pitchFamily="34" charset="0"/>
            </a:endParaRPr>
          </a:p>
        </p:txBody>
      </p:sp>
      <p:sp>
        <p:nvSpPr>
          <p:cNvPr id="4" name="Symbol zastępczy zawartości 2">
            <a:extLst>
              <a:ext uri="{FF2B5EF4-FFF2-40B4-BE49-F238E27FC236}">
                <a16:creationId xmlns:a16="http://schemas.microsoft.com/office/drawing/2014/main" id="{6A3485D1-75B6-6AA1-1956-3B429A553514}"/>
              </a:ext>
            </a:extLst>
          </p:cNvPr>
          <p:cNvSpPr txBox="1">
            <a:spLocks/>
          </p:cNvSpPr>
          <p:nvPr/>
        </p:nvSpPr>
        <p:spPr>
          <a:xfrm>
            <a:off x="2421083" y="1901628"/>
            <a:ext cx="4494078" cy="1096432"/>
          </a:xfrm>
          <a:prstGeom prst="rect">
            <a:avLst/>
          </a:prstGeom>
        </p:spPr>
        <p:txBody>
          <a:bodyPr vert="horz" lIns="91440" tIns="45720" rIns="91440" bIns="45720" numCol="1"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pl-PL" sz="4000" b="1" dirty="0" err="1"/>
              <a:t>Dependency</a:t>
            </a:r>
            <a:r>
              <a:rPr lang="pl-PL" sz="4000" b="1" dirty="0"/>
              <a:t> </a:t>
            </a:r>
            <a:r>
              <a:rPr lang="pl-PL" sz="4000" b="1" dirty="0" err="1"/>
              <a:t>Injection</a:t>
            </a:r>
            <a:endParaRPr lang="pl-PL" sz="4000" dirty="0"/>
          </a:p>
        </p:txBody>
      </p:sp>
      <p:pic>
        <p:nvPicPr>
          <p:cNvPr id="9" name="Obraz 8">
            <a:extLst>
              <a:ext uri="{FF2B5EF4-FFF2-40B4-BE49-F238E27FC236}">
                <a16:creationId xmlns:a16="http://schemas.microsoft.com/office/drawing/2014/main" id="{23C29064-FBAF-899F-FA53-69565A40A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61" y="1887744"/>
            <a:ext cx="1045220" cy="1045220"/>
          </a:xfrm>
          <a:prstGeom prst="rect">
            <a:avLst/>
          </a:prstGeom>
        </p:spPr>
      </p:pic>
    </p:spTree>
    <p:extLst>
      <p:ext uri="{BB962C8B-B14F-4D97-AF65-F5344CB8AC3E}">
        <p14:creationId xmlns:p14="http://schemas.microsoft.com/office/powerpoint/2010/main" val="1061529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1000"/>
                                        <p:tgtEl>
                                          <p:spTgt spid="4">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1000"/>
                                        <p:tgtEl>
                                          <p:spTgt spid="9"/>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4">
                                            <p:txEl>
                                              <p:pRg st="0" end="0"/>
                                            </p:txEl>
                                          </p:spTgt>
                                        </p:tgtEl>
                                      </p:cBhvr>
                                    </p:animEffect>
                                    <p:set>
                                      <p:cBhvr>
                                        <p:cTn id="19" dur="1" fill="hold">
                                          <p:stCondLst>
                                            <p:cond delay="499"/>
                                          </p:stCondLst>
                                        </p:cTn>
                                        <p:tgtEl>
                                          <p:spTgt spid="4">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1.11111E-6 L 0.03346 -0.16343 " pathEditMode="relative" rAng="0" ptsTypes="AA">
                                      <p:cBhvr>
                                        <p:cTn id="22" dur="2000" fill="hold"/>
                                        <p:tgtEl>
                                          <p:spTgt spid="9"/>
                                        </p:tgtEl>
                                        <p:attrNameLst>
                                          <p:attrName>ppt_x</p:attrName>
                                          <p:attrName>ppt_y</p:attrName>
                                        </p:attrNameLst>
                                      </p:cBhvr>
                                      <p:rCtr x="1667" y="-8171"/>
                                    </p:animMotion>
                                  </p:childTnLst>
                                </p:cTn>
                              </p:par>
                            </p:childTnLst>
                          </p:cTn>
                        </p:par>
                        <p:par>
                          <p:cTn id="23" fill="hold">
                            <p:stCondLst>
                              <p:cond delay="4000"/>
                            </p:stCondLst>
                            <p:childTnLst>
                              <p:par>
                                <p:cTn id="24" presetID="14" presetClass="entr" presetSubtype="10" fill="hold" nodeType="after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6" dur="500"/>
                                        <p:tgtEl>
                                          <p:spTgt spid="7">
                                            <p:txEl>
                                              <p:pRg st="0" end="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9" dur="500"/>
                                        <p:tgtEl>
                                          <p:spTgt spid="7">
                                            <p:txEl>
                                              <p:pRg st="1" end="1"/>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32" dur="500"/>
                                        <p:tgtEl>
                                          <p:spTgt spid="7">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5" dur="500"/>
                                        <p:tgtEl>
                                          <p:spTgt spid="7">
                                            <p:txEl>
                                              <p:pRg st="3" end="3"/>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randombar(horizontal)">
                                      <p:cBhvr>
                                        <p:cTn id="38" dur="500"/>
                                        <p:tgtEl>
                                          <p:spTgt spid="7">
                                            <p:txEl>
                                              <p:pRg st="4" end="4"/>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randombar(horizontal)">
                                      <p:cBhvr>
                                        <p:cTn id="41" dur="500"/>
                                        <p:tgtEl>
                                          <p:spTgt spid="7">
                                            <p:txEl>
                                              <p:pRg st="5" end="5"/>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randombar(horizontal)">
                                      <p:cBhvr>
                                        <p:cTn id="4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uild="p"/>
      <p:bldP spid="4"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277C1E-C7D7-F121-7974-3ECE201B59A1}"/>
              </a:ext>
            </a:extLst>
          </p:cNvPr>
          <p:cNvSpPr>
            <a:spLocks noGrp="1"/>
          </p:cNvSpPr>
          <p:nvPr>
            <p:ph type="title"/>
          </p:nvPr>
        </p:nvSpPr>
        <p:spPr>
          <a:xfrm>
            <a:off x="685801" y="23629"/>
            <a:ext cx="10131425" cy="1157472"/>
          </a:xfrm>
        </p:spPr>
        <p:txBody>
          <a:bodyPr/>
          <a:lstStyle/>
          <a:p>
            <a:pPr algn="ctr"/>
            <a:r>
              <a:rPr lang="pl-PL" dirty="0" err="1"/>
              <a:t>Bootstraping</a:t>
            </a:r>
            <a:endParaRPr lang="pl-PL" dirty="0"/>
          </a:p>
        </p:txBody>
      </p:sp>
      <p:sp>
        <p:nvSpPr>
          <p:cNvPr id="6" name="Rectangle 1">
            <a:extLst>
              <a:ext uri="{FF2B5EF4-FFF2-40B4-BE49-F238E27FC236}">
                <a16:creationId xmlns:a16="http://schemas.microsoft.com/office/drawing/2014/main" id="{9E4306DC-7C6F-18F2-6586-4604DC3DDF80}"/>
              </a:ext>
            </a:extLst>
          </p:cNvPr>
          <p:cNvSpPr>
            <a:spLocks noGrp="1" noChangeArrowheads="1"/>
          </p:cNvSpPr>
          <p:nvPr>
            <p:ph sz="half" idx="1"/>
          </p:nvPr>
        </p:nvSpPr>
        <p:spPr bwMode="auto">
          <a:xfrm>
            <a:off x="685803" y="1574783"/>
            <a:ext cx="1082039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err="1">
                <a:ln>
                  <a:noFill/>
                </a:ln>
                <a:solidFill>
                  <a:schemeClr val="tx1"/>
                </a:solidFill>
                <a:effectLst/>
              </a:rPr>
              <a:t>Bootstrapowanie</a:t>
            </a:r>
            <a:r>
              <a:rPr kumimoji="0" lang="pl-PL" altLang="pl-PL" b="0" u="none" strike="noStrike" cap="none" normalizeH="0" baseline="0" dirty="0">
                <a:ln>
                  <a:noFill/>
                </a:ln>
                <a:solidFill>
                  <a:schemeClr val="tx1"/>
                </a:solidFill>
                <a:effectLst/>
              </a:rPr>
              <a:t> aplikacji w </a:t>
            </a:r>
            <a:r>
              <a:rPr kumimoji="0" lang="pl-PL" altLang="pl-PL" b="0" u="none" strike="noStrike" cap="none" normalizeH="0" baseline="0" dirty="0" err="1">
                <a:ln>
                  <a:noFill/>
                </a:ln>
                <a:solidFill>
                  <a:schemeClr val="tx1"/>
                </a:solidFill>
                <a:effectLst/>
              </a:rPr>
              <a:t>Angularze</a:t>
            </a:r>
            <a:r>
              <a:rPr kumimoji="0" lang="pl-PL" altLang="pl-PL" b="0" u="none" strike="noStrike" cap="none" normalizeH="0" baseline="0" dirty="0">
                <a:ln>
                  <a:noFill/>
                </a:ln>
                <a:solidFill>
                  <a:schemeClr val="tx1"/>
                </a:solidFill>
                <a:effectLst/>
              </a:rPr>
              <a:t> to proces uruchamiania aplikacji i ładowania jej głównego komponentu</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a:ln>
                  <a:noFill/>
                </a:ln>
                <a:solidFill>
                  <a:schemeClr val="tx1"/>
                </a:solidFill>
                <a:effectLst/>
              </a:rPr>
              <a:t>oraz niezbędnych zasobów, by użytkownik mógł zobaczyć i używać aplikacji w przeglądarce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a:t>
            </a:r>
            <a:r>
              <a:rPr kumimoji="0" lang="pl-PL" altLang="pl-PL" b="0" i="0" u="none" strike="noStrike" cap="none" normalizeH="0" baseline="0" dirty="0" err="1">
                <a:ln>
                  <a:noFill/>
                </a:ln>
                <a:solidFill>
                  <a:schemeClr val="tx1"/>
                </a:solidFill>
                <a:effectLst/>
              </a:rPr>
              <a:t>Angularze</a:t>
            </a:r>
            <a:r>
              <a:rPr kumimoji="0" lang="pl-PL" altLang="pl-PL" b="0" i="0" u="none" strike="noStrike" cap="none" normalizeH="0" baseline="0" dirty="0">
                <a:ln>
                  <a:noFill/>
                </a:ln>
                <a:solidFill>
                  <a:schemeClr val="tx1"/>
                </a:solidFill>
                <a:effectLst/>
              </a:rPr>
              <a:t> aplikacja startuje od modułu głównego, zazwyczaj nazywanego </a:t>
            </a:r>
            <a:r>
              <a:rPr kumimoji="0" lang="pl-PL" altLang="pl-PL" b="0"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pliku </a:t>
            </a:r>
            <a:r>
              <a:rPr kumimoji="0" lang="pl-PL" altLang="pl-PL" b="1" i="0" u="none" strike="noStrike" cap="none" normalizeH="0" baseline="0" dirty="0" err="1">
                <a:ln>
                  <a:noFill/>
                </a:ln>
                <a:solidFill>
                  <a:schemeClr val="tx1"/>
                </a:solidFill>
                <a:effectLst/>
              </a:rPr>
              <a:t>main.ts</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wywołuje metodę </a:t>
            </a:r>
            <a:r>
              <a:rPr kumimoji="0" lang="pl-PL" altLang="pl-PL" b="1" i="0" u="none" strike="noStrike" cap="none" normalizeH="0" baseline="0" dirty="0" err="1">
                <a:ln>
                  <a:noFill/>
                </a:ln>
                <a:solidFill>
                  <a:schemeClr val="tx1"/>
                </a:solidFill>
                <a:effectLst/>
              </a:rPr>
              <a:t>platformBrowserDynamic</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bootstrapModule</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AppModule</a:t>
            </a:r>
            <a:r>
              <a:rPr kumimoji="0" lang="pl-PL" altLang="pl-PL"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Metoda ta inicjuje cały proces.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To właśnie w </a:t>
            </a:r>
            <a:r>
              <a:rPr kumimoji="0" lang="pl-PL" altLang="pl-PL" b="1"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 wskazany jest główny komponent aplikacji, zwykle </a:t>
            </a:r>
            <a:r>
              <a:rPr kumimoji="0" lang="pl-PL" altLang="pl-PL" b="1" i="0" u="none" strike="noStrike" cap="none" normalizeH="0" baseline="0" dirty="0" err="1">
                <a:ln>
                  <a:noFill/>
                </a:ln>
                <a:solidFill>
                  <a:schemeClr val="tx1"/>
                </a:solidFill>
                <a:effectLst/>
              </a:rPr>
              <a:t>AppComponent</a:t>
            </a:r>
            <a:r>
              <a:rPr kumimoji="0" lang="pl-PL" altLang="pl-PL" b="0" i="0" u="none" strike="noStrike" cap="none" normalizeH="0" baseline="0" dirty="0">
                <a:ln>
                  <a:noFill/>
                </a:ln>
                <a:solidFill>
                  <a:schemeClr val="tx1"/>
                </a:solidFill>
                <a:effectLst/>
              </a:rPr>
              <a:t>, który jest pierwszym widocznym elementem na stronie.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Podsumowując:</a:t>
            </a:r>
            <a:endParaRPr lang="pl-PL" altLang="pl-PL" dirty="0"/>
          </a:p>
          <a:p>
            <a:pPr defTabSz="914400" eaLnBrk="0" fontAlgn="base" hangingPunct="0">
              <a:spcBef>
                <a:spcPct val="0"/>
              </a:spcBef>
              <a:spcAft>
                <a:spcPct val="0"/>
              </a:spcAft>
              <a:buClrTx/>
              <a:buSzTx/>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uruchomienie aplikacji i załadowanie jej głównego modułu i komponentu.</a:t>
            </a:r>
          </a:p>
          <a:p>
            <a:pPr defTabSz="914400" eaLnBrk="0" fontAlgn="base" hangingPunct="0">
              <a:spcBef>
                <a:spcPct val="0"/>
              </a:spcBef>
              <a:spcAft>
                <a:spcPct val="0"/>
              </a:spcAft>
              <a:buClrTx/>
              <a:buSzTx/>
            </a:pPr>
            <a:r>
              <a:rPr kumimoji="0" lang="pl-PL" altLang="pl-PL" b="0" i="0" u="none" strike="noStrike" cap="none" normalizeH="0" baseline="0" dirty="0">
                <a:ln>
                  <a:noFill/>
                </a:ln>
                <a:solidFill>
                  <a:schemeClr val="tx1"/>
                </a:solidFill>
                <a:effectLst/>
              </a:rPr>
              <a:t>To dzięki </a:t>
            </a:r>
            <a:r>
              <a:rPr kumimoji="0" lang="pl-PL" altLang="pl-PL" b="0" i="0" u="none" strike="noStrike" cap="none" normalizeH="0" baseline="0" dirty="0" err="1">
                <a:ln>
                  <a:noFill/>
                </a:ln>
                <a:solidFill>
                  <a:schemeClr val="tx1"/>
                </a:solidFill>
                <a:effectLst/>
              </a:rPr>
              <a:t>bootstrapowaniu</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wie, od czego zacząć budowę struktury aplikacji i wyświetlanie interfejsu dla użytkownika.</a:t>
            </a:r>
          </a:p>
          <a:p>
            <a:pPr defTabSz="914400" eaLnBrk="0" fontAlgn="base" hangingPunct="0">
              <a:spcBef>
                <a:spcPct val="0"/>
              </a:spcBef>
              <a:spcAft>
                <a:spcPct val="0"/>
              </a:spcAft>
              <a:buClrTx/>
              <a:buSzTx/>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kluczowy pierwszy krok, który sprawia, że aplikacja jest gotowa do działania.</a:t>
            </a:r>
          </a:p>
        </p:txBody>
      </p:sp>
      <p:sp>
        <p:nvSpPr>
          <p:cNvPr id="8" name="Symbol zastępczy daty 3">
            <a:extLst>
              <a:ext uri="{FF2B5EF4-FFF2-40B4-BE49-F238E27FC236}">
                <a16:creationId xmlns:a16="http://schemas.microsoft.com/office/drawing/2014/main" id="{199ECE22-F733-F75A-1CFF-E73B7A2AD2E5}"/>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Tree>
    <p:extLst>
      <p:ext uri="{BB962C8B-B14F-4D97-AF65-F5344CB8AC3E}">
        <p14:creationId xmlns:p14="http://schemas.microsoft.com/office/powerpoint/2010/main" val="248125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50B3C-DE28-F5F3-672F-BFB08F58A5F2}"/>
            </a:ext>
          </a:extLst>
        </p:cNvPr>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80199BE6-AC40-D7C3-2F76-B308644306D6}"/>
              </a:ext>
            </a:extLst>
          </p:cNvPr>
          <p:cNvSpPr>
            <a:spLocks noGrp="1"/>
          </p:cNvSpPr>
          <p:nvPr>
            <p:ph idx="1"/>
          </p:nvPr>
        </p:nvSpPr>
        <p:spPr>
          <a:xfrm>
            <a:off x="1880869" y="0"/>
            <a:ext cx="6446519" cy="3007360"/>
          </a:xfrm>
        </p:spPr>
        <p:txBody>
          <a:bodyPr/>
          <a:lstStyle/>
          <a:p>
            <a:pPr marL="0" indent="0">
              <a:buNone/>
            </a:pPr>
            <a:r>
              <a:rPr lang="pl-PL" sz="2000" b="1" i="1" dirty="0"/>
              <a:t>Po przerwie:</a:t>
            </a:r>
          </a:p>
          <a:p>
            <a:r>
              <a:rPr lang="pl-PL" sz="2000" b="1" i="1" dirty="0"/>
              <a:t>Wprowadzenie do JavaScript</a:t>
            </a:r>
          </a:p>
          <a:p>
            <a:r>
              <a:rPr lang="pl-PL" sz="2000" b="1" i="1" dirty="0"/>
              <a:t>Wprowadzenie do </a:t>
            </a:r>
            <a:r>
              <a:rPr lang="pl-PL" sz="2000" b="1" i="1" dirty="0" err="1"/>
              <a:t>TypeScript</a:t>
            </a:r>
            <a:endParaRPr lang="pl-PL" sz="2000" b="1" i="1" dirty="0"/>
          </a:p>
        </p:txBody>
      </p:sp>
      <p:sp>
        <p:nvSpPr>
          <p:cNvPr id="4" name="Symbol zastępczy daty 3">
            <a:extLst>
              <a:ext uri="{FF2B5EF4-FFF2-40B4-BE49-F238E27FC236}">
                <a16:creationId xmlns:a16="http://schemas.microsoft.com/office/drawing/2014/main" id="{9BFE32A2-57C2-8207-00FA-8D4F881EAA46}"/>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07B52E67-2E11-BED4-A742-5AD1608889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2CF342E3-FCE7-A052-BEFE-391931B721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AB8D5516-8806-4401-3E6D-3BDB943027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B3ABF39E-F3A0-9337-C152-8E467BDEBC8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204461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barn(inVertical)">
                                      <p:cBhvr>
                                        <p:cTn id="33" dur="750"/>
                                        <p:tgtEl>
                                          <p:spTgt spid="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barn(inVertical)">
                                      <p:cBhvr>
                                        <p:cTn id="38"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dirty="0"/>
              <a:t>Wprowadzenie do </a:t>
            </a:r>
            <a:r>
              <a:rPr lang="pl-PL" sz="5400" b="1" dirty="0"/>
              <a:t>J</a:t>
            </a:r>
            <a:r>
              <a:rPr lang="pl-PL" sz="3600" dirty="0"/>
              <a:t>ava</a:t>
            </a:r>
            <a:r>
              <a:rPr lang="pl-PL" sz="5400" b="1" dirty="0"/>
              <a:t>S</a:t>
            </a:r>
            <a:r>
              <a:rPr lang="pl-PL" sz="3600" dirty="0"/>
              <a:t>cript</a:t>
            </a:r>
            <a:endParaRPr lang="pl-PL" dirty="0"/>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8980664" cy="3785652"/>
          </a:xfrm>
          <a:prstGeom prst="rect">
            <a:avLst/>
          </a:prstGeom>
          <a:noFill/>
        </p:spPr>
        <p:txBody>
          <a:bodyPr wrap="none" rtlCol="0">
            <a:spAutoFit/>
          </a:bodyPr>
          <a:lstStyle/>
          <a:p>
            <a:pPr lvl="0"/>
            <a:r>
              <a:rPr lang="pl-PL" sz="2400" b="1" i="0" baseline="0" dirty="0">
                <a:latin typeface="+mj-lt"/>
                <a:cs typeface="Arial" panose="020B0604020202020204" pitchFamily="34" charset="0"/>
              </a:rPr>
              <a:t>Co to jest JavaScript?</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Język skryptowy uruchamiany po stronie klienta (w przeglądarce).</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Używany do dynamicznego manipulowania strony WWW.</a:t>
            </a:r>
          </a:p>
          <a:p>
            <a:pPr lvl="1"/>
            <a:endParaRPr lang="pl-PL" sz="2400" dirty="0">
              <a:latin typeface="+mj-lt"/>
              <a:cs typeface="Arial" panose="020B0604020202020204" pitchFamily="34" charset="0"/>
            </a:endParaRPr>
          </a:p>
          <a:p>
            <a:pPr lvl="0"/>
            <a:r>
              <a:rPr lang="pl-PL" sz="2400" b="1" i="0" baseline="0" dirty="0">
                <a:latin typeface="+mj-lt"/>
                <a:cs typeface="Arial" panose="020B0604020202020204" pitchFamily="34" charset="0"/>
              </a:rPr>
              <a:t>Zastosowanie JavaScript:</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Manipulacja DOM (</a:t>
            </a:r>
            <a:r>
              <a:rPr lang="pl-PL" sz="2400" b="0" i="0" baseline="0" dirty="0" err="1">
                <a:latin typeface="+mj-lt"/>
                <a:cs typeface="Arial" panose="020B0604020202020204" pitchFamily="34" charset="0"/>
              </a:rPr>
              <a:t>Domain</a:t>
            </a:r>
            <a:r>
              <a:rPr lang="pl-PL" sz="2400" b="0" i="0" baseline="0" dirty="0">
                <a:latin typeface="+mj-lt"/>
                <a:cs typeface="Arial" panose="020B0604020202020204" pitchFamily="34" charset="0"/>
              </a:rPr>
              <a:t> Object Model)</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Walidacja formularzy.</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Obsługa zdarzeń.</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dirty="0">
                <a:latin typeface="+mj-lt"/>
                <a:cs typeface="Arial" panose="020B0604020202020204" pitchFamily="34" charset="0"/>
              </a:rPr>
              <a:t>Komunikacja z API</a:t>
            </a:r>
            <a:r>
              <a:rPr lang="pl-PL" sz="2400" b="0" i="0" baseline="0" dirty="0">
                <a:latin typeface="+mj-lt"/>
                <a:cs typeface="Arial" panose="020B0604020202020204" pitchFamily="34" charset="0"/>
              </a:rPr>
              <a:t>.</a:t>
            </a:r>
            <a:endParaRPr lang="pl-PL" sz="2400" dirty="0">
              <a:latin typeface="+mj-lt"/>
              <a:cs typeface="Arial" panose="020B0604020202020204" pitchFamily="34" charset="0"/>
            </a:endParaRPr>
          </a:p>
          <a:p>
            <a:endParaRPr lang="pl-PL" sz="2400" dirty="0">
              <a:latin typeface="+mj-lt"/>
            </a:endParaRPr>
          </a:p>
        </p:txBody>
      </p:sp>
    </p:spTree>
    <p:extLst>
      <p:ext uri="{BB962C8B-B14F-4D97-AF65-F5344CB8AC3E}">
        <p14:creationId xmlns:p14="http://schemas.microsoft.com/office/powerpoint/2010/main" val="93647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6" dur="500"/>
                                        <p:tgtEl>
                                          <p:spTgt spid="24">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0" dur="500"/>
                                        <p:tgtEl>
                                          <p:spTgt spid="24">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8" dur="500"/>
                                        <p:tgtEl>
                                          <p:spTgt spid="24">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32" dur="500"/>
                                        <p:tgtEl>
                                          <p:spTgt spid="24">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7" end="7"/>
                                            </p:txEl>
                                          </p:spTgt>
                                        </p:tgtEl>
                                        <p:attrNameLst>
                                          <p:attrName>style.visibility</p:attrName>
                                        </p:attrNameLst>
                                      </p:cBhvr>
                                      <p:to>
                                        <p:strVal val="visible"/>
                                      </p:to>
                                    </p:set>
                                    <p:animEffect transition="in" filter="randombar(horizontal)">
                                      <p:cBhvr>
                                        <p:cTn id="36" dur="500"/>
                                        <p:tgtEl>
                                          <p:spTgt spid="24">
                                            <p:txEl>
                                              <p:pRg st="7" end="7"/>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40"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09038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Zmienne i Typy Danych</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9225" y="1580508"/>
            <a:ext cx="10131424" cy="5262979"/>
          </a:xfrm>
          <a:prstGeom prst="rect">
            <a:avLst/>
          </a:prstGeom>
          <a:noFill/>
        </p:spPr>
        <p:txBody>
          <a:bodyPr wrap="square" rtlCol="0">
            <a:spAutoFit/>
          </a:bodyPr>
          <a:lstStyle/>
          <a:p>
            <a:pPr marL="0" indent="0">
              <a:buNone/>
            </a:pPr>
            <a:r>
              <a:rPr lang="pl-PL" sz="2800" b="1" dirty="0">
                <a:latin typeface="+mj-lt"/>
              </a:rPr>
              <a:t>Deklarowanie zmiennych</a:t>
            </a:r>
            <a:r>
              <a:rPr lang="pl-PL" sz="2800" dirty="0">
                <a:latin typeface="+mj-lt"/>
              </a:rPr>
              <a:t>:</a:t>
            </a:r>
          </a:p>
          <a:p>
            <a:pPr marL="742950" lvl="1" indent="-285750">
              <a:buFont typeface="Arial" panose="020B0604020202020204" pitchFamily="34" charset="0"/>
              <a:buChar char="•"/>
            </a:pPr>
            <a:r>
              <a:rPr lang="pl-PL" sz="2400" b="1" dirty="0" err="1">
                <a:latin typeface="+mj-lt"/>
              </a:rPr>
              <a:t>var</a:t>
            </a:r>
            <a:r>
              <a:rPr lang="pl-PL" sz="2400" b="1" dirty="0">
                <a:latin typeface="+mj-lt"/>
              </a:rPr>
              <a:t> - </a:t>
            </a:r>
            <a:r>
              <a:rPr lang="pl-PL" sz="2400" dirty="0">
                <a:latin typeface="+mj-lt"/>
              </a:rPr>
              <a:t>zasięg funkcyjny</a:t>
            </a:r>
          </a:p>
          <a:p>
            <a:pPr marL="742950" lvl="1" indent="-285750">
              <a:buFont typeface="Arial" panose="020B0604020202020204" pitchFamily="34" charset="0"/>
              <a:buChar char="•"/>
            </a:pPr>
            <a:r>
              <a:rPr lang="pl-PL" sz="2400" b="1" dirty="0" err="1">
                <a:latin typeface="+mj-lt"/>
              </a:rPr>
              <a:t>let</a:t>
            </a:r>
            <a:r>
              <a:rPr lang="pl-PL" sz="2400" b="1" dirty="0">
                <a:latin typeface="+mj-lt"/>
              </a:rPr>
              <a:t> i </a:t>
            </a:r>
            <a:r>
              <a:rPr lang="pl-PL" sz="2400" b="1" dirty="0" err="1">
                <a:latin typeface="+mj-lt"/>
              </a:rPr>
              <a:t>const</a:t>
            </a:r>
            <a:r>
              <a:rPr lang="pl-PL" sz="2400" b="1" dirty="0">
                <a:latin typeface="+mj-lt"/>
              </a:rPr>
              <a:t> </a:t>
            </a:r>
            <a:r>
              <a:rPr lang="pl-PL" sz="2400" dirty="0">
                <a:latin typeface="+mj-lt"/>
              </a:rPr>
              <a:t>wprowadzone w ES6 – zasięg  blokowy</a:t>
            </a:r>
          </a:p>
          <a:p>
            <a:pPr lvl="1"/>
            <a:endParaRPr lang="pl-PL" sz="2400" dirty="0">
              <a:latin typeface="+mj-lt"/>
            </a:endParaRPr>
          </a:p>
          <a:p>
            <a:pPr marL="0" indent="0">
              <a:buNone/>
            </a:pPr>
            <a:r>
              <a:rPr lang="pl-PL" sz="2800" b="1" dirty="0">
                <a:latin typeface="+mj-lt"/>
              </a:rPr>
              <a:t>Typy danych w JavaScript:</a:t>
            </a:r>
          </a:p>
          <a:p>
            <a:pPr marL="742950" lvl="1" indent="-285750">
              <a:buFont typeface="Arial" panose="020B0604020202020204" pitchFamily="34" charset="0"/>
              <a:buChar char="•"/>
            </a:pPr>
            <a:r>
              <a:rPr lang="pl-PL" sz="2400" b="1" dirty="0">
                <a:latin typeface="+mj-lt"/>
              </a:rPr>
              <a:t>Typy prymitywne: </a:t>
            </a:r>
            <a:r>
              <a:rPr lang="pl-PL" sz="2400" dirty="0">
                <a:latin typeface="+mj-lt"/>
              </a:rPr>
              <a:t>string, </a:t>
            </a:r>
            <a:r>
              <a:rPr lang="pl-PL" sz="2400" dirty="0" err="1">
                <a:latin typeface="+mj-lt"/>
              </a:rPr>
              <a:t>number</a:t>
            </a:r>
            <a:r>
              <a:rPr lang="pl-PL" sz="2400" dirty="0">
                <a:latin typeface="+mj-lt"/>
              </a:rPr>
              <a:t>, </a:t>
            </a:r>
            <a:r>
              <a:rPr lang="pl-PL" sz="2400" dirty="0" err="1">
                <a:latin typeface="+mj-lt"/>
              </a:rPr>
              <a:t>boolean</a:t>
            </a:r>
            <a:r>
              <a:rPr lang="pl-PL" sz="2400" dirty="0">
                <a:latin typeface="+mj-lt"/>
              </a:rPr>
              <a:t>, </a:t>
            </a:r>
            <a:r>
              <a:rPr lang="pl-PL" sz="2400" dirty="0" err="1">
                <a:latin typeface="+mj-lt"/>
              </a:rPr>
              <a:t>undefined</a:t>
            </a:r>
            <a:r>
              <a:rPr lang="pl-PL" sz="2400" dirty="0">
                <a:latin typeface="+mj-lt"/>
              </a:rPr>
              <a:t>, </a:t>
            </a:r>
            <a:r>
              <a:rPr lang="pl-PL" sz="2400" dirty="0" err="1">
                <a:latin typeface="+mj-lt"/>
              </a:rPr>
              <a:t>null</a:t>
            </a:r>
            <a:r>
              <a:rPr lang="pl-PL" sz="2400" dirty="0">
                <a:latin typeface="+mj-lt"/>
              </a:rPr>
              <a:t>, symbol.</a:t>
            </a:r>
          </a:p>
          <a:p>
            <a:pPr marL="742950" lvl="1" indent="-285750">
              <a:buFont typeface="Arial" panose="020B0604020202020204" pitchFamily="34" charset="0"/>
              <a:buChar char="•"/>
            </a:pPr>
            <a:r>
              <a:rPr lang="pl-PL" sz="2400" b="1" dirty="0">
                <a:latin typeface="+mj-lt"/>
              </a:rPr>
              <a:t>Typy referencyjne: </a:t>
            </a:r>
            <a:r>
              <a:rPr lang="pl-PL" sz="2400" dirty="0" err="1">
                <a:latin typeface="+mj-lt"/>
              </a:rPr>
              <a:t>object</a:t>
            </a:r>
            <a:r>
              <a:rPr lang="pl-PL" sz="2400" dirty="0">
                <a:latin typeface="+mj-lt"/>
              </a:rPr>
              <a:t>, </a:t>
            </a:r>
            <a:r>
              <a:rPr lang="pl-PL" sz="2400" dirty="0" err="1">
                <a:latin typeface="+mj-lt"/>
              </a:rPr>
              <a:t>array</a:t>
            </a:r>
            <a:r>
              <a:rPr lang="pl-PL" sz="2400" dirty="0">
                <a:latin typeface="+mj-lt"/>
              </a:rPr>
              <a:t>, </a:t>
            </a:r>
            <a:r>
              <a:rPr lang="pl-PL" sz="2400" dirty="0" err="1">
                <a:latin typeface="+mj-lt"/>
              </a:rPr>
              <a:t>function</a:t>
            </a:r>
            <a:r>
              <a:rPr lang="pl-PL" sz="2400" dirty="0">
                <a:latin typeface="+mj-lt"/>
              </a:rPr>
              <a:t>.</a:t>
            </a:r>
          </a:p>
          <a:p>
            <a:pPr lvl="1"/>
            <a:endParaRPr lang="pl-PL" sz="2400" dirty="0">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dirty="0">
                <a:ln>
                  <a:noFill/>
                </a:ln>
                <a:solidFill>
                  <a:prstClr val="white"/>
                </a:solidFill>
                <a:effectLst/>
                <a:uLnTx/>
                <a:uFillTx/>
                <a:latin typeface="Calibri Light" panose="020F0302020204030204"/>
                <a:ea typeface="+mn-ea"/>
                <a:cs typeface="+mn-cs"/>
              </a:rPr>
              <a:t>Przykład:</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let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name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"John";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const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age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30;</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var</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err="1">
                <a:ln>
                  <a:noFill/>
                </a:ln>
                <a:solidFill>
                  <a:srgbClr val="FFC000"/>
                </a:solidFill>
                <a:effectLst/>
                <a:uLnTx/>
                <a:uFillTx/>
                <a:latin typeface="Calibri Light" panose="020F0302020204030204"/>
                <a:ea typeface="+mn-ea"/>
                <a:cs typeface="+mn-cs"/>
              </a:rPr>
              <a:t>isStudent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true;</a:t>
            </a:r>
          </a:p>
          <a:p>
            <a:endParaRPr lang="pl-PL" sz="3600" dirty="0">
              <a:latin typeface="+mj-lt"/>
            </a:endParaRPr>
          </a:p>
        </p:txBody>
      </p:sp>
    </p:spTree>
    <p:extLst>
      <p:ext uri="{BB962C8B-B14F-4D97-AF65-F5344CB8AC3E}">
        <p14:creationId xmlns:p14="http://schemas.microsoft.com/office/powerpoint/2010/main" val="7821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6" dur="500"/>
                                        <p:tgtEl>
                                          <p:spTgt spid="24">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0" dur="500"/>
                                        <p:tgtEl>
                                          <p:spTgt spid="24">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8" dur="500"/>
                                        <p:tgtEl>
                                          <p:spTgt spid="24">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32" dur="500"/>
                                        <p:tgtEl>
                                          <p:spTgt spid="24">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6" dur="500"/>
                                        <p:tgtEl>
                                          <p:spTgt spid="24">
                                            <p:txEl>
                                              <p:pRg st="8" end="8"/>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40" dur="500"/>
                                        <p:tgtEl>
                                          <p:spTgt spid="24">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24">
                                            <p:txEl>
                                              <p:pRg st="10" end="10"/>
                                            </p:txEl>
                                          </p:spTgt>
                                        </p:tgtEl>
                                        <p:attrNameLst>
                                          <p:attrName>style.visibility</p:attrName>
                                        </p:attrNameLst>
                                      </p:cBhvr>
                                      <p:to>
                                        <p:strVal val="visible"/>
                                      </p:to>
                                    </p:set>
                                    <p:animEffect transition="in" filter="randombar(horizontal)">
                                      <p:cBhvr>
                                        <p:cTn id="44" dur="500"/>
                                        <p:tgtEl>
                                          <p:spTgt spid="24">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24">
                                            <p:txEl>
                                              <p:pRg st="11" end="11"/>
                                            </p:txEl>
                                          </p:spTgt>
                                        </p:tgtEl>
                                        <p:attrNameLst>
                                          <p:attrName>style.visibility</p:attrName>
                                        </p:attrNameLst>
                                      </p:cBhvr>
                                      <p:to>
                                        <p:strVal val="visible"/>
                                      </p:to>
                                    </p:set>
                                    <p:animEffect transition="in" filter="randombar(horizontal)">
                                      <p:cBhvr>
                                        <p:cTn id="48" dur="500"/>
                                        <p:tgtEl>
                                          <p:spTgt spid="2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4"/>
            <a:ext cx="10131425" cy="1176112"/>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Operatory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10131424" cy="4401205"/>
          </a:xfrm>
          <a:prstGeom prst="rect">
            <a:avLst/>
          </a:prstGeom>
          <a:noFill/>
        </p:spPr>
        <p:txBody>
          <a:bodyPr wrap="square" rtlCol="0">
            <a:spAutoFit/>
          </a:bodyPr>
          <a:lstStyle/>
          <a:p>
            <a:pPr marL="457200" indent="-457200">
              <a:buFont typeface="Wingdings" panose="05000000000000000000" pitchFamily="2" charset="2"/>
              <a:buChar char="q"/>
            </a:pPr>
            <a:r>
              <a:rPr lang="pl-PL" sz="2800" dirty="0"/>
              <a:t>Arytmetyczne: +, -, *, /, %</a:t>
            </a:r>
          </a:p>
          <a:p>
            <a:endParaRPr lang="pl-PL" sz="2800" dirty="0"/>
          </a:p>
          <a:p>
            <a:pPr marL="457200" indent="-457200">
              <a:buFont typeface="Wingdings" panose="05000000000000000000" pitchFamily="2" charset="2"/>
              <a:buChar char="q"/>
            </a:pPr>
            <a:r>
              <a:rPr lang="pl-PL" sz="2800" dirty="0"/>
              <a:t>Porównania: ==, ===, !=, !==, &gt;, &lt;, &gt;=, &lt;=</a:t>
            </a:r>
          </a:p>
          <a:p>
            <a:endParaRPr lang="pl-PL" sz="2800" dirty="0"/>
          </a:p>
          <a:p>
            <a:pPr marL="514350" indent="-514350">
              <a:buFont typeface="Wingdings" panose="05000000000000000000" pitchFamily="2" charset="2"/>
              <a:buChar char="q"/>
            </a:pPr>
            <a:r>
              <a:rPr lang="pl-PL" sz="2800" dirty="0"/>
              <a:t>Logiczne: &amp;&amp;, ||, !</a:t>
            </a:r>
          </a:p>
          <a:p>
            <a:endParaRPr lang="pl-PL" sz="2800" dirty="0"/>
          </a:p>
          <a:p>
            <a:r>
              <a:rPr lang="pl-PL" sz="2800" dirty="0"/>
              <a:t>Przykład:</a:t>
            </a:r>
          </a:p>
          <a:p>
            <a:pPr lvl="1"/>
            <a:r>
              <a:rPr lang="en-US" sz="2800" dirty="0"/>
              <a:t>let a = 5; </a:t>
            </a:r>
            <a:endParaRPr lang="pl-PL" sz="2800" dirty="0"/>
          </a:p>
          <a:p>
            <a:pPr lvl="1"/>
            <a:r>
              <a:rPr lang="en-US" sz="2800" dirty="0"/>
              <a:t>let b = 10; </a:t>
            </a:r>
            <a:endParaRPr lang="pl-PL" sz="2800" dirty="0"/>
          </a:p>
          <a:p>
            <a:pPr lvl="1"/>
            <a:r>
              <a:rPr lang="en-US" sz="2800" dirty="0"/>
              <a:t>console.log(a &gt; b); // false</a:t>
            </a:r>
            <a:endParaRPr lang="pl-PL" sz="2800" dirty="0"/>
          </a:p>
        </p:txBody>
      </p:sp>
    </p:spTree>
    <p:extLst>
      <p:ext uri="{BB962C8B-B14F-4D97-AF65-F5344CB8AC3E}">
        <p14:creationId xmlns:p14="http://schemas.microsoft.com/office/powerpoint/2010/main" val="265298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0" dur="500"/>
                                        <p:tgtEl>
                                          <p:spTgt spid="24">
                                            <p:txEl>
                                              <p:pRg st="4" end="4"/>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4" dur="500"/>
                                        <p:tgtEl>
                                          <p:spTgt spid="24">
                                            <p:txEl>
                                              <p:pRg st="6" end="6"/>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7" end="7"/>
                                            </p:txEl>
                                          </p:spTgt>
                                        </p:tgtEl>
                                        <p:attrNameLst>
                                          <p:attrName>style.visibility</p:attrName>
                                        </p:attrNameLst>
                                      </p:cBhvr>
                                      <p:to>
                                        <p:strVal val="visible"/>
                                      </p:to>
                                    </p:set>
                                    <p:animEffect transition="in" filter="randombar(horizontal)">
                                      <p:cBhvr>
                                        <p:cTn id="28" dur="500"/>
                                        <p:tgtEl>
                                          <p:spTgt spid="24">
                                            <p:txEl>
                                              <p:pRg st="7" end="7"/>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2" dur="500"/>
                                        <p:tgtEl>
                                          <p:spTgt spid="24">
                                            <p:txEl>
                                              <p:pRg st="8" end="8"/>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36" dur="500"/>
                                        <p:tgtEl>
                                          <p:spTgt spid="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4F2496-8BCD-4C53-0B8A-2F8A0A10DFB1}"/>
              </a:ext>
            </a:extLst>
          </p:cNvPr>
          <p:cNvSpPr>
            <a:spLocks noGrp="1"/>
          </p:cNvSpPr>
          <p:nvPr>
            <p:ph type="title"/>
          </p:nvPr>
        </p:nvSpPr>
        <p:spPr/>
        <p:txBody>
          <a:bodyPr>
            <a:normAutofit/>
          </a:bodyPr>
          <a:lstStyle/>
          <a:p>
            <a:pPr algn="ctr"/>
            <a:r>
              <a:rPr lang="pl-PL" sz="3600" dirty="0"/>
              <a:t>Cześć! Nazywam się </a:t>
            </a:r>
            <a:r>
              <a:rPr lang="pl-PL" sz="3600" b="1" dirty="0"/>
              <a:t>Piotrek</a:t>
            </a:r>
          </a:p>
        </p:txBody>
      </p:sp>
      <p:sp>
        <p:nvSpPr>
          <p:cNvPr id="3" name="Symbol zastępczy zawartości 2">
            <a:extLst>
              <a:ext uri="{FF2B5EF4-FFF2-40B4-BE49-F238E27FC236}">
                <a16:creationId xmlns:a16="http://schemas.microsoft.com/office/drawing/2014/main" id="{BF8DCF58-5D29-B105-FB1F-2AEF02A95B47}"/>
              </a:ext>
            </a:extLst>
          </p:cNvPr>
          <p:cNvSpPr>
            <a:spLocks noGrp="1"/>
          </p:cNvSpPr>
          <p:nvPr>
            <p:ph idx="1"/>
          </p:nvPr>
        </p:nvSpPr>
        <p:spPr/>
        <p:txBody>
          <a:bodyPr>
            <a:normAutofit fontScale="92500" lnSpcReduction="20000"/>
          </a:bodyPr>
          <a:lstStyle/>
          <a:p>
            <a:pPr marL="0" indent="0" algn="ctr">
              <a:lnSpc>
                <a:spcPct val="150000"/>
              </a:lnSpc>
              <a:buNone/>
            </a:pPr>
            <a:r>
              <a:rPr lang="pl-PL" sz="2800" b="1" u="sng" dirty="0"/>
              <a:t>Kim jestem?</a:t>
            </a:r>
          </a:p>
          <a:p>
            <a:pPr marL="0" indent="0" algn="ctr">
              <a:lnSpc>
                <a:spcPct val="150000"/>
              </a:lnSpc>
              <a:buNone/>
            </a:pPr>
            <a:r>
              <a:rPr lang="pl-PL" sz="1600" i="1" dirty="0"/>
              <a:t>Senior IT Developer w </a:t>
            </a:r>
            <a:endParaRPr lang="pl-PL" sz="1600" dirty="0"/>
          </a:p>
          <a:p>
            <a:pPr marL="0" indent="0" algn="ctr">
              <a:lnSpc>
                <a:spcPct val="150000"/>
              </a:lnSpc>
              <a:buNone/>
            </a:pPr>
            <a:r>
              <a:rPr lang="pl-PL" sz="2800" b="1" u="sng" dirty="0"/>
              <a:t>Czym się zajmuję? </a:t>
            </a:r>
          </a:p>
          <a:p>
            <a:pPr marL="0" indent="0" algn="ctr">
              <a:lnSpc>
                <a:spcPct val="150000"/>
              </a:lnSpc>
              <a:buNone/>
            </a:pPr>
            <a:r>
              <a:rPr lang="pl-PL" sz="1600" i="1" dirty="0"/>
              <a:t>Od kilku lat tworze aplikacji webowych z wykorzystaniem</a:t>
            </a:r>
          </a:p>
          <a:p>
            <a:pPr marL="0" indent="0" algn="ctr">
              <a:lnSpc>
                <a:spcPct val="150000"/>
              </a:lnSpc>
              <a:buNone/>
            </a:pPr>
            <a:r>
              <a:rPr lang="pl-PL" sz="2800" b="1" u="sng" dirty="0"/>
              <a:t>Moja droga zawodowa</a:t>
            </a:r>
          </a:p>
          <a:p>
            <a:pPr marL="0" indent="0" algn="ctr">
              <a:lnSpc>
                <a:spcPct val="150000"/>
              </a:lnSpc>
              <a:buNone/>
            </a:pPr>
            <a:r>
              <a:rPr lang="pl-PL" sz="4000" b="1" dirty="0"/>
              <a:t> </a:t>
            </a:r>
            <a:r>
              <a:rPr lang="pl-PL" sz="1600" i="1" dirty="0"/>
              <a:t>Zaczynałem najpierw jako technik a potem </a:t>
            </a:r>
            <a:r>
              <a:rPr lang="pl-PL" sz="1600" i="1" dirty="0" err="1"/>
              <a:t>FullStack</a:t>
            </a:r>
            <a:r>
              <a:rPr lang="pl-PL" sz="1600" i="1" dirty="0"/>
              <a:t> C# Developer w                teraz skupiam się głównie na </a:t>
            </a:r>
            <a:r>
              <a:rPr lang="pl-PL" sz="1600" i="1" dirty="0" err="1"/>
              <a:t>frontendzie</a:t>
            </a:r>
            <a:r>
              <a:rPr lang="pl-PL" sz="1600" i="1" dirty="0"/>
              <a:t>.</a:t>
            </a:r>
            <a:endParaRPr lang="pl-PL" sz="4000" i="1" dirty="0"/>
          </a:p>
        </p:txBody>
      </p:sp>
      <p:sp>
        <p:nvSpPr>
          <p:cNvPr id="4" name="Symbol zastępczy daty 3">
            <a:extLst>
              <a:ext uri="{FF2B5EF4-FFF2-40B4-BE49-F238E27FC236}">
                <a16:creationId xmlns:a16="http://schemas.microsoft.com/office/drawing/2014/main" id="{1F4884C2-82D6-2D17-5AD9-E5B7C6C4236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6D06EE9F-631D-3CD6-067C-501DDEBAE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6999" y="2755753"/>
            <a:ext cx="1270000" cy="476250"/>
          </a:xfrm>
          <a:prstGeom prst="rect">
            <a:avLst/>
          </a:prstGeom>
        </p:spPr>
      </p:pic>
      <p:pic>
        <p:nvPicPr>
          <p:cNvPr id="9" name="Obraz 8">
            <a:extLst>
              <a:ext uri="{FF2B5EF4-FFF2-40B4-BE49-F238E27FC236}">
                <a16:creationId xmlns:a16="http://schemas.microsoft.com/office/drawing/2014/main" id="{292ED673-3EA5-03CB-E131-4D7FBC6657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969" y="5262880"/>
            <a:ext cx="531351" cy="344678"/>
          </a:xfrm>
          <a:prstGeom prst="rect">
            <a:avLst/>
          </a:prstGeom>
        </p:spPr>
      </p:pic>
      <p:pic>
        <p:nvPicPr>
          <p:cNvPr id="13" name="Grafika 12">
            <a:extLst>
              <a:ext uri="{FF2B5EF4-FFF2-40B4-BE49-F238E27FC236}">
                <a16:creationId xmlns:a16="http://schemas.microsoft.com/office/drawing/2014/main" id="{1698DCF2-E699-F698-4D82-08978A38BF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0636" y="3625997"/>
            <a:ext cx="1258047" cy="889000"/>
          </a:xfrm>
          <a:prstGeom prst="rect">
            <a:avLst/>
          </a:prstGeom>
        </p:spPr>
      </p:pic>
    </p:spTree>
    <p:extLst>
      <p:ext uri="{BB962C8B-B14F-4D97-AF65-F5344CB8AC3E}">
        <p14:creationId xmlns:p14="http://schemas.microsoft.com/office/powerpoint/2010/main" val="1373381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par>
                          <p:cTn id="18" fill="hold">
                            <p:stCondLst>
                              <p:cond delay="2750"/>
                            </p:stCondLst>
                            <p:childTnLst>
                              <p:par>
                                <p:cTn id="19" presetID="42" presetClass="entr" presetSubtype="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4250"/>
                            </p:stCondLst>
                            <p:childTnLst>
                              <p:par>
                                <p:cTn id="29" presetID="42" presetClass="entr" presetSubtype="0" fill="hold"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750"/>
                                        <p:tgtEl>
                                          <p:spTgt spid="3">
                                            <p:txEl>
                                              <p:pRg st="2" end="2"/>
                                            </p:txEl>
                                          </p:spTgt>
                                        </p:tgtEl>
                                      </p:cBhvr>
                                    </p:animEffect>
                                    <p:anim calcmode="lin" valueType="num">
                                      <p:cBhvr>
                                        <p:cTn id="32"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750"/>
                                        <p:tgtEl>
                                          <p:spTgt spid="3">
                                            <p:txEl>
                                              <p:pRg st="4" end="4"/>
                                            </p:txEl>
                                          </p:spTgt>
                                        </p:tgtEl>
                                      </p:cBhvr>
                                    </p:animEffect>
                                    <p:anim calcmode="lin" valueType="num">
                                      <p:cBhvr>
                                        <p:cTn id="44"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6" fill="hold">
                            <p:stCondLst>
                              <p:cond delay="6750"/>
                            </p:stCondLst>
                            <p:childTnLst>
                              <p:par>
                                <p:cTn id="47" presetID="42" presetClass="entr" presetSubtype="0" fill="hold" nodeType="after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52" fill="hold">
                            <p:stCondLst>
                              <p:cond delay="7750"/>
                            </p:stCondLst>
                            <p:childTnLst>
                              <p:par>
                                <p:cTn id="53" presetID="16" presetClass="entr" presetSubtype="2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20468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Funkcje</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13865" y="2084923"/>
            <a:ext cx="5188612" cy="3354765"/>
          </a:xfrm>
          <a:prstGeom prst="rect">
            <a:avLst/>
          </a:prstGeom>
          <a:noFill/>
        </p:spPr>
        <p:txBody>
          <a:bodyPr wrap="square" rtlCol="0">
            <a:spAutoFit/>
          </a:bodyPr>
          <a:lstStyle/>
          <a:p>
            <a:r>
              <a:rPr lang="pl-PL" sz="2800" b="1" dirty="0">
                <a:latin typeface="+mj-lt"/>
              </a:rPr>
              <a:t>Definicja funkcji:</a:t>
            </a:r>
          </a:p>
          <a:p>
            <a:endParaRPr lang="pl-PL" sz="2800" b="1" dirty="0">
              <a:latin typeface="+mj-lt"/>
            </a:endParaRPr>
          </a:p>
          <a:p>
            <a:r>
              <a:rPr lang="pl-PL" sz="2000" dirty="0"/>
              <a:t>	</a:t>
            </a:r>
            <a:r>
              <a:rPr lang="en-US" sz="2000" dirty="0"/>
              <a:t>function greet(name) { </a:t>
            </a:r>
            <a:endParaRPr lang="pl-PL" sz="2000" dirty="0"/>
          </a:p>
          <a:p>
            <a:r>
              <a:rPr lang="pl-PL" sz="2000" dirty="0"/>
              <a:t>		</a:t>
            </a:r>
            <a:r>
              <a:rPr lang="en-US" sz="2000" dirty="0"/>
              <a:t>return `Hello, ${name}!`; </a:t>
            </a:r>
            <a:endParaRPr lang="pl-PL" sz="2000" dirty="0"/>
          </a:p>
          <a:p>
            <a:r>
              <a:rPr lang="pl-PL" sz="2000" dirty="0"/>
              <a:t>	</a:t>
            </a:r>
            <a:r>
              <a:rPr lang="en-US" sz="2000" dirty="0"/>
              <a:t>}</a:t>
            </a:r>
            <a:endParaRPr lang="pl-PL" sz="2000" dirty="0"/>
          </a:p>
          <a:p>
            <a:endParaRPr lang="pl-PL" sz="2000"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name</a:t>
            </a:r>
            <a:r>
              <a:rPr lang="pl-PL" sz="2000" dirty="0"/>
              <a:t>) =&gt; `Hello, ${</a:t>
            </a:r>
            <a:r>
              <a:rPr lang="pl-PL" sz="2000" dirty="0" err="1"/>
              <a:t>name</a:t>
            </a:r>
            <a:r>
              <a:rPr lang="pl-PL" sz="2000" dirty="0"/>
              <a:t>}!`;</a:t>
            </a:r>
            <a:endParaRPr lang="pl-PL" sz="2000" dirty="0">
              <a:latin typeface="+mj-lt"/>
            </a:endParaRPr>
          </a:p>
          <a:p>
            <a:endParaRPr lang="pl-PL" sz="2800" dirty="0">
              <a:latin typeface="+mj-lt"/>
            </a:endParaRPr>
          </a:p>
          <a:p>
            <a:endParaRPr lang="pl-PL" sz="2800" dirty="0">
              <a:latin typeface="+mj-lt"/>
            </a:endParaRPr>
          </a:p>
        </p:txBody>
      </p:sp>
      <p:sp>
        <p:nvSpPr>
          <p:cNvPr id="3" name="pole tekstowe 2">
            <a:extLst>
              <a:ext uri="{FF2B5EF4-FFF2-40B4-BE49-F238E27FC236}">
                <a16:creationId xmlns:a16="http://schemas.microsoft.com/office/drawing/2014/main" id="{6E30AE0D-6E22-6108-6098-18D3DD2B6510}"/>
              </a:ext>
            </a:extLst>
          </p:cNvPr>
          <p:cNvSpPr txBox="1"/>
          <p:nvPr/>
        </p:nvSpPr>
        <p:spPr>
          <a:xfrm>
            <a:off x="6302477" y="2080491"/>
            <a:ext cx="5476568" cy="1692771"/>
          </a:xfrm>
          <a:prstGeom prst="rect">
            <a:avLst/>
          </a:prstGeom>
          <a:noFill/>
        </p:spPr>
        <p:txBody>
          <a:bodyPr wrap="square" rtlCol="0">
            <a:spAutoFit/>
          </a:bodyPr>
          <a:lstStyle/>
          <a:p>
            <a:r>
              <a:rPr lang="pl-PL" sz="2800" b="1" dirty="0">
                <a:latin typeface="+mj-lt"/>
              </a:rPr>
              <a:t>Wywołanie funkcji:</a:t>
            </a:r>
          </a:p>
          <a:p>
            <a:endParaRPr lang="pl-PL" sz="2800" b="1"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greet</a:t>
            </a:r>
            <a:r>
              <a:rPr lang="pl-PL" sz="2000" dirty="0"/>
              <a:t>(„Piotrek”); // Hello Piotrek</a:t>
            </a:r>
          </a:p>
          <a:p>
            <a:endParaRPr lang="pl-PL" sz="2800" dirty="0">
              <a:latin typeface="+mj-lt"/>
            </a:endParaRPr>
          </a:p>
        </p:txBody>
      </p:sp>
    </p:spTree>
    <p:extLst>
      <p:ext uri="{BB962C8B-B14F-4D97-AF65-F5344CB8AC3E}">
        <p14:creationId xmlns:p14="http://schemas.microsoft.com/office/powerpoint/2010/main" val="389892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20" dur="500"/>
                                        <p:tgtEl>
                                          <p:spTgt spid="24">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8" dur="500"/>
                                        <p:tgtEl>
                                          <p:spTgt spid="24">
                                            <p:txEl>
                                              <p:pRg st="6" end="6"/>
                                            </p:txEl>
                                          </p:spTgt>
                                        </p:tgtEl>
                                      </p:cBhvr>
                                    </p:animEffect>
                                  </p:childTnLst>
                                </p:cTn>
                              </p:par>
                            </p:childTnLst>
                          </p:cTn>
                        </p:par>
                        <p:par>
                          <p:cTn id="29" fill="hold">
                            <p:stCondLst>
                              <p:cond delay="3000"/>
                            </p:stCondLst>
                            <p:childTnLst>
                              <p:par>
                                <p:cTn id="30" presetID="14" presetClass="entr" presetSubtype="10" fill="hold" nodeType="afterEffect">
                                  <p:stCondLst>
                                    <p:cond delay="150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2" dur="500"/>
                                        <p:tgtEl>
                                          <p:spTgt spid="3">
                                            <p:txEl>
                                              <p:pRg st="0" end="0"/>
                                            </p:txEl>
                                          </p:spTgt>
                                        </p:tgtEl>
                                      </p:cBhvr>
                                    </p:animEffect>
                                  </p:childTnLst>
                                </p:cTn>
                              </p:par>
                            </p:childTnLst>
                          </p:cTn>
                        </p:par>
                        <p:par>
                          <p:cTn id="33" fill="hold">
                            <p:stCondLst>
                              <p:cond delay="5000"/>
                            </p:stCondLst>
                            <p:childTnLst>
                              <p:par>
                                <p:cTn id="34" presetID="14" presetClass="entr" presetSubtype="10" fill="hold" nodeType="afterEffect">
                                  <p:stCondLst>
                                    <p:cond delay="15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4"/>
            <a:ext cx="10131425" cy="1047254"/>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Tablice i Obiekty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907387" y="1470780"/>
            <a:ext cx="5562239" cy="4770537"/>
          </a:xfrm>
          <a:prstGeom prst="rect">
            <a:avLst/>
          </a:prstGeom>
          <a:noFill/>
        </p:spPr>
        <p:txBody>
          <a:bodyPr wrap="square" rtlCol="0">
            <a:spAutoFit/>
          </a:bodyPr>
          <a:lstStyle/>
          <a:p>
            <a:pPr algn="ctr"/>
            <a:r>
              <a:rPr lang="pl-PL" sz="2800" b="1" dirty="0">
                <a:latin typeface="+mj-lt"/>
              </a:rPr>
              <a:t>Tablice</a:t>
            </a:r>
          </a:p>
          <a:p>
            <a:endParaRPr lang="pl-PL" sz="2800" b="1" dirty="0">
              <a:latin typeface="+mj-lt"/>
            </a:endParaRPr>
          </a:p>
          <a:p>
            <a:r>
              <a:rPr lang="pl-PL" sz="2400" b="1" dirty="0">
                <a:latin typeface="+mj-lt"/>
              </a:rPr>
              <a:t>Tworzenie tablicy</a:t>
            </a:r>
          </a:p>
          <a:p>
            <a:r>
              <a:rPr lang="pl-PL" sz="2000" b="1" dirty="0" err="1">
                <a:latin typeface="+mj-lt"/>
              </a:rPr>
              <a:t>const</a:t>
            </a:r>
            <a:r>
              <a:rPr lang="pl-PL" sz="2000" b="1" dirty="0">
                <a:latin typeface="+mj-lt"/>
              </a:rPr>
              <a:t> </a:t>
            </a:r>
            <a:r>
              <a:rPr lang="pl-PL" sz="2000" b="1" dirty="0" err="1">
                <a:latin typeface="+mj-lt"/>
              </a:rPr>
              <a:t>fruits</a:t>
            </a:r>
            <a:r>
              <a:rPr lang="pl-PL" sz="2000" b="1" dirty="0">
                <a:latin typeface="+mj-lt"/>
              </a:rPr>
              <a:t> = [„</a:t>
            </a:r>
            <a:r>
              <a:rPr lang="pl-PL" sz="2000" b="1" dirty="0" err="1">
                <a:latin typeface="+mj-lt"/>
              </a:rPr>
              <a:t>apple</a:t>
            </a:r>
            <a:r>
              <a:rPr lang="pl-PL" sz="2000" b="1" dirty="0">
                <a:latin typeface="+mj-lt"/>
              </a:rPr>
              <a:t>”, „banana”]</a:t>
            </a:r>
          </a:p>
          <a:p>
            <a:endParaRPr lang="pl-PL" sz="2800" b="1" dirty="0">
              <a:latin typeface="+mj-lt"/>
            </a:endParaRPr>
          </a:p>
          <a:p>
            <a:r>
              <a:rPr lang="pl-PL" sz="2400" b="1" dirty="0">
                <a:latin typeface="+mj-lt"/>
              </a:rPr>
              <a:t>Dostęp do wartości tablicy</a:t>
            </a:r>
          </a:p>
          <a:p>
            <a:r>
              <a:rPr lang="pl-PL" sz="2000" b="1" dirty="0">
                <a:latin typeface="+mj-lt"/>
              </a:rPr>
              <a:t>console.log(</a:t>
            </a:r>
            <a:r>
              <a:rPr lang="pl-PL" sz="2000" b="1" dirty="0" err="1">
                <a:latin typeface="+mj-lt"/>
              </a:rPr>
              <a:t>fruits</a:t>
            </a:r>
            <a:r>
              <a:rPr lang="pl-PL" sz="2000" b="1" dirty="0">
                <a:latin typeface="+mj-lt"/>
              </a:rPr>
              <a:t>[0]); // </a:t>
            </a:r>
            <a:r>
              <a:rPr lang="pl-PL" sz="2000" b="1" dirty="0" err="1">
                <a:latin typeface="+mj-lt"/>
              </a:rPr>
              <a:t>apple</a:t>
            </a:r>
            <a:endParaRPr lang="pl-PL" sz="2000" b="1" dirty="0">
              <a:latin typeface="+mj-lt"/>
            </a:endParaRPr>
          </a:p>
          <a:p>
            <a:endParaRPr lang="pl-PL" sz="2800" b="1" dirty="0">
              <a:latin typeface="+mj-lt"/>
            </a:endParaRPr>
          </a:p>
          <a:p>
            <a:r>
              <a:rPr lang="pl-PL" sz="2400" b="1" dirty="0">
                <a:latin typeface="+mj-lt"/>
              </a:rPr>
              <a:t>Metody tablic:</a:t>
            </a:r>
          </a:p>
          <a:p>
            <a:r>
              <a:rPr lang="pl-PL" sz="2000" b="1" dirty="0" err="1">
                <a:latin typeface="+mj-lt"/>
              </a:rPr>
              <a:t>push</a:t>
            </a:r>
            <a:r>
              <a:rPr lang="pl-PL" sz="2000" b="1" dirty="0">
                <a:latin typeface="+mj-lt"/>
              </a:rPr>
              <a:t>(), pop(), map(), </a:t>
            </a:r>
            <a:r>
              <a:rPr lang="pl-PL" sz="2000" b="1" dirty="0" err="1">
                <a:latin typeface="+mj-lt"/>
              </a:rPr>
              <a:t>filter</a:t>
            </a:r>
            <a:r>
              <a:rPr lang="pl-PL" sz="2000" b="1" dirty="0">
                <a:latin typeface="+mj-lt"/>
              </a:rPr>
              <a:t>(), </a:t>
            </a:r>
            <a:r>
              <a:rPr lang="pl-PL" sz="2000" b="1" dirty="0" err="1">
                <a:latin typeface="+mj-lt"/>
              </a:rPr>
              <a:t>forEach</a:t>
            </a:r>
            <a:r>
              <a:rPr lang="pl-PL" sz="2000" b="1" dirty="0">
                <a:latin typeface="+mj-lt"/>
              </a:rPr>
              <a:t>()</a:t>
            </a:r>
          </a:p>
          <a:p>
            <a:endParaRPr lang="pl-PL" sz="2800" b="1" dirty="0">
              <a:latin typeface="+mj-lt"/>
            </a:endParaRPr>
          </a:p>
          <a:p>
            <a:endParaRPr lang="pl-PL" sz="2800" b="1" dirty="0">
              <a:latin typeface="+mj-lt"/>
            </a:endParaRPr>
          </a:p>
        </p:txBody>
      </p:sp>
      <p:sp>
        <p:nvSpPr>
          <p:cNvPr id="8" name="pole tekstowe 7">
            <a:extLst>
              <a:ext uri="{FF2B5EF4-FFF2-40B4-BE49-F238E27FC236}">
                <a16:creationId xmlns:a16="http://schemas.microsoft.com/office/drawing/2014/main" id="{7A851978-6864-4B58-22F7-4471A3BADFDF}"/>
              </a:ext>
            </a:extLst>
          </p:cNvPr>
          <p:cNvSpPr txBox="1"/>
          <p:nvPr/>
        </p:nvSpPr>
        <p:spPr>
          <a:xfrm>
            <a:off x="6096000" y="1470779"/>
            <a:ext cx="5562239" cy="4585871"/>
          </a:xfrm>
          <a:prstGeom prst="rect">
            <a:avLst/>
          </a:prstGeom>
          <a:noFill/>
        </p:spPr>
        <p:txBody>
          <a:bodyPr wrap="square" rtlCol="0">
            <a:spAutoFit/>
          </a:bodyPr>
          <a:lstStyle/>
          <a:p>
            <a:pPr algn="ctr"/>
            <a:r>
              <a:rPr lang="pl-PL" sz="2800" b="1" dirty="0">
                <a:latin typeface="+mj-lt"/>
              </a:rPr>
              <a:t>Obiekty</a:t>
            </a:r>
          </a:p>
          <a:p>
            <a:endParaRPr lang="pl-PL" sz="2800" b="1" dirty="0">
              <a:latin typeface="+mj-lt"/>
            </a:endParaRPr>
          </a:p>
          <a:p>
            <a:r>
              <a:rPr lang="pl-PL" sz="2400" b="1" dirty="0">
                <a:latin typeface="+mj-lt"/>
              </a:rPr>
              <a:t>Tworzenie obiektu</a:t>
            </a:r>
          </a:p>
          <a:p>
            <a:r>
              <a:rPr lang="en-US" sz="2000" dirty="0"/>
              <a:t>const person = { </a:t>
            </a:r>
            <a:endParaRPr lang="pl-PL" sz="2000" dirty="0"/>
          </a:p>
          <a:p>
            <a:pPr lvl="1"/>
            <a:r>
              <a:rPr lang="en-US" sz="2000" dirty="0"/>
              <a:t>name: 'John’,</a:t>
            </a:r>
            <a:endParaRPr lang="pl-PL" sz="2000" dirty="0"/>
          </a:p>
          <a:p>
            <a:pPr lvl="1"/>
            <a:r>
              <a:rPr lang="en-US" sz="2000" dirty="0"/>
              <a:t>greet() {</a:t>
            </a:r>
            <a:endParaRPr lang="pl-PL" sz="2000" dirty="0"/>
          </a:p>
          <a:p>
            <a:pPr lvl="2"/>
            <a:r>
              <a:rPr lang="en-US" sz="2000" dirty="0"/>
              <a:t>return `Hello, my name is ${this.name}`;</a:t>
            </a:r>
            <a:endParaRPr lang="pl-PL" sz="2000" dirty="0"/>
          </a:p>
          <a:p>
            <a:pPr lvl="1"/>
            <a:r>
              <a:rPr lang="en-US" sz="2000" dirty="0"/>
              <a:t> } </a:t>
            </a:r>
            <a:endParaRPr lang="pl-PL" sz="2000" dirty="0"/>
          </a:p>
          <a:p>
            <a:r>
              <a:rPr lang="en-US" sz="2000" dirty="0"/>
              <a:t>};</a:t>
            </a:r>
            <a:endParaRPr lang="pl-PL" sz="2000" dirty="0"/>
          </a:p>
          <a:p>
            <a:endParaRPr lang="pl-PL" sz="2000" b="1" dirty="0">
              <a:latin typeface="+mj-lt"/>
            </a:endParaRPr>
          </a:p>
          <a:p>
            <a:r>
              <a:rPr lang="pl-PL" sz="2400" b="1" dirty="0">
                <a:latin typeface="+mj-lt"/>
              </a:rPr>
              <a:t>Dostęp do wartości obiektu</a:t>
            </a:r>
          </a:p>
          <a:p>
            <a:r>
              <a:rPr lang="pl-PL" sz="2000" b="1" dirty="0">
                <a:latin typeface="+mj-lt"/>
              </a:rPr>
              <a:t>person.name ,  person[„</a:t>
            </a:r>
            <a:r>
              <a:rPr lang="pl-PL" sz="2000" b="1" dirty="0" err="1">
                <a:latin typeface="+mj-lt"/>
              </a:rPr>
              <a:t>name</a:t>
            </a:r>
            <a:r>
              <a:rPr lang="pl-PL" sz="2000" b="1" dirty="0">
                <a:latin typeface="+mj-lt"/>
              </a:rPr>
              <a:t>”]</a:t>
            </a:r>
            <a:endParaRPr lang="pl-PL" sz="2800" b="1" dirty="0">
              <a:latin typeface="+mj-lt"/>
            </a:endParaRPr>
          </a:p>
          <a:p>
            <a:endParaRPr lang="pl-PL" sz="2800" b="1" dirty="0">
              <a:latin typeface="+mj-lt"/>
            </a:endParaRPr>
          </a:p>
        </p:txBody>
      </p:sp>
    </p:spTree>
    <p:extLst>
      <p:ext uri="{BB962C8B-B14F-4D97-AF65-F5344CB8AC3E}">
        <p14:creationId xmlns:p14="http://schemas.microsoft.com/office/powerpoint/2010/main" val="313683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20" dur="500"/>
                                        <p:tgtEl>
                                          <p:spTgt spid="24">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4" dur="500"/>
                                        <p:tgtEl>
                                          <p:spTgt spid="24">
                                            <p:txEl>
                                              <p:pRg st="5" end="5"/>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8" dur="500"/>
                                        <p:tgtEl>
                                          <p:spTgt spid="24">
                                            <p:txEl>
                                              <p:pRg st="6" end="6"/>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2" dur="500"/>
                                        <p:tgtEl>
                                          <p:spTgt spid="24">
                                            <p:txEl>
                                              <p:pRg st="8" end="8"/>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36" dur="500"/>
                                        <p:tgtEl>
                                          <p:spTgt spid="24">
                                            <p:txEl>
                                              <p:pRg st="9" end="9"/>
                                            </p:txEl>
                                          </p:spTgt>
                                        </p:tgtEl>
                                      </p:cBhvr>
                                    </p:animEffect>
                                  </p:childTnLst>
                                </p:cTn>
                              </p:par>
                            </p:childTnLst>
                          </p:cTn>
                        </p:par>
                        <p:par>
                          <p:cTn id="37" fill="hold">
                            <p:stCondLst>
                              <p:cond delay="4000"/>
                            </p:stCondLst>
                            <p:childTnLst>
                              <p:par>
                                <p:cTn id="38" presetID="14" presetClass="entr" presetSubtype="10" fill="hold" nodeType="afterEffect">
                                  <p:stCondLst>
                                    <p:cond delay="200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randombar(horizontal)">
                                      <p:cBhvr>
                                        <p:cTn id="40" dur="500"/>
                                        <p:tgtEl>
                                          <p:spTgt spid="8">
                                            <p:txEl>
                                              <p:pRg st="0" end="0"/>
                                            </p:txEl>
                                          </p:spTgt>
                                        </p:tgtEl>
                                      </p:cBhvr>
                                    </p:animEffect>
                                  </p:childTnLst>
                                </p:cTn>
                              </p:par>
                            </p:childTnLst>
                          </p:cTn>
                        </p:par>
                        <p:par>
                          <p:cTn id="41" fill="hold">
                            <p:stCondLst>
                              <p:cond delay="6500"/>
                            </p:stCondLst>
                            <p:childTnLst>
                              <p:par>
                                <p:cTn id="42" presetID="14" presetClass="entr" presetSubtype="10" fill="hold" nodeType="after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Effect transition="in" filter="randombar(horizontal)">
                                      <p:cBhvr>
                                        <p:cTn id="44" dur="500"/>
                                        <p:tgtEl>
                                          <p:spTgt spid="8">
                                            <p:txEl>
                                              <p:pRg st="2" end="2"/>
                                            </p:txEl>
                                          </p:spTgt>
                                        </p:tgtEl>
                                      </p:cBhvr>
                                    </p:animEffect>
                                  </p:childTnLst>
                                </p:cTn>
                              </p:par>
                            </p:childTnLst>
                          </p:cTn>
                        </p:par>
                        <p:par>
                          <p:cTn id="45" fill="hold">
                            <p:stCondLst>
                              <p:cond delay="7000"/>
                            </p:stCondLst>
                            <p:childTnLst>
                              <p:par>
                                <p:cTn id="46" presetID="14" presetClass="entr" presetSubtype="10" fill="hold" nodeType="afterEffect">
                                  <p:stCondLst>
                                    <p:cond delay="0"/>
                                  </p:stCondLst>
                                  <p:childTnLst>
                                    <p:set>
                                      <p:cBhvr>
                                        <p:cTn id="47" dur="1" fill="hold">
                                          <p:stCondLst>
                                            <p:cond delay="0"/>
                                          </p:stCondLst>
                                        </p:cTn>
                                        <p:tgtEl>
                                          <p:spTgt spid="8">
                                            <p:txEl>
                                              <p:pRg st="3" end="3"/>
                                            </p:txEl>
                                          </p:spTgt>
                                        </p:tgtEl>
                                        <p:attrNameLst>
                                          <p:attrName>style.visibility</p:attrName>
                                        </p:attrNameLst>
                                      </p:cBhvr>
                                      <p:to>
                                        <p:strVal val="visible"/>
                                      </p:to>
                                    </p:set>
                                    <p:animEffect transition="in" filter="randombar(horizontal)">
                                      <p:cBhvr>
                                        <p:cTn id="48" dur="500"/>
                                        <p:tgtEl>
                                          <p:spTgt spid="8">
                                            <p:txEl>
                                              <p:pRg st="3" end="3"/>
                                            </p:txEl>
                                          </p:spTgt>
                                        </p:tgtEl>
                                      </p:cBhvr>
                                    </p:animEffect>
                                  </p:childTnLst>
                                </p:cTn>
                              </p:par>
                            </p:childTnLst>
                          </p:cTn>
                        </p:par>
                        <p:par>
                          <p:cTn id="49" fill="hold">
                            <p:stCondLst>
                              <p:cond delay="7500"/>
                            </p:stCondLst>
                            <p:childTnLst>
                              <p:par>
                                <p:cTn id="50" presetID="14" presetClass="entr" presetSubtype="10" fill="hold" nodeType="afterEffect">
                                  <p:stCondLst>
                                    <p:cond delay="0"/>
                                  </p:stCondLst>
                                  <p:childTnLst>
                                    <p:set>
                                      <p:cBhvr>
                                        <p:cTn id="51" dur="1" fill="hold">
                                          <p:stCondLst>
                                            <p:cond delay="0"/>
                                          </p:stCondLst>
                                        </p:cTn>
                                        <p:tgtEl>
                                          <p:spTgt spid="8">
                                            <p:txEl>
                                              <p:pRg st="4" end="4"/>
                                            </p:txEl>
                                          </p:spTgt>
                                        </p:tgtEl>
                                        <p:attrNameLst>
                                          <p:attrName>style.visibility</p:attrName>
                                        </p:attrNameLst>
                                      </p:cBhvr>
                                      <p:to>
                                        <p:strVal val="visible"/>
                                      </p:to>
                                    </p:set>
                                    <p:animEffect transition="in" filter="randombar(horizontal)">
                                      <p:cBhvr>
                                        <p:cTn id="52" dur="500"/>
                                        <p:tgtEl>
                                          <p:spTgt spid="8">
                                            <p:txEl>
                                              <p:pRg st="4" end="4"/>
                                            </p:txEl>
                                          </p:spTgt>
                                        </p:tgtEl>
                                      </p:cBhvr>
                                    </p:animEffect>
                                  </p:childTnLst>
                                </p:cTn>
                              </p:par>
                            </p:childTnLst>
                          </p:cTn>
                        </p:par>
                        <p:par>
                          <p:cTn id="53" fill="hold">
                            <p:stCondLst>
                              <p:cond delay="8000"/>
                            </p:stCondLst>
                            <p:childTnLst>
                              <p:par>
                                <p:cTn id="54" presetID="14" presetClass="entr" presetSubtype="10" fill="hold" nodeType="afterEffect">
                                  <p:stCondLst>
                                    <p:cond delay="0"/>
                                  </p:stCondLst>
                                  <p:childTnLst>
                                    <p:set>
                                      <p:cBhvr>
                                        <p:cTn id="55" dur="1" fill="hold">
                                          <p:stCondLst>
                                            <p:cond delay="0"/>
                                          </p:stCondLst>
                                        </p:cTn>
                                        <p:tgtEl>
                                          <p:spTgt spid="8">
                                            <p:txEl>
                                              <p:pRg st="5" end="5"/>
                                            </p:txEl>
                                          </p:spTgt>
                                        </p:tgtEl>
                                        <p:attrNameLst>
                                          <p:attrName>style.visibility</p:attrName>
                                        </p:attrNameLst>
                                      </p:cBhvr>
                                      <p:to>
                                        <p:strVal val="visible"/>
                                      </p:to>
                                    </p:set>
                                    <p:animEffect transition="in" filter="randombar(horizontal)">
                                      <p:cBhvr>
                                        <p:cTn id="56" dur="500"/>
                                        <p:tgtEl>
                                          <p:spTgt spid="8">
                                            <p:txEl>
                                              <p:pRg st="5" end="5"/>
                                            </p:txEl>
                                          </p:spTgt>
                                        </p:tgtEl>
                                      </p:cBhvr>
                                    </p:animEffect>
                                  </p:childTnLst>
                                </p:cTn>
                              </p:par>
                            </p:childTnLst>
                          </p:cTn>
                        </p:par>
                        <p:par>
                          <p:cTn id="57" fill="hold">
                            <p:stCondLst>
                              <p:cond delay="8500"/>
                            </p:stCondLst>
                            <p:childTnLst>
                              <p:par>
                                <p:cTn id="58" presetID="14" presetClass="entr" presetSubtype="10" fill="hold" nodeType="afterEffect">
                                  <p:stCondLst>
                                    <p:cond delay="0"/>
                                  </p:stCondLst>
                                  <p:childTnLst>
                                    <p:set>
                                      <p:cBhvr>
                                        <p:cTn id="59" dur="1" fill="hold">
                                          <p:stCondLst>
                                            <p:cond delay="0"/>
                                          </p:stCondLst>
                                        </p:cTn>
                                        <p:tgtEl>
                                          <p:spTgt spid="8">
                                            <p:txEl>
                                              <p:pRg st="6" end="6"/>
                                            </p:txEl>
                                          </p:spTgt>
                                        </p:tgtEl>
                                        <p:attrNameLst>
                                          <p:attrName>style.visibility</p:attrName>
                                        </p:attrNameLst>
                                      </p:cBhvr>
                                      <p:to>
                                        <p:strVal val="visible"/>
                                      </p:to>
                                    </p:set>
                                    <p:animEffect transition="in" filter="randombar(horizontal)">
                                      <p:cBhvr>
                                        <p:cTn id="60" dur="500"/>
                                        <p:tgtEl>
                                          <p:spTgt spid="8">
                                            <p:txEl>
                                              <p:pRg st="6" end="6"/>
                                            </p:txEl>
                                          </p:spTgt>
                                        </p:tgtEl>
                                      </p:cBhvr>
                                    </p:animEffect>
                                  </p:childTnLst>
                                </p:cTn>
                              </p:par>
                            </p:childTnLst>
                          </p:cTn>
                        </p:par>
                        <p:par>
                          <p:cTn id="61" fill="hold">
                            <p:stCondLst>
                              <p:cond delay="9000"/>
                            </p:stCondLst>
                            <p:childTnLst>
                              <p:par>
                                <p:cTn id="62" presetID="14" presetClass="entr" presetSubtype="10" fill="hold" nodeType="afterEffect">
                                  <p:stCondLst>
                                    <p:cond delay="0"/>
                                  </p:stCondLst>
                                  <p:childTnLst>
                                    <p:set>
                                      <p:cBhvr>
                                        <p:cTn id="63" dur="1" fill="hold">
                                          <p:stCondLst>
                                            <p:cond delay="0"/>
                                          </p:stCondLst>
                                        </p:cTn>
                                        <p:tgtEl>
                                          <p:spTgt spid="8">
                                            <p:txEl>
                                              <p:pRg st="7" end="7"/>
                                            </p:txEl>
                                          </p:spTgt>
                                        </p:tgtEl>
                                        <p:attrNameLst>
                                          <p:attrName>style.visibility</p:attrName>
                                        </p:attrNameLst>
                                      </p:cBhvr>
                                      <p:to>
                                        <p:strVal val="visible"/>
                                      </p:to>
                                    </p:set>
                                    <p:animEffect transition="in" filter="randombar(horizontal)">
                                      <p:cBhvr>
                                        <p:cTn id="64" dur="500"/>
                                        <p:tgtEl>
                                          <p:spTgt spid="8">
                                            <p:txEl>
                                              <p:pRg st="7" end="7"/>
                                            </p:txEl>
                                          </p:spTgt>
                                        </p:tgtEl>
                                      </p:cBhvr>
                                    </p:animEffect>
                                  </p:childTnLst>
                                </p:cTn>
                              </p:par>
                            </p:childTnLst>
                          </p:cTn>
                        </p:par>
                        <p:par>
                          <p:cTn id="65" fill="hold">
                            <p:stCondLst>
                              <p:cond delay="9500"/>
                            </p:stCondLst>
                            <p:childTnLst>
                              <p:par>
                                <p:cTn id="66" presetID="14" presetClass="entr" presetSubtype="10" fill="hold" nodeType="afterEffect">
                                  <p:stCondLst>
                                    <p:cond delay="0"/>
                                  </p:stCondLst>
                                  <p:childTnLst>
                                    <p:set>
                                      <p:cBhvr>
                                        <p:cTn id="67" dur="1" fill="hold">
                                          <p:stCondLst>
                                            <p:cond delay="0"/>
                                          </p:stCondLst>
                                        </p:cTn>
                                        <p:tgtEl>
                                          <p:spTgt spid="8">
                                            <p:txEl>
                                              <p:pRg st="8" end="8"/>
                                            </p:txEl>
                                          </p:spTgt>
                                        </p:tgtEl>
                                        <p:attrNameLst>
                                          <p:attrName>style.visibility</p:attrName>
                                        </p:attrNameLst>
                                      </p:cBhvr>
                                      <p:to>
                                        <p:strVal val="visible"/>
                                      </p:to>
                                    </p:set>
                                    <p:animEffect transition="in" filter="randombar(horizontal)">
                                      <p:cBhvr>
                                        <p:cTn id="68" dur="500"/>
                                        <p:tgtEl>
                                          <p:spTgt spid="8">
                                            <p:txEl>
                                              <p:pRg st="8" end="8"/>
                                            </p:txEl>
                                          </p:spTgt>
                                        </p:tgtEl>
                                      </p:cBhvr>
                                    </p:animEffect>
                                  </p:childTnLst>
                                </p:cTn>
                              </p:par>
                            </p:childTnLst>
                          </p:cTn>
                        </p:par>
                        <p:par>
                          <p:cTn id="69" fill="hold">
                            <p:stCondLst>
                              <p:cond delay="10000"/>
                            </p:stCondLst>
                            <p:childTnLst>
                              <p:par>
                                <p:cTn id="70" presetID="14" presetClass="entr" presetSubtype="10" fill="hold" nodeType="afterEffect">
                                  <p:stCondLst>
                                    <p:cond delay="0"/>
                                  </p:stCondLst>
                                  <p:childTnLst>
                                    <p:set>
                                      <p:cBhvr>
                                        <p:cTn id="71" dur="1" fill="hold">
                                          <p:stCondLst>
                                            <p:cond delay="0"/>
                                          </p:stCondLst>
                                        </p:cTn>
                                        <p:tgtEl>
                                          <p:spTgt spid="8">
                                            <p:txEl>
                                              <p:pRg st="10" end="10"/>
                                            </p:txEl>
                                          </p:spTgt>
                                        </p:tgtEl>
                                        <p:attrNameLst>
                                          <p:attrName>style.visibility</p:attrName>
                                        </p:attrNameLst>
                                      </p:cBhvr>
                                      <p:to>
                                        <p:strVal val="visible"/>
                                      </p:to>
                                    </p:set>
                                    <p:animEffect transition="in" filter="randombar(horizontal)">
                                      <p:cBhvr>
                                        <p:cTn id="72" dur="500"/>
                                        <p:tgtEl>
                                          <p:spTgt spid="8">
                                            <p:txEl>
                                              <p:pRg st="10" end="10"/>
                                            </p:txEl>
                                          </p:spTgt>
                                        </p:tgtEl>
                                      </p:cBhvr>
                                    </p:animEffect>
                                  </p:childTnLst>
                                </p:cTn>
                              </p:par>
                            </p:childTnLst>
                          </p:cTn>
                        </p:par>
                        <p:par>
                          <p:cTn id="73" fill="hold">
                            <p:stCondLst>
                              <p:cond delay="10500"/>
                            </p:stCondLst>
                            <p:childTnLst>
                              <p:par>
                                <p:cTn id="74" presetID="14" presetClass="entr" presetSubtype="10" fill="hold" nodeType="afterEffect">
                                  <p:stCondLst>
                                    <p:cond delay="0"/>
                                  </p:stCondLst>
                                  <p:childTnLst>
                                    <p:set>
                                      <p:cBhvr>
                                        <p:cTn id="75" dur="1" fill="hold">
                                          <p:stCondLst>
                                            <p:cond delay="0"/>
                                          </p:stCondLst>
                                        </p:cTn>
                                        <p:tgtEl>
                                          <p:spTgt spid="8">
                                            <p:txEl>
                                              <p:pRg st="11" end="11"/>
                                            </p:txEl>
                                          </p:spTgt>
                                        </p:tgtEl>
                                        <p:attrNameLst>
                                          <p:attrName>style.visibility</p:attrName>
                                        </p:attrNameLst>
                                      </p:cBhvr>
                                      <p:to>
                                        <p:strVal val="visible"/>
                                      </p:to>
                                    </p:set>
                                    <p:animEffect transition="in" filter="randombar(horizontal)">
                                      <p:cBhvr>
                                        <p:cTn id="76"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A7D8E9-257B-488B-0947-03E99D37FF08}"/>
              </a:ext>
            </a:extLst>
          </p:cNvPr>
          <p:cNvSpPr>
            <a:spLocks noGrp="1"/>
          </p:cNvSpPr>
          <p:nvPr>
            <p:ph type="title"/>
          </p:nvPr>
        </p:nvSpPr>
        <p:spPr>
          <a:xfrm>
            <a:off x="685801" y="0"/>
            <a:ext cx="10131425" cy="1196243"/>
          </a:xfrm>
        </p:spPr>
        <p:txBody>
          <a:bodyPr>
            <a:normAutofit/>
          </a:bodyPr>
          <a:lstStyle/>
          <a:p>
            <a:pPr algn="ctr"/>
            <a:r>
              <a:rPr lang="pl-PL" sz="4000" b="1" dirty="0" err="1"/>
              <a:t>T</a:t>
            </a:r>
            <a:r>
              <a:rPr lang="pl-PL" sz="2800" dirty="0" err="1"/>
              <a:t>ype</a:t>
            </a:r>
            <a:r>
              <a:rPr lang="pl-PL" sz="4000" b="1" dirty="0" err="1"/>
              <a:t>S</a:t>
            </a:r>
            <a:r>
              <a:rPr lang="pl-PL" sz="2800" dirty="0" err="1"/>
              <a:t>cript</a:t>
            </a:r>
            <a:r>
              <a:rPr lang="pl-PL" sz="2800" dirty="0"/>
              <a:t>  - </a:t>
            </a:r>
            <a:r>
              <a:rPr lang="pl-PL" sz="2400" dirty="0"/>
              <a:t>supermocny</a:t>
            </a:r>
            <a:r>
              <a:rPr lang="pl-PL" sz="4000" dirty="0"/>
              <a:t> </a:t>
            </a:r>
            <a:r>
              <a:rPr lang="pl-PL" sz="4000" b="1" dirty="0"/>
              <a:t>J</a:t>
            </a:r>
            <a:r>
              <a:rPr lang="pl-PL" sz="2400" dirty="0"/>
              <a:t>ava</a:t>
            </a:r>
            <a:r>
              <a:rPr lang="pl-PL" sz="4000" b="1" dirty="0"/>
              <a:t>S</a:t>
            </a:r>
            <a:r>
              <a:rPr lang="pl-PL" sz="2400" dirty="0"/>
              <a:t>cript</a:t>
            </a:r>
            <a:r>
              <a:rPr lang="pl-PL" sz="4000" dirty="0"/>
              <a:t>!</a:t>
            </a:r>
          </a:p>
        </p:txBody>
      </p:sp>
      <p:sp>
        <p:nvSpPr>
          <p:cNvPr id="3" name="Symbol zastępczy zawartości 2">
            <a:extLst>
              <a:ext uri="{FF2B5EF4-FFF2-40B4-BE49-F238E27FC236}">
                <a16:creationId xmlns:a16="http://schemas.microsoft.com/office/drawing/2014/main" id="{7FC474A4-2A9A-6399-20BB-EADD9288DF00}"/>
              </a:ext>
            </a:extLst>
          </p:cNvPr>
          <p:cNvSpPr>
            <a:spLocks noGrp="1"/>
          </p:cNvSpPr>
          <p:nvPr>
            <p:ph idx="1"/>
          </p:nvPr>
        </p:nvSpPr>
        <p:spPr>
          <a:xfrm>
            <a:off x="685801" y="2142067"/>
            <a:ext cx="5410199" cy="3649133"/>
          </a:xfrm>
        </p:spPr>
        <p:txBody>
          <a:bodyPr>
            <a:noAutofit/>
          </a:bodyPr>
          <a:lstStyle/>
          <a:p>
            <a:pPr marL="0" indent="0">
              <a:buNone/>
            </a:pPr>
            <a:r>
              <a:rPr lang="pl-PL" sz="1600" dirty="0" err="1"/>
              <a:t>TypeScript</a:t>
            </a:r>
            <a:r>
              <a:rPr lang="pl-PL" sz="1600" dirty="0"/>
              <a:t> to język programowania, który dodaje do </a:t>
            </a:r>
            <a:r>
              <a:rPr lang="pl-PL" sz="1600" dirty="0" err="1"/>
              <a:t>JavaScript'u</a:t>
            </a:r>
            <a:r>
              <a:rPr lang="pl-PL" sz="1600" dirty="0"/>
              <a:t> statyczne typowanie. To jak dodanie dodatkowej warstwy kontroli jakości do naszego kodu.</a:t>
            </a:r>
          </a:p>
          <a:p>
            <a:pPr marL="0" indent="0">
              <a:buNone/>
            </a:pPr>
            <a:r>
              <a:rPr lang="pl-PL" sz="1600" dirty="0"/>
              <a:t>Dzięki statycznemu typowaniu:</a:t>
            </a:r>
          </a:p>
          <a:p>
            <a:r>
              <a:rPr lang="pl-PL" sz="1600" dirty="0"/>
              <a:t>Łatwiejsza </a:t>
            </a:r>
            <a:r>
              <a:rPr lang="pl-PL" sz="1600" dirty="0" err="1"/>
              <a:t>refaktoryzacja</a:t>
            </a:r>
            <a:r>
              <a:rPr lang="pl-PL" sz="1600" dirty="0"/>
              <a:t>: Zmiany w kodzie są bezpieczniejsze, ponieważ kompilator wyłapie potencjalne błędy.</a:t>
            </a:r>
          </a:p>
          <a:p>
            <a:r>
              <a:rPr lang="pl-PL" sz="1600" dirty="0"/>
              <a:t>Lepsza czytelność: Kod jest bardziej zrozumiały, zarówno dla Ciebie, jak i dla innych programistów.</a:t>
            </a:r>
          </a:p>
          <a:p>
            <a:r>
              <a:rPr lang="pl-PL" sz="1600" dirty="0"/>
              <a:t>Wczesne wykrywanie błędów: Błędy są wykrywane na etapie pisania kodu, a nie podczas wykonywania aplikacji.</a:t>
            </a:r>
          </a:p>
          <a:p>
            <a:endParaRPr lang="pl-PL" sz="1600" dirty="0"/>
          </a:p>
          <a:p>
            <a:pPr marL="0" indent="0">
              <a:buNone/>
            </a:pPr>
            <a:r>
              <a:rPr lang="pl-PL" sz="1600" b="1" dirty="0"/>
              <a:t>Analogia:</a:t>
            </a:r>
            <a:r>
              <a:rPr lang="pl-PL" sz="1600" dirty="0"/>
              <a:t> Wyobraźmy sobie, że JavaScript to plastelina. Możemy z niej ulepić wszystko, ale łatwo się pobrudzić. </a:t>
            </a:r>
            <a:r>
              <a:rPr lang="pl-PL" sz="1600" dirty="0" err="1"/>
              <a:t>TypeScript</a:t>
            </a:r>
            <a:r>
              <a:rPr lang="pl-PL" sz="1600" dirty="0"/>
              <a:t> to ta sama plastelina, ale z dodatkowymi narzędziami, które pomagają utrzymać porządek i uniknąć błędów.</a:t>
            </a:r>
          </a:p>
        </p:txBody>
      </p:sp>
      <p:sp>
        <p:nvSpPr>
          <p:cNvPr id="4" name="Symbol zastępczy daty 3">
            <a:extLst>
              <a:ext uri="{FF2B5EF4-FFF2-40B4-BE49-F238E27FC236}">
                <a16:creationId xmlns:a16="http://schemas.microsoft.com/office/drawing/2014/main" id="{693D21EE-0615-12FF-D039-314922DBA145}"/>
              </a:ext>
            </a:extLst>
          </p:cNvPr>
          <p:cNvSpPr>
            <a:spLocks noGrp="1"/>
          </p:cNvSpPr>
          <p:nvPr>
            <p:ph type="dt" sz="half" idx="10"/>
          </p:nvPr>
        </p:nvSpPr>
        <p:spPr>
          <a:xfrm>
            <a:off x="10215259" y="6480175"/>
            <a:ext cx="1976741" cy="377825"/>
          </a:xfrm>
        </p:spPr>
        <p:txBody>
          <a:bodyPr/>
          <a:lstStyle/>
          <a:p>
            <a:pPr rtl="0"/>
            <a:r>
              <a:rPr lang="pl-PL" dirty="0" err="1"/>
              <a:t>Angular</a:t>
            </a:r>
            <a:r>
              <a:rPr lang="pl-PL" dirty="0"/>
              <a:t> – poziom podstawowy</a:t>
            </a:r>
            <a:endParaRPr lang="en-US" dirty="0"/>
          </a:p>
        </p:txBody>
      </p:sp>
      <p:sp>
        <p:nvSpPr>
          <p:cNvPr id="8" name="Owal 7">
            <a:extLst>
              <a:ext uri="{FF2B5EF4-FFF2-40B4-BE49-F238E27FC236}">
                <a16:creationId xmlns:a16="http://schemas.microsoft.com/office/drawing/2014/main" id="{F8325FE6-11DA-D981-3A6B-56CA0D17A2D3}"/>
              </a:ext>
            </a:extLst>
          </p:cNvPr>
          <p:cNvSpPr/>
          <p:nvPr/>
        </p:nvSpPr>
        <p:spPr>
          <a:xfrm>
            <a:off x="6688667" y="1744133"/>
            <a:ext cx="3433459" cy="38142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9" name="Owal 8">
            <a:extLst>
              <a:ext uri="{FF2B5EF4-FFF2-40B4-BE49-F238E27FC236}">
                <a16:creationId xmlns:a16="http://schemas.microsoft.com/office/drawing/2014/main" id="{028E2C2B-AC09-C7AC-4CE8-2D4B9C30B038}"/>
              </a:ext>
            </a:extLst>
          </p:cNvPr>
          <p:cNvSpPr/>
          <p:nvPr/>
        </p:nvSpPr>
        <p:spPr>
          <a:xfrm>
            <a:off x="7183679" y="3006654"/>
            <a:ext cx="1748593" cy="20446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D27AEAD2-26F5-9369-F24F-0C962C2AE9BE}"/>
              </a:ext>
            </a:extLst>
          </p:cNvPr>
          <p:cNvSpPr txBox="1"/>
          <p:nvPr/>
        </p:nvSpPr>
        <p:spPr>
          <a:xfrm>
            <a:off x="7824275" y="1957401"/>
            <a:ext cx="1162241" cy="369332"/>
          </a:xfrm>
          <a:prstGeom prst="rect">
            <a:avLst/>
          </a:prstGeom>
          <a:noFill/>
        </p:spPr>
        <p:txBody>
          <a:bodyPr wrap="none" rtlCol="0">
            <a:spAutoFit/>
          </a:bodyPr>
          <a:lstStyle/>
          <a:p>
            <a:r>
              <a:rPr lang="pl-PL" dirty="0" err="1"/>
              <a:t>TypeScript</a:t>
            </a:r>
            <a:endParaRPr lang="pl-PL" dirty="0"/>
          </a:p>
        </p:txBody>
      </p:sp>
      <p:sp>
        <p:nvSpPr>
          <p:cNvPr id="11" name="pole tekstowe 10">
            <a:extLst>
              <a:ext uri="{FF2B5EF4-FFF2-40B4-BE49-F238E27FC236}">
                <a16:creationId xmlns:a16="http://schemas.microsoft.com/office/drawing/2014/main" id="{C3EE0F27-CF38-3142-C4AB-4D7E6407D2CC}"/>
              </a:ext>
            </a:extLst>
          </p:cNvPr>
          <p:cNvSpPr txBox="1"/>
          <p:nvPr/>
        </p:nvSpPr>
        <p:spPr>
          <a:xfrm>
            <a:off x="7507115" y="3153085"/>
            <a:ext cx="1110945" cy="369332"/>
          </a:xfrm>
          <a:prstGeom prst="rect">
            <a:avLst/>
          </a:prstGeom>
          <a:noFill/>
        </p:spPr>
        <p:txBody>
          <a:bodyPr wrap="none" rtlCol="0">
            <a:spAutoFit/>
          </a:bodyPr>
          <a:lstStyle/>
          <a:p>
            <a:r>
              <a:rPr lang="pl-PL" dirty="0"/>
              <a:t>JavaScript</a:t>
            </a:r>
          </a:p>
        </p:txBody>
      </p:sp>
      <p:sp>
        <p:nvSpPr>
          <p:cNvPr id="12" name="pole tekstowe 11">
            <a:extLst>
              <a:ext uri="{FF2B5EF4-FFF2-40B4-BE49-F238E27FC236}">
                <a16:creationId xmlns:a16="http://schemas.microsoft.com/office/drawing/2014/main" id="{9D64FBDE-F985-F0CD-BCBE-45B5F679DDD9}"/>
              </a:ext>
            </a:extLst>
          </p:cNvPr>
          <p:cNvSpPr txBox="1"/>
          <p:nvPr/>
        </p:nvSpPr>
        <p:spPr>
          <a:xfrm rot="19500200">
            <a:off x="7111813" y="2520058"/>
            <a:ext cx="790601" cy="369332"/>
          </a:xfrm>
          <a:prstGeom prst="rect">
            <a:avLst/>
          </a:prstGeom>
          <a:noFill/>
        </p:spPr>
        <p:txBody>
          <a:bodyPr wrap="none" rtlCol="0">
            <a:spAutoFit/>
          </a:bodyPr>
          <a:lstStyle/>
          <a:p>
            <a:r>
              <a:rPr lang="pl-PL" dirty="0" err="1">
                <a:latin typeface="Gabriola" panose="04040605051002020D02" pitchFamily="82" charset="0"/>
              </a:rPr>
              <a:t>Generics</a:t>
            </a:r>
            <a:endParaRPr lang="pl-PL" dirty="0">
              <a:latin typeface="Gabriola" panose="04040605051002020D02" pitchFamily="82" charset="0"/>
            </a:endParaRPr>
          </a:p>
        </p:txBody>
      </p:sp>
      <p:sp>
        <p:nvSpPr>
          <p:cNvPr id="14" name="pole tekstowe 13">
            <a:extLst>
              <a:ext uri="{FF2B5EF4-FFF2-40B4-BE49-F238E27FC236}">
                <a16:creationId xmlns:a16="http://schemas.microsoft.com/office/drawing/2014/main" id="{3D363FE9-96AE-DB96-A9AB-4849303C4BB4}"/>
              </a:ext>
            </a:extLst>
          </p:cNvPr>
          <p:cNvSpPr txBox="1"/>
          <p:nvPr/>
        </p:nvSpPr>
        <p:spPr>
          <a:xfrm rot="2537601">
            <a:off x="8111805" y="2611353"/>
            <a:ext cx="955711" cy="369332"/>
          </a:xfrm>
          <a:prstGeom prst="rect">
            <a:avLst/>
          </a:prstGeom>
          <a:noFill/>
        </p:spPr>
        <p:txBody>
          <a:bodyPr wrap="none" rtlCol="0">
            <a:spAutoFit/>
          </a:bodyPr>
          <a:lstStyle/>
          <a:p>
            <a:r>
              <a:rPr lang="pl-PL" dirty="0" err="1">
                <a:latin typeface="Gabriola" panose="04040605051002020D02" pitchFamily="82" charset="0"/>
              </a:rPr>
              <a:t>Decorators</a:t>
            </a:r>
            <a:endParaRPr lang="pl-PL" dirty="0">
              <a:latin typeface="Gabriola" panose="04040605051002020D02" pitchFamily="82" charset="0"/>
            </a:endParaRPr>
          </a:p>
        </p:txBody>
      </p:sp>
      <p:sp>
        <p:nvSpPr>
          <p:cNvPr id="15" name="pole tekstowe 14">
            <a:extLst>
              <a:ext uri="{FF2B5EF4-FFF2-40B4-BE49-F238E27FC236}">
                <a16:creationId xmlns:a16="http://schemas.microsoft.com/office/drawing/2014/main" id="{6B90ECD4-7791-530B-F500-E67AA2666E4F}"/>
              </a:ext>
            </a:extLst>
          </p:cNvPr>
          <p:cNvSpPr txBox="1"/>
          <p:nvPr/>
        </p:nvSpPr>
        <p:spPr>
          <a:xfrm rot="1763978">
            <a:off x="9062819" y="3381723"/>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6" name="pole tekstowe 15">
            <a:extLst>
              <a:ext uri="{FF2B5EF4-FFF2-40B4-BE49-F238E27FC236}">
                <a16:creationId xmlns:a16="http://schemas.microsoft.com/office/drawing/2014/main" id="{95AF4C0B-8C36-3C31-1B85-B236BFF9EC11}"/>
              </a:ext>
            </a:extLst>
          </p:cNvPr>
          <p:cNvSpPr txBox="1"/>
          <p:nvPr/>
        </p:nvSpPr>
        <p:spPr>
          <a:xfrm rot="19834696">
            <a:off x="8975277" y="4100712"/>
            <a:ext cx="587020" cy="369332"/>
          </a:xfrm>
          <a:prstGeom prst="rect">
            <a:avLst/>
          </a:prstGeom>
          <a:noFill/>
        </p:spPr>
        <p:txBody>
          <a:bodyPr wrap="none" rtlCol="0">
            <a:spAutoFit/>
          </a:bodyPr>
          <a:lstStyle/>
          <a:p>
            <a:r>
              <a:rPr lang="pl-PL" dirty="0" err="1">
                <a:latin typeface="Gabriola" panose="04040605051002020D02" pitchFamily="82" charset="0"/>
              </a:rPr>
              <a:t>Tuple</a:t>
            </a:r>
            <a:endParaRPr lang="pl-PL" dirty="0">
              <a:latin typeface="Gabriola" panose="04040605051002020D02" pitchFamily="82" charset="0"/>
            </a:endParaRPr>
          </a:p>
        </p:txBody>
      </p:sp>
      <p:sp>
        <p:nvSpPr>
          <p:cNvPr id="17" name="pole tekstowe 16">
            <a:extLst>
              <a:ext uri="{FF2B5EF4-FFF2-40B4-BE49-F238E27FC236}">
                <a16:creationId xmlns:a16="http://schemas.microsoft.com/office/drawing/2014/main" id="{7A51E192-44BF-DAA9-C481-FD5DE275C8A2}"/>
              </a:ext>
            </a:extLst>
          </p:cNvPr>
          <p:cNvSpPr txBox="1"/>
          <p:nvPr/>
        </p:nvSpPr>
        <p:spPr>
          <a:xfrm rot="18226103">
            <a:off x="8418990" y="4838126"/>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8" name="pole tekstowe 17">
            <a:extLst>
              <a:ext uri="{FF2B5EF4-FFF2-40B4-BE49-F238E27FC236}">
                <a16:creationId xmlns:a16="http://schemas.microsoft.com/office/drawing/2014/main" id="{EC6F8419-B7D7-8CE8-2671-430DAA44ADD6}"/>
              </a:ext>
            </a:extLst>
          </p:cNvPr>
          <p:cNvSpPr txBox="1"/>
          <p:nvPr/>
        </p:nvSpPr>
        <p:spPr>
          <a:xfrm rot="20184867">
            <a:off x="7356723" y="3627450"/>
            <a:ext cx="620683" cy="369332"/>
          </a:xfrm>
          <a:prstGeom prst="rect">
            <a:avLst/>
          </a:prstGeom>
          <a:noFill/>
        </p:spPr>
        <p:txBody>
          <a:bodyPr wrap="none" rtlCol="0">
            <a:spAutoFit/>
          </a:bodyPr>
          <a:lstStyle/>
          <a:p>
            <a:r>
              <a:rPr lang="pl-PL" dirty="0">
                <a:latin typeface="Gabriola" panose="04040605051002020D02" pitchFamily="82" charset="0"/>
              </a:rPr>
              <a:t>String</a:t>
            </a:r>
          </a:p>
        </p:txBody>
      </p:sp>
      <p:sp>
        <p:nvSpPr>
          <p:cNvPr id="19" name="pole tekstowe 18">
            <a:extLst>
              <a:ext uri="{FF2B5EF4-FFF2-40B4-BE49-F238E27FC236}">
                <a16:creationId xmlns:a16="http://schemas.microsoft.com/office/drawing/2014/main" id="{74F85E08-DE01-6685-B48D-7F26A98E6173}"/>
              </a:ext>
            </a:extLst>
          </p:cNvPr>
          <p:cNvSpPr txBox="1"/>
          <p:nvPr/>
        </p:nvSpPr>
        <p:spPr>
          <a:xfrm rot="1186970">
            <a:off x="8087898" y="4060468"/>
            <a:ext cx="598241" cy="369332"/>
          </a:xfrm>
          <a:prstGeom prst="rect">
            <a:avLst/>
          </a:prstGeom>
          <a:noFill/>
        </p:spPr>
        <p:txBody>
          <a:bodyPr wrap="none" rtlCol="0">
            <a:spAutoFit/>
          </a:bodyPr>
          <a:lstStyle/>
          <a:p>
            <a:r>
              <a:rPr lang="pl-PL" dirty="0" err="1">
                <a:latin typeface="Gabriola" panose="04040605051002020D02" pitchFamily="82" charset="0"/>
              </a:rPr>
              <a:t>object</a:t>
            </a:r>
            <a:endParaRPr lang="pl-PL" dirty="0">
              <a:latin typeface="Gabriola" panose="04040605051002020D02" pitchFamily="82" charset="0"/>
            </a:endParaRPr>
          </a:p>
        </p:txBody>
      </p:sp>
      <p:sp>
        <p:nvSpPr>
          <p:cNvPr id="20" name="pole tekstowe 19">
            <a:extLst>
              <a:ext uri="{FF2B5EF4-FFF2-40B4-BE49-F238E27FC236}">
                <a16:creationId xmlns:a16="http://schemas.microsoft.com/office/drawing/2014/main" id="{D8C12F0B-4FC5-0C98-5F0B-8FA934DB8B36}"/>
              </a:ext>
            </a:extLst>
          </p:cNvPr>
          <p:cNvSpPr txBox="1"/>
          <p:nvPr/>
        </p:nvSpPr>
        <p:spPr>
          <a:xfrm>
            <a:off x="7447409" y="4272102"/>
            <a:ext cx="753732" cy="369332"/>
          </a:xfrm>
          <a:prstGeom prst="rect">
            <a:avLst/>
          </a:prstGeom>
          <a:noFill/>
        </p:spPr>
        <p:txBody>
          <a:bodyPr wrap="none" rtlCol="0">
            <a:spAutoFit/>
          </a:bodyPr>
          <a:lstStyle/>
          <a:p>
            <a:r>
              <a:rPr lang="pl-PL" dirty="0" err="1">
                <a:latin typeface="Gabriola" panose="04040605051002020D02" pitchFamily="82" charset="0"/>
              </a:rPr>
              <a:t>number</a:t>
            </a:r>
            <a:endParaRPr lang="pl-PL" dirty="0">
              <a:latin typeface="Gabriola" panose="04040605051002020D02" pitchFamily="82" charset="0"/>
            </a:endParaRPr>
          </a:p>
        </p:txBody>
      </p:sp>
      <p:sp>
        <p:nvSpPr>
          <p:cNvPr id="21" name="pole tekstowe 20">
            <a:extLst>
              <a:ext uri="{FF2B5EF4-FFF2-40B4-BE49-F238E27FC236}">
                <a16:creationId xmlns:a16="http://schemas.microsoft.com/office/drawing/2014/main" id="{13331FA5-8204-4B07-D1B0-4E6B29980619}"/>
              </a:ext>
            </a:extLst>
          </p:cNvPr>
          <p:cNvSpPr txBox="1"/>
          <p:nvPr/>
        </p:nvSpPr>
        <p:spPr>
          <a:xfrm rot="1025096">
            <a:off x="8035742" y="3578665"/>
            <a:ext cx="739305" cy="369332"/>
          </a:xfrm>
          <a:prstGeom prst="rect">
            <a:avLst/>
          </a:prstGeom>
          <a:noFill/>
        </p:spPr>
        <p:txBody>
          <a:bodyPr wrap="none" rtlCol="0">
            <a:spAutoFit/>
          </a:bodyPr>
          <a:lstStyle/>
          <a:p>
            <a:r>
              <a:rPr lang="pl-PL" dirty="0" err="1">
                <a:latin typeface="Gabriola" panose="04040605051002020D02" pitchFamily="82" charset="0"/>
              </a:rPr>
              <a:t>boolean</a:t>
            </a:r>
            <a:endParaRPr lang="pl-PL" dirty="0">
              <a:latin typeface="Gabriola" panose="04040605051002020D02" pitchFamily="82" charset="0"/>
            </a:endParaRPr>
          </a:p>
        </p:txBody>
      </p:sp>
    </p:spTree>
    <p:extLst>
      <p:ext uri="{BB962C8B-B14F-4D97-AF65-F5344CB8AC3E}">
        <p14:creationId xmlns:p14="http://schemas.microsoft.com/office/powerpoint/2010/main" val="166982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2000"/>
                                        <p:tgtEl>
                                          <p:spTgt spid="18"/>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circle(in)">
                                      <p:cBhvr>
                                        <p:cTn id="42" dur="2000"/>
                                        <p:tgtEl>
                                          <p:spTgt spid="2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circle(in)">
                                      <p:cBhvr>
                                        <p:cTn id="45" dur="2000"/>
                                        <p:tgtEl>
                                          <p:spTgt spid="19"/>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circle(in)">
                                      <p:cBhvr>
                                        <p:cTn id="48" dur="20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0" fill="hold"/>
                                        <p:tgtEl>
                                          <p:spTgt spid="8"/>
                                        </p:tgtEl>
                                        <p:attrNameLst>
                                          <p:attrName>ppt_w</p:attrName>
                                        </p:attrNameLst>
                                      </p:cBhvr>
                                      <p:tavLst>
                                        <p:tav tm="0">
                                          <p:val>
                                            <p:fltVal val="0"/>
                                          </p:val>
                                        </p:tav>
                                        <p:tav tm="100000">
                                          <p:val>
                                            <p:strVal val="#ppt_w"/>
                                          </p:val>
                                        </p:tav>
                                      </p:tavLst>
                                    </p:anim>
                                    <p:anim calcmode="lin" valueType="num">
                                      <p:cBhvr>
                                        <p:cTn id="54" dur="1000" fill="hold"/>
                                        <p:tgtEl>
                                          <p:spTgt spid="8"/>
                                        </p:tgtEl>
                                        <p:attrNameLst>
                                          <p:attrName>ppt_h</p:attrName>
                                        </p:attrNameLst>
                                      </p:cBhvr>
                                      <p:tavLst>
                                        <p:tav tm="0">
                                          <p:val>
                                            <p:fltVal val="0"/>
                                          </p:val>
                                        </p:tav>
                                        <p:tav tm="100000">
                                          <p:val>
                                            <p:strVal val="#ppt_h"/>
                                          </p:val>
                                        </p:tav>
                                      </p:tavLst>
                                    </p:anim>
                                    <p:anim calcmode="lin" valueType="num">
                                      <p:cBhvr>
                                        <p:cTn id="55" dur="1000" fill="hold"/>
                                        <p:tgtEl>
                                          <p:spTgt spid="8"/>
                                        </p:tgtEl>
                                        <p:attrNameLst>
                                          <p:attrName>style.rotation</p:attrName>
                                        </p:attrNameLst>
                                      </p:cBhvr>
                                      <p:tavLst>
                                        <p:tav tm="0">
                                          <p:val>
                                            <p:fltVal val="90"/>
                                          </p:val>
                                        </p:tav>
                                        <p:tav tm="100000">
                                          <p:val>
                                            <p:fltVal val="0"/>
                                          </p:val>
                                        </p:tav>
                                      </p:tavLst>
                                    </p:anim>
                                    <p:animEffect transition="in" filter="fade">
                                      <p:cBhvr>
                                        <p:cTn id="56" dur="1000"/>
                                        <p:tgtEl>
                                          <p:spTgt spid="8"/>
                                        </p:tgtEl>
                                      </p:cBhvr>
                                    </p:animEffect>
                                  </p:childTnLst>
                                </p:cTn>
                              </p:par>
                            </p:childTnLst>
                          </p:cTn>
                        </p:par>
                        <p:par>
                          <p:cTn id="57" fill="hold">
                            <p:stCondLst>
                              <p:cond delay="1000"/>
                            </p:stCondLst>
                            <p:childTnLst>
                              <p:par>
                                <p:cTn id="58" presetID="14" presetClass="entr" presetSubtype="1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randombar(horizontal)">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circle(in)">
                                      <p:cBhvr>
                                        <p:cTn id="65" dur="2000"/>
                                        <p:tgtEl>
                                          <p:spTgt spid="12"/>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circle(in)">
                                      <p:cBhvr>
                                        <p:cTn id="68" dur="2000"/>
                                        <p:tgtEl>
                                          <p:spTgt spid="14"/>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circle(in)">
                                      <p:cBhvr>
                                        <p:cTn id="71" dur="2000"/>
                                        <p:tgtEl>
                                          <p:spTgt spid="15"/>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circle(in)">
                                      <p:cBhvr>
                                        <p:cTn id="74" dur="2000"/>
                                        <p:tgtEl>
                                          <p:spTgt spid="16"/>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circle(in)">
                                      <p:cBhvr>
                                        <p:cTn id="7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animBg="1"/>
      <p:bldP spid="9" grpId="0" animBg="1"/>
      <p:bldP spid="10" grpId="0"/>
      <p:bldP spid="11" grpId="0"/>
      <p:bldP spid="12" grpId="0"/>
      <p:bldP spid="14" grpId="0"/>
      <p:bldP spid="15" grpId="0"/>
      <p:bldP spid="16" grpId="0"/>
      <p:bldP spid="17" grpId="0"/>
      <p:bldP spid="18" grpId="0"/>
      <p:bldP spid="19" grpId="0"/>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745E86-71D5-D9DB-7698-099718DD498C}"/>
              </a:ext>
            </a:extLst>
          </p:cNvPr>
          <p:cNvSpPr>
            <a:spLocks noGrp="1"/>
          </p:cNvSpPr>
          <p:nvPr>
            <p:ph type="title"/>
          </p:nvPr>
        </p:nvSpPr>
        <p:spPr>
          <a:xfrm>
            <a:off x="685802" y="1"/>
            <a:ext cx="10131425" cy="1054100"/>
          </a:xfrm>
        </p:spPr>
        <p:txBody>
          <a:bodyPr/>
          <a:lstStyle/>
          <a:p>
            <a:pPr algn="ctr"/>
            <a:r>
              <a:rPr lang="pl-PL" sz="2400" dirty="0"/>
              <a:t>Dlaczego </a:t>
            </a:r>
            <a:r>
              <a:rPr lang="pl-PL" sz="4000" dirty="0" err="1"/>
              <a:t>A</a:t>
            </a:r>
            <a:r>
              <a:rPr lang="pl-PL" sz="2400" dirty="0" err="1"/>
              <a:t>ngular</a:t>
            </a:r>
            <a:r>
              <a:rPr lang="pl-PL" sz="2400" dirty="0"/>
              <a:t> kocha </a:t>
            </a:r>
            <a:r>
              <a:rPr lang="pl-PL" sz="4000" dirty="0" err="1"/>
              <a:t>T</a:t>
            </a:r>
            <a:r>
              <a:rPr lang="pl-PL" sz="2400" dirty="0" err="1"/>
              <a:t>ype</a:t>
            </a:r>
            <a:r>
              <a:rPr lang="pl-PL" sz="4000" dirty="0" err="1"/>
              <a:t>S</a:t>
            </a:r>
            <a:r>
              <a:rPr lang="pl-PL" sz="2400" dirty="0" err="1"/>
              <a:t>cript</a:t>
            </a:r>
            <a:r>
              <a:rPr lang="pl-PL" dirty="0"/>
              <a:t>?</a:t>
            </a:r>
          </a:p>
        </p:txBody>
      </p:sp>
      <p:graphicFrame>
        <p:nvGraphicFramePr>
          <p:cNvPr id="5" name="Symbol zastępczy zawartości 4">
            <a:extLst>
              <a:ext uri="{FF2B5EF4-FFF2-40B4-BE49-F238E27FC236}">
                <a16:creationId xmlns:a16="http://schemas.microsoft.com/office/drawing/2014/main" id="{21512427-1173-8EE1-440D-644025AE8B41}"/>
              </a:ext>
            </a:extLst>
          </p:cNvPr>
          <p:cNvGraphicFramePr>
            <a:graphicFrameLocks noGrp="1"/>
          </p:cNvGraphicFramePr>
          <p:nvPr>
            <p:ph idx="1"/>
            <p:extLst>
              <p:ext uri="{D42A27DB-BD31-4B8C-83A1-F6EECF244321}">
                <p14:modId xmlns:p14="http://schemas.microsoft.com/office/powerpoint/2010/main" val="3071714913"/>
              </p:ext>
            </p:extLst>
          </p:nvPr>
        </p:nvGraphicFramePr>
        <p:xfrm>
          <a:off x="685802" y="1219200"/>
          <a:ext cx="5808516" cy="5095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B2BEFEB6-FE8E-5B7E-AD5F-FAC328FA7201}"/>
              </a:ext>
            </a:extLst>
          </p:cNvPr>
          <p:cNvSpPr>
            <a:spLocks noGrp="1"/>
          </p:cNvSpPr>
          <p:nvPr>
            <p:ph type="dt" sz="half" idx="10"/>
          </p:nvPr>
        </p:nvSpPr>
        <p:spPr>
          <a:xfrm>
            <a:off x="10359193" y="6480175"/>
            <a:ext cx="1832807" cy="377825"/>
          </a:xfrm>
        </p:spPr>
        <p:txBody>
          <a:bodyPr/>
          <a:lstStyle/>
          <a:p>
            <a:pPr rtl="0"/>
            <a:r>
              <a:rPr lang="pl-PL" dirty="0" err="1"/>
              <a:t>Angular</a:t>
            </a:r>
            <a:r>
              <a:rPr lang="pl-PL" dirty="0"/>
              <a:t> – poziom podstawowy</a:t>
            </a:r>
            <a:endParaRPr lang="en-US" dirty="0"/>
          </a:p>
        </p:txBody>
      </p:sp>
      <p:pic>
        <p:nvPicPr>
          <p:cNvPr id="13" name="Obraz 12">
            <a:extLst>
              <a:ext uri="{FF2B5EF4-FFF2-40B4-BE49-F238E27FC236}">
                <a16:creationId xmlns:a16="http://schemas.microsoft.com/office/drawing/2014/main" id="{251A2108-5349-9CAD-4384-11832B82C385}"/>
              </a:ext>
            </a:extLst>
          </p:cNvPr>
          <p:cNvPicPr>
            <a:picLocks noChangeAspect="1"/>
          </p:cNvPicPr>
          <p:nvPr/>
        </p:nvPicPr>
        <p:blipFill>
          <a:blip r:embed="rId8"/>
          <a:stretch>
            <a:fillRect/>
          </a:stretch>
        </p:blipFill>
        <p:spPr>
          <a:xfrm>
            <a:off x="6756400" y="1323974"/>
            <a:ext cx="4749798" cy="2266949"/>
          </a:xfrm>
          <a:prstGeom prst="rect">
            <a:avLst/>
          </a:prstGeom>
        </p:spPr>
      </p:pic>
      <p:pic>
        <p:nvPicPr>
          <p:cNvPr id="17" name="Obraz 16">
            <a:extLst>
              <a:ext uri="{FF2B5EF4-FFF2-40B4-BE49-F238E27FC236}">
                <a16:creationId xmlns:a16="http://schemas.microsoft.com/office/drawing/2014/main" id="{748134EB-1E42-1437-AF1C-7423BAF37B8C}"/>
              </a:ext>
            </a:extLst>
          </p:cNvPr>
          <p:cNvPicPr>
            <a:picLocks noChangeAspect="1"/>
          </p:cNvPicPr>
          <p:nvPr/>
        </p:nvPicPr>
        <p:blipFill>
          <a:blip r:embed="rId9"/>
          <a:stretch>
            <a:fillRect/>
          </a:stretch>
        </p:blipFill>
        <p:spPr>
          <a:xfrm>
            <a:off x="6756400" y="3943350"/>
            <a:ext cx="4749798" cy="2371725"/>
          </a:xfrm>
          <a:prstGeom prst="rect">
            <a:avLst/>
          </a:prstGeom>
        </p:spPr>
      </p:pic>
    </p:spTree>
    <p:extLst>
      <p:ext uri="{BB962C8B-B14F-4D97-AF65-F5344CB8AC3E}">
        <p14:creationId xmlns:p14="http://schemas.microsoft.com/office/powerpoint/2010/main" val="1026565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000"/>
                            </p:stCondLst>
                            <p:childTnLst>
                              <p:par>
                                <p:cTn id="14" presetID="14" presetClass="entr" presetSubtype="10" fill="hold" nodeType="afterEffect">
                                  <p:stCondLst>
                                    <p:cond delay="150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childTnLst>
                          </p:cTn>
                        </p:par>
                        <p:par>
                          <p:cTn id="17" fill="hold">
                            <p:stCondLst>
                              <p:cond delay="3000"/>
                            </p:stCondLst>
                            <p:childTnLst>
                              <p:par>
                                <p:cTn id="18" presetID="14" presetClass="entr" presetSubtype="10" fill="hold" nodeType="afterEffect">
                                  <p:stCondLst>
                                    <p:cond delay="1500"/>
                                  </p:stCondLst>
                                  <p:childTnLst>
                                    <p:set>
                                      <p:cBhvr>
                                        <p:cTn id="19" dur="1" fill="hold">
                                          <p:stCondLst>
                                            <p:cond delay="0"/>
                                          </p:stCondLst>
                                        </p:cTn>
                                        <p:tgtEl>
                                          <p:spTgt spid="17"/>
                                        </p:tgtEl>
                                        <p:attrNameLst>
                                          <p:attrName>style.visibility</p:attrName>
                                        </p:attrNameLst>
                                      </p:cBhvr>
                                      <p:to>
                                        <p:strVal val="visible"/>
                                      </p:to>
                                    </p:set>
                                    <p:animEffect transition="in" filter="randombar(horizontal)">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CF6D3685-6928-9AB5-570B-DC28470FCD53}"/>
              </a:ext>
            </a:extLst>
          </p:cNvPr>
          <p:cNvGraphicFramePr>
            <a:graphicFrameLocks noGrp="1"/>
          </p:cNvGraphicFramePr>
          <p:nvPr>
            <p:ph idx="1"/>
            <p:extLst>
              <p:ext uri="{D42A27DB-BD31-4B8C-83A1-F6EECF244321}">
                <p14:modId xmlns:p14="http://schemas.microsoft.com/office/powerpoint/2010/main" val="2419307082"/>
              </p:ext>
            </p:extLst>
          </p:nvPr>
        </p:nvGraphicFramePr>
        <p:xfrm>
          <a:off x="415635" y="1400175"/>
          <a:ext cx="11506202" cy="4782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ytuł 1">
            <a:extLst>
              <a:ext uri="{FF2B5EF4-FFF2-40B4-BE49-F238E27FC236}">
                <a16:creationId xmlns:a16="http://schemas.microsoft.com/office/drawing/2014/main" id="{720B3200-189A-540B-6178-B4F629141A3B}"/>
              </a:ext>
            </a:extLst>
          </p:cNvPr>
          <p:cNvSpPr>
            <a:spLocks noGrp="1"/>
          </p:cNvSpPr>
          <p:nvPr>
            <p:ph type="title"/>
          </p:nvPr>
        </p:nvSpPr>
        <p:spPr>
          <a:xfrm>
            <a:off x="1030287" y="0"/>
            <a:ext cx="10131425" cy="1076325"/>
          </a:xfrm>
        </p:spPr>
        <p:txBody>
          <a:bodyPr/>
          <a:lstStyle/>
          <a:p>
            <a:pPr algn="ctr"/>
            <a:r>
              <a:rPr lang="pl-PL" sz="2400" dirty="0"/>
              <a:t>Różnice i zalety </a:t>
            </a:r>
            <a:r>
              <a:rPr lang="pl-PL" sz="4000" dirty="0" err="1"/>
              <a:t>T</a:t>
            </a:r>
            <a:r>
              <a:rPr lang="pl-PL" sz="2400" dirty="0" err="1"/>
              <a:t>ype</a:t>
            </a:r>
            <a:r>
              <a:rPr lang="pl-PL" sz="4000" dirty="0" err="1"/>
              <a:t>S</a:t>
            </a:r>
            <a:r>
              <a:rPr lang="pl-PL" sz="2400" dirty="0" err="1"/>
              <a:t>cript</a:t>
            </a:r>
            <a:r>
              <a:rPr lang="pl-PL" sz="2400" dirty="0"/>
              <a:t>?</a:t>
            </a:r>
          </a:p>
        </p:txBody>
      </p:sp>
      <p:sp>
        <p:nvSpPr>
          <p:cNvPr id="4" name="Symbol zastępczy daty 3">
            <a:extLst>
              <a:ext uri="{FF2B5EF4-FFF2-40B4-BE49-F238E27FC236}">
                <a16:creationId xmlns:a16="http://schemas.microsoft.com/office/drawing/2014/main" id="{345DC9F6-73AB-63AD-50A4-7126BF3D53CE}"/>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428141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00AD39-BB78-8309-38D4-B899489257A6}"/>
              </a:ext>
            </a:extLst>
          </p:cNvPr>
          <p:cNvSpPr>
            <a:spLocks noGrp="1"/>
          </p:cNvSpPr>
          <p:nvPr>
            <p:ph type="title"/>
          </p:nvPr>
        </p:nvSpPr>
        <p:spPr>
          <a:xfrm>
            <a:off x="685801" y="33867"/>
            <a:ext cx="10131425" cy="1456267"/>
          </a:xfrm>
        </p:spPr>
        <p:txBody>
          <a:bodyPr>
            <a:normAutofit/>
          </a:bodyPr>
          <a:lstStyle/>
          <a:p>
            <a:pPr algn="ctr"/>
            <a:r>
              <a:rPr lang="pl-PL" sz="2400" dirty="0"/>
              <a:t>Szybki kurs </a:t>
            </a:r>
            <a:r>
              <a:rPr lang="pl-PL" sz="4000" dirty="0" err="1"/>
              <a:t>T</a:t>
            </a:r>
            <a:r>
              <a:rPr lang="pl-PL" sz="2400" dirty="0" err="1"/>
              <a:t>ype</a:t>
            </a:r>
            <a:r>
              <a:rPr lang="pl-PL" sz="4000" dirty="0" err="1"/>
              <a:t>S</a:t>
            </a:r>
            <a:r>
              <a:rPr lang="pl-PL" sz="2400" dirty="0" err="1"/>
              <a:t>cript</a:t>
            </a:r>
            <a:r>
              <a:rPr lang="pl-PL" sz="2400" dirty="0"/>
              <a:t> - podstawowe pojęcia</a:t>
            </a:r>
          </a:p>
        </p:txBody>
      </p:sp>
      <p:sp>
        <p:nvSpPr>
          <p:cNvPr id="3" name="Symbol zastępczy daty 3">
            <a:extLst>
              <a:ext uri="{FF2B5EF4-FFF2-40B4-BE49-F238E27FC236}">
                <a16:creationId xmlns:a16="http://schemas.microsoft.com/office/drawing/2014/main" id="{D7D035F2-98AB-5181-C3AB-D3B9ED0E65A0}"/>
              </a:ext>
            </a:extLst>
          </p:cNvPr>
          <p:cNvSpPr txBox="1">
            <a:spLocks/>
          </p:cNvSpPr>
          <p:nvPr/>
        </p:nvSpPr>
        <p:spPr>
          <a:xfrm>
            <a:off x="10308393" y="6558370"/>
            <a:ext cx="1883607" cy="283754"/>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771A45D6-4CFD-1BA2-C8E8-1F41E4852DF2}"/>
              </a:ext>
            </a:extLst>
          </p:cNvPr>
          <p:cNvSpPr txBox="1"/>
          <p:nvPr/>
        </p:nvSpPr>
        <p:spPr>
          <a:xfrm>
            <a:off x="333601" y="1787063"/>
            <a:ext cx="5762399" cy="4801314"/>
          </a:xfrm>
          <a:prstGeom prst="rect">
            <a:avLst/>
          </a:prstGeom>
          <a:noFill/>
        </p:spPr>
        <p:txBody>
          <a:bodyPr wrap="square" rtlCol="0">
            <a:spAutoFit/>
          </a:bodyPr>
          <a:lstStyle/>
          <a:p>
            <a:r>
              <a:rPr lang="pl-PL" dirty="0"/>
              <a:t>Interfejs to sposób na opisanie kształtu obiektu. Używa się go do definiowania, jakie właściwości i metody obiekt musi mieć.</a:t>
            </a:r>
          </a:p>
          <a:p>
            <a:br>
              <a:rPr lang="pl-PL" dirty="0"/>
            </a:br>
            <a:r>
              <a:rPr lang="pl-PL" b="1" dirty="0" err="1"/>
              <a:t>interface</a:t>
            </a:r>
            <a:r>
              <a:rPr lang="pl-PL" dirty="0"/>
              <a:t> </a:t>
            </a:r>
            <a:r>
              <a:rPr lang="pl-PL" dirty="0" err="1"/>
              <a:t>Uzytkownik</a:t>
            </a:r>
            <a:r>
              <a:rPr lang="pl-PL" dirty="0"/>
              <a:t> { </a:t>
            </a:r>
            <a:br>
              <a:rPr lang="pl-PL" dirty="0"/>
            </a:br>
            <a:r>
              <a:rPr lang="pl-PL" dirty="0"/>
              <a:t>    </a:t>
            </a:r>
            <a:r>
              <a:rPr lang="pl-PL" dirty="0" err="1"/>
              <a:t>imie</a:t>
            </a:r>
            <a:r>
              <a:rPr lang="pl-PL" dirty="0"/>
              <a:t>: string; </a:t>
            </a:r>
            <a:br>
              <a:rPr lang="pl-PL" dirty="0"/>
            </a:br>
            <a:r>
              <a:rPr lang="pl-PL" dirty="0"/>
              <a:t>    wiek: </a:t>
            </a:r>
            <a:r>
              <a:rPr lang="pl-PL" dirty="0" err="1"/>
              <a:t>number</a:t>
            </a:r>
            <a:r>
              <a:rPr lang="pl-PL" dirty="0"/>
              <a:t>;</a:t>
            </a:r>
            <a:br>
              <a:rPr lang="pl-PL" dirty="0"/>
            </a:br>
            <a:r>
              <a:rPr lang="pl-PL" dirty="0"/>
              <a:t>} </a:t>
            </a:r>
          </a:p>
          <a:p>
            <a:endParaRPr lang="pl-PL" dirty="0"/>
          </a:p>
          <a:p>
            <a:r>
              <a:rPr lang="pl-PL" b="1" dirty="0" err="1"/>
              <a:t>function</a:t>
            </a:r>
            <a:r>
              <a:rPr lang="pl-PL" dirty="0"/>
              <a:t> przywitaj(</a:t>
            </a:r>
            <a:r>
              <a:rPr lang="pl-PL" dirty="0" err="1"/>
              <a:t>uzytkownik</a:t>
            </a:r>
            <a:r>
              <a:rPr lang="pl-PL" dirty="0"/>
              <a:t>: </a:t>
            </a:r>
            <a:r>
              <a:rPr lang="pl-PL" dirty="0" err="1"/>
              <a:t>Uzytkownik</a:t>
            </a:r>
            <a:r>
              <a:rPr lang="pl-PL" dirty="0"/>
              <a:t>): string {</a:t>
            </a:r>
          </a:p>
          <a:p>
            <a:r>
              <a:rPr lang="pl-PL" dirty="0"/>
              <a:t>    return `Cześć, ${</a:t>
            </a:r>
            <a:r>
              <a:rPr lang="pl-PL" dirty="0" err="1"/>
              <a:t>uzytkownik.imie</a:t>
            </a:r>
            <a:r>
              <a:rPr lang="pl-PL" dirty="0"/>
              <a:t>}! Masz ${</a:t>
            </a:r>
            <a:r>
              <a:rPr lang="pl-PL" dirty="0" err="1"/>
              <a:t>uzytkownik.wiek</a:t>
            </a:r>
            <a:r>
              <a:rPr lang="pl-PL" dirty="0"/>
              <a:t>} lat.`;</a:t>
            </a:r>
          </a:p>
          <a:p>
            <a:r>
              <a:rPr lang="pl-PL" dirty="0"/>
              <a:t>} </a:t>
            </a:r>
            <a:br>
              <a:rPr lang="pl-PL" dirty="0"/>
            </a:br>
            <a:endParaRPr lang="pl-PL" dirty="0"/>
          </a:p>
          <a:p>
            <a:r>
              <a:rPr lang="pl-PL" b="1" dirty="0" err="1"/>
              <a:t>const</a:t>
            </a:r>
            <a:r>
              <a:rPr lang="pl-PL" dirty="0"/>
              <a:t> osoba = { </a:t>
            </a:r>
            <a:r>
              <a:rPr lang="pl-PL" dirty="0" err="1"/>
              <a:t>imie</a:t>
            </a:r>
            <a:r>
              <a:rPr lang="pl-PL" dirty="0"/>
              <a:t>: "Ania", wiek: 25 }; console.log(</a:t>
            </a:r>
            <a:r>
              <a:rPr lang="pl-PL" b="1" dirty="0"/>
              <a:t>przywitaj</a:t>
            </a:r>
            <a:r>
              <a:rPr lang="pl-PL" dirty="0"/>
              <a:t>(osoba)); </a:t>
            </a:r>
            <a:r>
              <a:rPr lang="pl-PL" b="1" dirty="0">
                <a:solidFill>
                  <a:schemeClr val="bg1">
                    <a:lumMod val="50000"/>
                    <a:lumOff val="50000"/>
                  </a:schemeClr>
                </a:solidFill>
              </a:rPr>
              <a:t>// Cześć, Ania! Masz 25 lat.</a:t>
            </a:r>
            <a:br>
              <a:rPr lang="pl-PL" dirty="0"/>
            </a:br>
            <a:endParaRPr lang="pl-PL" dirty="0"/>
          </a:p>
        </p:txBody>
      </p:sp>
      <p:sp>
        <p:nvSpPr>
          <p:cNvPr id="6" name="pole tekstowe 5">
            <a:extLst>
              <a:ext uri="{FF2B5EF4-FFF2-40B4-BE49-F238E27FC236}">
                <a16:creationId xmlns:a16="http://schemas.microsoft.com/office/drawing/2014/main" id="{99EBBDFD-4621-6A8D-473E-2D452B1066BC}"/>
              </a:ext>
            </a:extLst>
          </p:cNvPr>
          <p:cNvSpPr txBox="1"/>
          <p:nvPr/>
        </p:nvSpPr>
        <p:spPr>
          <a:xfrm>
            <a:off x="6487886" y="1787063"/>
            <a:ext cx="5370512" cy="4524315"/>
          </a:xfrm>
          <a:prstGeom prst="rect">
            <a:avLst/>
          </a:prstGeom>
          <a:noFill/>
        </p:spPr>
        <p:txBody>
          <a:bodyPr wrap="square" rtlCol="0">
            <a:spAutoFit/>
          </a:bodyPr>
          <a:lstStyle/>
          <a:p>
            <a:r>
              <a:rPr lang="pl-PL" dirty="0"/>
              <a:t>Typ jest podobny do interfejsu, ale bardziej elastyczny. Używamy go, gdy chcemy tworzyć aliasy typów (np. skróty) lub bardziej złożone struktury.</a:t>
            </a:r>
            <a:br>
              <a:rPr lang="pl-PL" dirty="0"/>
            </a:br>
            <a:endParaRPr lang="pl-PL" dirty="0"/>
          </a:p>
          <a:p>
            <a:br>
              <a:rPr lang="pl-PL" dirty="0"/>
            </a:br>
            <a:r>
              <a:rPr lang="pl-PL" b="1" dirty="0" err="1"/>
              <a:t>type</a:t>
            </a:r>
            <a:r>
              <a:rPr lang="pl-PL" dirty="0"/>
              <a:t> </a:t>
            </a:r>
            <a:r>
              <a:rPr lang="pl-PL" dirty="0" err="1"/>
              <a:t>LiczbaLubTekst</a:t>
            </a:r>
            <a:r>
              <a:rPr lang="pl-PL" dirty="0"/>
              <a:t> = </a:t>
            </a:r>
            <a:r>
              <a:rPr lang="pl-PL" dirty="0" err="1"/>
              <a:t>number</a:t>
            </a:r>
            <a:r>
              <a:rPr lang="pl-PL" dirty="0"/>
              <a:t> | string;</a:t>
            </a:r>
          </a:p>
          <a:p>
            <a:endParaRPr lang="pl-PL" dirty="0"/>
          </a:p>
          <a:p>
            <a:r>
              <a:rPr lang="pl-PL" b="1" dirty="0" err="1"/>
              <a:t>function</a:t>
            </a:r>
            <a:r>
              <a:rPr lang="pl-PL" dirty="0"/>
              <a:t> wypisz(</a:t>
            </a:r>
            <a:r>
              <a:rPr lang="pl-PL" dirty="0" err="1"/>
              <a:t>wartosc</a:t>
            </a:r>
            <a:r>
              <a:rPr lang="pl-PL" dirty="0"/>
              <a:t>: </a:t>
            </a:r>
            <a:r>
              <a:rPr lang="pl-PL" dirty="0" err="1"/>
              <a:t>LiczbaLubTekst</a:t>
            </a:r>
            <a:r>
              <a:rPr lang="pl-PL" dirty="0"/>
              <a:t>): </a:t>
            </a:r>
            <a:r>
              <a:rPr lang="pl-PL" dirty="0" err="1"/>
              <a:t>void</a:t>
            </a:r>
            <a:r>
              <a:rPr lang="pl-PL" dirty="0"/>
              <a:t> {       	console.log(`Wartość to: ${</a:t>
            </a:r>
            <a:r>
              <a:rPr lang="pl-PL" dirty="0" err="1"/>
              <a:t>wartosc</a:t>
            </a:r>
            <a:r>
              <a:rPr lang="pl-PL" dirty="0"/>
              <a:t>}`);</a:t>
            </a:r>
          </a:p>
          <a:p>
            <a:r>
              <a:rPr lang="pl-PL" dirty="0"/>
              <a:t>}</a:t>
            </a:r>
          </a:p>
          <a:p>
            <a:endParaRPr lang="pl-PL" dirty="0"/>
          </a:p>
          <a:p>
            <a:r>
              <a:rPr lang="pl-PL" b="1" dirty="0"/>
              <a:t>wypisz</a:t>
            </a:r>
            <a:r>
              <a:rPr lang="pl-PL" dirty="0"/>
              <a:t>(42); </a:t>
            </a:r>
            <a:r>
              <a:rPr lang="pl-PL" b="1" dirty="0">
                <a:solidFill>
                  <a:schemeClr val="bg1">
                    <a:lumMod val="50000"/>
                    <a:lumOff val="50000"/>
                  </a:schemeClr>
                </a:solidFill>
              </a:rPr>
              <a:t>// Wartość to: 42</a:t>
            </a:r>
          </a:p>
          <a:p>
            <a:endParaRPr lang="pl-PL" dirty="0"/>
          </a:p>
          <a:p>
            <a:r>
              <a:rPr lang="pl-PL" b="1" dirty="0"/>
              <a:t>wypisz</a:t>
            </a:r>
            <a:r>
              <a:rPr lang="pl-PL" dirty="0"/>
              <a:t>("Cześć!"); </a:t>
            </a:r>
            <a:r>
              <a:rPr lang="pl-PL" b="1" dirty="0">
                <a:solidFill>
                  <a:schemeClr val="bg1">
                    <a:lumMod val="50000"/>
                    <a:lumOff val="50000"/>
                  </a:schemeClr>
                </a:solidFill>
              </a:rPr>
              <a:t>// Wartość to: Cześć!</a:t>
            </a:r>
            <a:br>
              <a:rPr lang="pl-PL" dirty="0"/>
            </a:br>
            <a:br>
              <a:rPr lang="pl-PL" dirty="0"/>
            </a:br>
            <a:endParaRPr lang="pl-PL" dirty="0"/>
          </a:p>
        </p:txBody>
      </p:sp>
    </p:spTree>
    <p:extLst>
      <p:ext uri="{BB962C8B-B14F-4D97-AF65-F5344CB8AC3E}">
        <p14:creationId xmlns:p14="http://schemas.microsoft.com/office/powerpoint/2010/main" val="22523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156DC8-8A3B-A455-2E23-27266B36CA3F}"/>
              </a:ext>
            </a:extLst>
          </p:cNvPr>
          <p:cNvSpPr>
            <a:spLocks noGrp="1"/>
          </p:cNvSpPr>
          <p:nvPr>
            <p:ph type="title"/>
          </p:nvPr>
        </p:nvSpPr>
        <p:spPr>
          <a:xfrm>
            <a:off x="702277" y="0"/>
            <a:ext cx="10131425" cy="947351"/>
          </a:xfrm>
        </p:spPr>
        <p:txBody>
          <a:bodyPr/>
          <a:lstStyle/>
          <a:p>
            <a:pPr algn="ctr"/>
            <a:r>
              <a:rPr lang="pl-PL" dirty="0" err="1"/>
              <a:t>Dekoratory</a:t>
            </a:r>
            <a:endParaRPr lang="pl-PL" dirty="0"/>
          </a:p>
        </p:txBody>
      </p:sp>
      <p:sp>
        <p:nvSpPr>
          <p:cNvPr id="6" name="Symbol zastępczy daty 3">
            <a:extLst>
              <a:ext uri="{FF2B5EF4-FFF2-40B4-BE49-F238E27FC236}">
                <a16:creationId xmlns:a16="http://schemas.microsoft.com/office/drawing/2014/main" id="{18B092DF-EB32-4034-C10F-022B92A03815}"/>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3FACC746-7F05-3D3E-192F-A7C656482AD7}"/>
              </a:ext>
            </a:extLst>
          </p:cNvPr>
          <p:cNvSpPr>
            <a:spLocks noChangeArrowheads="1"/>
          </p:cNvSpPr>
          <p:nvPr/>
        </p:nvSpPr>
        <p:spPr bwMode="auto">
          <a:xfrm>
            <a:off x="551935" y="1467779"/>
            <a:ext cx="11154033" cy="521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pP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korzysta z dekoratorów zdefiniowanych w </a:t>
            </a:r>
            <a:r>
              <a:rPr kumimoji="0" lang="pl-PL" altLang="pl-PL" sz="1600" b="0" i="0" u="none" strike="noStrike" cap="none" normalizeH="0" baseline="0" dirty="0" err="1">
                <a:ln>
                  <a:noFill/>
                </a:ln>
                <a:solidFill>
                  <a:schemeClr val="tx1"/>
                </a:solidFill>
                <a:effectLst/>
                <a:latin typeface="Arial" panose="020B0604020202020204" pitchFamily="34" charset="0"/>
              </a:rPr>
              <a:t>TypeScript</a:t>
            </a:r>
            <a:r>
              <a:rPr kumimoji="0" lang="pl-PL" altLang="pl-PL" sz="1600" b="0" i="0" u="none" strike="noStrike" cap="none" normalizeH="0" baseline="0" dirty="0">
                <a:ln>
                  <a:noFill/>
                </a:ln>
                <a:solidFill>
                  <a:schemeClr val="tx1"/>
                </a:solidFill>
                <a:effectLst/>
                <a:latin typeface="Arial" panose="020B0604020202020204" pitchFamily="34" charset="0"/>
              </a:rPr>
              <a:t> do dodawania dodatkowych informacji (metadanych) do klas, metod czy właściwości.</a:t>
            </a:r>
          </a:p>
          <a:p>
            <a:pPr defTabSz="914400" eaLnBrk="0" fontAlgn="base" hangingPunct="0">
              <a:lnSpc>
                <a:spcPct val="150000"/>
              </a:lnSpc>
              <a:spcBef>
                <a:spcPct val="0"/>
              </a:spcBef>
              <a:spcAft>
                <a:spcPct val="0"/>
              </a:spcAft>
            </a:pPr>
            <a:r>
              <a:rPr kumimoji="0" lang="pl-PL" altLang="pl-PL" sz="1600" b="0" i="0" u="none" strike="noStrike" cap="none" normalizeH="0" baseline="0" dirty="0">
                <a:ln>
                  <a:noFill/>
                </a:ln>
                <a:solidFill>
                  <a:schemeClr val="tx1"/>
                </a:solidFill>
                <a:effectLst/>
                <a:latin typeface="Arial" panose="020B0604020202020204" pitchFamily="34" charset="0"/>
              </a:rPr>
              <a:t>Chociaż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ma swoje własne </a:t>
            </a:r>
            <a:r>
              <a:rPr kumimoji="0" lang="pl-PL" altLang="pl-PL" sz="1600" b="0" i="0" u="none" strike="noStrike" cap="none" normalizeH="0" baseline="0" dirty="0" err="1">
                <a:ln>
                  <a:noFill/>
                </a:ln>
                <a:solidFill>
                  <a:schemeClr val="tx1"/>
                </a:solidFill>
                <a:effectLst/>
                <a:latin typeface="Arial" panose="020B0604020202020204" pitchFamily="34" charset="0"/>
              </a:rPr>
              <a:t>dekoratory</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a:ln>
                  <a:noFill/>
                </a:ln>
                <a:solidFill>
                  <a:schemeClr val="tx1"/>
                </a:solidFill>
                <a:effectLst/>
              </a:rPr>
              <a:t> są one zbudowane na podstawie funkcji dekoratorów </a:t>
            </a:r>
            <a:r>
              <a:rPr kumimoji="0" lang="pl-PL" altLang="pl-PL" sz="1600" b="0" i="0" u="none" strike="noStrike" cap="none" normalizeH="0" baseline="0" dirty="0" err="1">
                <a:ln>
                  <a:noFill/>
                </a:ln>
                <a:solidFill>
                  <a:schemeClr val="tx1"/>
                </a:solidFill>
                <a:effectLst/>
              </a:rPr>
              <a:t>TypeScriptu</a:t>
            </a:r>
            <a:r>
              <a:rPr lang="pl-PL" altLang="pl-PL" sz="1600" dirty="0">
                <a:latin typeface="Arial" panose="020B0604020202020204" pitchFamily="34" charset="0"/>
              </a:rPr>
              <a:t>:</a:t>
            </a:r>
          </a:p>
          <a:p>
            <a:pPr defTabSz="914400" eaLnBrk="0" fontAlgn="base" hangingPunct="0">
              <a:lnSpc>
                <a:spcPct val="150000"/>
              </a:lnSpc>
              <a:spcBef>
                <a:spcPct val="0"/>
              </a:spcBef>
              <a:spcAft>
                <a:spcPct val="0"/>
              </a:spcAft>
            </a:pPr>
            <a:endParaRPr lang="pl-PL" altLang="pl-PL" sz="1600" dirty="0">
              <a:latin typeface="Arial" panose="020B0604020202020204" pitchFamily="34" charset="0"/>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@Component</a:t>
            </a:r>
            <a:r>
              <a:rPr lang="pl-PL" altLang="pl-PL" sz="1600" b="1" dirty="0">
                <a:latin typeface="Arial Unicode MS"/>
              </a:rPr>
              <a:t> </a:t>
            </a:r>
            <a:r>
              <a:rPr lang="pl-PL" altLang="pl-PL" sz="1600" dirty="0">
                <a:latin typeface="Arial Unicode MS"/>
              </a:rPr>
              <a:t>- </a:t>
            </a:r>
            <a:r>
              <a:rPr lang="pl-PL" sz="1600" dirty="0"/>
              <a:t>Ten dekorator jest sercem każdego komponentu </a:t>
            </a:r>
            <a:r>
              <a:rPr lang="pl-PL" sz="1600" dirty="0" err="1"/>
              <a:t>Angulara</a:t>
            </a:r>
            <a:r>
              <a:rPr lang="pl-PL" sz="1600" dirty="0"/>
              <a:t>. Określa, że dana klasa jest komponentem i dodaje do niej odpowiednie informacje, takie jak selektor, szablon HTML i styl.</a:t>
            </a:r>
            <a:endParaRPr kumimoji="0" lang="pl-PL" altLang="pl-PL" sz="1600" b="0" i="0" u="none" strike="noStrike" cap="none" normalizeH="0" baseline="0" dirty="0">
              <a:ln>
                <a:noFill/>
              </a:ln>
              <a:solidFill>
                <a:schemeClr val="tx1"/>
              </a:solidFill>
              <a:effectLst/>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@Injectable </a:t>
            </a:r>
            <a:r>
              <a:rPr kumimoji="0" lang="pl-PL" altLang="pl-PL" sz="1600" b="0" i="0" u="none" strike="noStrike" cap="none" normalizeH="0" baseline="0" dirty="0">
                <a:ln>
                  <a:noFill/>
                </a:ln>
                <a:solidFill>
                  <a:schemeClr val="tx1"/>
                </a:solidFill>
                <a:effectLst/>
                <a:latin typeface="Arial Unicode MS"/>
              </a:rPr>
              <a:t>- </a:t>
            </a:r>
            <a:r>
              <a:rPr kumimoji="0" lang="pl-PL" altLang="pl-PL" sz="1600" b="0" i="0" u="none" strike="noStrike" cap="none" normalizeH="0" baseline="0" dirty="0">
                <a:ln>
                  <a:noFill/>
                </a:ln>
                <a:solidFill>
                  <a:schemeClr val="tx1"/>
                </a:solidFill>
                <a:effectLst/>
                <a:latin typeface="Arial" panose="020B0604020202020204" pitchFamily="34" charset="0"/>
              </a:rPr>
              <a:t>Ten dekorator oznacza klasę jako usługę, którą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może wstrzykiwać do innych komponentów lub usług. Dzięki </a:t>
            </a:r>
            <a:r>
              <a:rPr kumimoji="0" lang="pl-PL" altLang="pl-PL" sz="1600" b="0" i="0" u="none" strike="noStrike" cap="none" normalizeH="0" baseline="0" dirty="0">
                <a:ln>
                  <a:noFill/>
                </a:ln>
                <a:solidFill>
                  <a:schemeClr val="tx1"/>
                </a:solidFill>
                <a:effectLst/>
                <a:latin typeface="Arial Unicode MS"/>
              </a:rPr>
              <a:t>@Injectable</a:t>
            </a:r>
            <a:r>
              <a:rPr kumimoji="0" lang="pl-PL" altLang="pl-PL" sz="1600" b="0" i="0" u="none" strike="noStrike" cap="none" normalizeH="0" baseline="0" dirty="0">
                <a:ln>
                  <a:noFill/>
                </a:ln>
                <a:solidFill>
                  <a:schemeClr val="tx1"/>
                </a:solidFill>
                <a:effectLst/>
              </a:rPr>
              <a:t>, </a:t>
            </a:r>
            <a:r>
              <a:rPr kumimoji="0" lang="pl-PL" altLang="pl-PL" sz="1600" b="0" i="0" u="none" strike="noStrike" cap="none" normalizeH="0" baseline="0" dirty="0" err="1">
                <a:ln>
                  <a:noFill/>
                </a:ln>
                <a:solidFill>
                  <a:schemeClr val="tx1"/>
                </a:solidFill>
                <a:effectLst/>
              </a:rPr>
              <a:t>Angular</a:t>
            </a:r>
            <a:r>
              <a:rPr kumimoji="0" lang="pl-PL" altLang="pl-PL" sz="1600" b="0" i="0" u="none" strike="noStrike" cap="none" normalizeH="0" baseline="0" dirty="0">
                <a:ln>
                  <a:noFill/>
                </a:ln>
                <a:solidFill>
                  <a:schemeClr val="tx1"/>
                </a:solidFill>
                <a:effectLst/>
              </a:rPr>
              <a:t> wie, że może utworzyć instancję tej klasy za pomocą mechanizmu </a:t>
            </a:r>
            <a:r>
              <a:rPr kumimoji="0" lang="pl-PL" altLang="pl-PL" sz="1600" b="0" i="0" u="none" strike="noStrike" cap="none" normalizeH="0" baseline="0" dirty="0" err="1">
                <a:ln>
                  <a:noFill/>
                </a:ln>
                <a:solidFill>
                  <a:schemeClr val="tx1"/>
                </a:solidFill>
                <a:effectLst/>
              </a:rPr>
              <a:t>Dependency</a:t>
            </a:r>
            <a:r>
              <a:rPr kumimoji="0" lang="pl-PL" altLang="pl-PL" sz="1600" b="0" i="0" u="none" strike="noStrike" cap="none" normalizeH="0" baseline="0" dirty="0">
                <a:ln>
                  <a:noFill/>
                </a:ln>
                <a:solidFill>
                  <a:schemeClr val="tx1"/>
                </a:solidFill>
                <a:effectLst/>
              </a:rPr>
              <a:t> </a:t>
            </a:r>
            <a:r>
              <a:rPr kumimoji="0" lang="pl-PL" altLang="pl-PL" sz="1600" b="0" i="0" u="none" strike="noStrike" cap="none" normalizeH="0" baseline="0" dirty="0" err="1">
                <a:ln>
                  <a:noFill/>
                </a:ln>
                <a:solidFill>
                  <a:schemeClr val="tx1"/>
                </a:solidFill>
                <a:effectLst/>
              </a:rPr>
              <a:t>Injection</a:t>
            </a:r>
            <a:r>
              <a:rPr kumimoji="0" lang="pl-PL" altLang="pl-PL" sz="1600" b="0" i="0" u="none" strike="noStrike" cap="none" normalizeH="0" baseline="0" dirty="0">
                <a:ln>
                  <a:noFill/>
                </a:ln>
                <a:solidFill>
                  <a:schemeClr val="tx1"/>
                </a:solidFill>
                <a:effectLst/>
              </a:rPr>
              <a:t> (wstrzykiwania zależności). </a:t>
            </a:r>
            <a:endParaRPr kumimoji="0" lang="pl-PL" altLang="pl-PL" sz="16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@NgModule</a:t>
            </a:r>
            <a:r>
              <a:rPr kumimoji="0" lang="pl-PL" altLang="pl-PL" sz="1600" b="0" i="0" u="none" strike="noStrike" cap="none" normalizeH="0" baseline="0" dirty="0">
                <a:ln>
                  <a:noFill/>
                </a:ln>
                <a:solidFill>
                  <a:schemeClr val="tx1"/>
                </a:solidFill>
                <a:effectLst/>
                <a:latin typeface="Arial Unicode MS"/>
              </a:rPr>
              <a:t> - </a:t>
            </a:r>
            <a:r>
              <a:rPr lang="pl-PL" sz="1600" dirty="0"/>
              <a:t>Dekorator ten oznacza klasę jako moduł w </a:t>
            </a:r>
            <a:r>
              <a:rPr lang="pl-PL" sz="1600" dirty="0" err="1"/>
              <a:t>Angularze</a:t>
            </a:r>
            <a:r>
              <a:rPr lang="pl-PL" sz="1600" dirty="0"/>
              <a:t>. Moduły są odpowiedzialne za organizację aplikacji, grupując komponenty, dyrektywy i usługi. </a:t>
            </a:r>
            <a:endParaRPr kumimoji="0" lang="pl-PL" altLang="pl-PL" sz="16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@Inputs </a:t>
            </a:r>
            <a:r>
              <a:rPr kumimoji="0" lang="pl-PL" altLang="pl-PL" sz="1600" b="0" i="0" u="none" strike="noStrike" cap="none" normalizeH="0" baseline="0" dirty="0">
                <a:ln>
                  <a:noFill/>
                </a:ln>
                <a:solidFill>
                  <a:schemeClr val="tx1"/>
                </a:solidFill>
                <a:effectLst/>
                <a:latin typeface="Arial Unicode MS"/>
              </a:rPr>
              <a:t>- </a:t>
            </a:r>
            <a:r>
              <a:rPr lang="pl-PL" sz="1600" dirty="0"/>
              <a:t>Jest to dekorator używany do przekazywania danych z komponentu rodzica do komponentu dziecka.</a:t>
            </a:r>
            <a:endParaRPr kumimoji="0" lang="pl-PL" altLang="pl-PL" sz="16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@Outputs </a:t>
            </a:r>
            <a:r>
              <a:rPr kumimoji="0" lang="pl-PL" altLang="pl-PL" sz="1600" b="0" i="0" u="none" strike="noStrike" cap="none" normalizeH="0" baseline="0" dirty="0">
                <a:ln>
                  <a:noFill/>
                </a:ln>
                <a:solidFill>
                  <a:schemeClr val="tx1"/>
                </a:solidFill>
                <a:effectLst/>
                <a:latin typeface="Arial Unicode MS"/>
              </a:rPr>
              <a:t>- </a:t>
            </a:r>
            <a:r>
              <a:rPr kumimoji="0" lang="pl-PL" altLang="pl-PL" sz="1600" b="0" i="0" u="none" strike="noStrike" cap="none" normalizeH="0" baseline="0" dirty="0">
                <a:ln>
                  <a:noFill/>
                </a:ln>
                <a:solidFill>
                  <a:schemeClr val="tx1"/>
                </a:solidFill>
                <a:effectLst/>
                <a:latin typeface="Arial" panose="020B0604020202020204" pitchFamily="34" charset="0"/>
              </a:rPr>
              <a:t>Ten dekorator jest używany do przekazywania zdarzeń z komponentu dziecka do komponentu rodzica. </a:t>
            </a:r>
            <a:endParaRPr lang="pl-PL" altLang="pl-PL" sz="1600" dirty="0">
              <a:latin typeface="Arial" panose="020B06040202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807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6" dur="500"/>
                                        <p:tgtEl>
                                          <p:spTgt spid="7">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0" dur="500"/>
                                        <p:tgtEl>
                                          <p:spTgt spid="7">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4" dur="500"/>
                                        <p:tgtEl>
                                          <p:spTgt spid="7">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8" dur="500"/>
                                        <p:tgtEl>
                                          <p:spTgt spid="7">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randombar(horizontal)">
                                      <p:cBhvr>
                                        <p:cTn id="32" dur="500"/>
                                        <p:tgtEl>
                                          <p:spTgt spid="7">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randombar(horizontal)">
                                      <p:cBhvr>
                                        <p:cTn id="36"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9B8B697-04A0-9CDF-8484-11E382370E4C}"/>
              </a:ext>
            </a:extLst>
          </p:cNvPr>
          <p:cNvSpPr>
            <a:spLocks noGrp="1"/>
          </p:cNvSpPr>
          <p:nvPr>
            <p:ph type="title"/>
          </p:nvPr>
        </p:nvSpPr>
        <p:spPr>
          <a:xfrm>
            <a:off x="685800" y="1"/>
            <a:ext cx="10131425" cy="1078442"/>
          </a:xfrm>
        </p:spPr>
        <p:txBody>
          <a:bodyPr>
            <a:normAutofit/>
          </a:bodyPr>
          <a:lstStyle/>
          <a:p>
            <a:pPr algn="ctr"/>
            <a:r>
              <a:rPr lang="pl-PL" sz="2800" dirty="0"/>
              <a:t>Twój osobisty asystent w świecie </a:t>
            </a:r>
            <a:r>
              <a:rPr lang="pl-PL" sz="2800" dirty="0" err="1"/>
              <a:t>Angulara</a:t>
            </a:r>
            <a:br>
              <a:rPr lang="pl-PL" sz="2800" dirty="0"/>
            </a:br>
            <a:r>
              <a:rPr lang="pl-PL" sz="1400" b="1" dirty="0" err="1"/>
              <a:t>Angular</a:t>
            </a:r>
            <a:r>
              <a:rPr lang="pl-PL" sz="1400" b="1" dirty="0"/>
              <a:t> CLI</a:t>
            </a:r>
          </a:p>
        </p:txBody>
      </p:sp>
      <p:graphicFrame>
        <p:nvGraphicFramePr>
          <p:cNvPr id="10" name="Symbol zastępczy zawartości 9">
            <a:extLst>
              <a:ext uri="{FF2B5EF4-FFF2-40B4-BE49-F238E27FC236}">
                <a16:creationId xmlns:a16="http://schemas.microsoft.com/office/drawing/2014/main" id="{427836D4-0BEA-C48E-888B-E1DDCCB01579}"/>
              </a:ext>
            </a:extLst>
          </p:cNvPr>
          <p:cNvGraphicFramePr>
            <a:graphicFrameLocks noGrp="1"/>
          </p:cNvGraphicFramePr>
          <p:nvPr>
            <p:ph idx="1"/>
            <p:extLst>
              <p:ext uri="{D42A27DB-BD31-4B8C-83A1-F6EECF244321}">
                <p14:modId xmlns:p14="http://schemas.microsoft.com/office/powerpoint/2010/main" val="1181117474"/>
              </p:ext>
            </p:extLst>
          </p:nvPr>
        </p:nvGraphicFramePr>
        <p:xfrm>
          <a:off x="685800" y="2838450"/>
          <a:ext cx="10820400" cy="3641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D727BFE8-ACBF-C354-5146-B6D2684F4169}"/>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graphicFrame>
        <p:nvGraphicFramePr>
          <p:cNvPr id="8" name="Diagram 7">
            <a:extLst>
              <a:ext uri="{FF2B5EF4-FFF2-40B4-BE49-F238E27FC236}">
                <a16:creationId xmlns:a16="http://schemas.microsoft.com/office/drawing/2014/main" id="{34FB83D0-1040-E001-82A1-A1854BF3620F}"/>
              </a:ext>
            </a:extLst>
          </p:cNvPr>
          <p:cNvGraphicFramePr/>
          <p:nvPr>
            <p:extLst>
              <p:ext uri="{D42A27DB-BD31-4B8C-83A1-F6EECF244321}">
                <p14:modId xmlns:p14="http://schemas.microsoft.com/office/powerpoint/2010/main" val="1385347713"/>
              </p:ext>
            </p:extLst>
          </p:nvPr>
        </p:nvGraphicFramePr>
        <p:xfrm>
          <a:off x="457199" y="1190625"/>
          <a:ext cx="11172825" cy="13343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06188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Graphic spid="8"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297EAC-EBD6-8EE8-5DF0-AC40A973622D}"/>
              </a:ext>
            </a:extLst>
          </p:cNvPr>
          <p:cNvSpPr>
            <a:spLocks noGrp="1"/>
          </p:cNvSpPr>
          <p:nvPr>
            <p:ph type="title"/>
          </p:nvPr>
        </p:nvSpPr>
        <p:spPr>
          <a:xfrm>
            <a:off x="817881" y="1"/>
            <a:ext cx="10131425" cy="879158"/>
          </a:xfrm>
        </p:spPr>
        <p:txBody>
          <a:bodyPr/>
          <a:lstStyle/>
          <a:p>
            <a:pPr algn="ctr"/>
            <a:r>
              <a:rPr lang="pl-PL" dirty="0"/>
              <a:t>Przygotowanie środowiska</a:t>
            </a:r>
          </a:p>
        </p:txBody>
      </p:sp>
      <p:graphicFrame>
        <p:nvGraphicFramePr>
          <p:cNvPr id="6" name="Symbol zastępczy zawartości 5">
            <a:extLst>
              <a:ext uri="{FF2B5EF4-FFF2-40B4-BE49-F238E27FC236}">
                <a16:creationId xmlns:a16="http://schemas.microsoft.com/office/drawing/2014/main" id="{EE6BAD5B-CE0C-95C6-672B-38511FE66A46}"/>
              </a:ext>
            </a:extLst>
          </p:cNvPr>
          <p:cNvGraphicFramePr>
            <a:graphicFrameLocks noGrp="1"/>
          </p:cNvGraphicFramePr>
          <p:nvPr>
            <p:ph idx="1"/>
            <p:extLst>
              <p:ext uri="{D42A27DB-BD31-4B8C-83A1-F6EECF244321}">
                <p14:modId xmlns:p14="http://schemas.microsoft.com/office/powerpoint/2010/main" val="1459709666"/>
              </p:ext>
            </p:extLst>
          </p:nvPr>
        </p:nvGraphicFramePr>
        <p:xfrm>
          <a:off x="817882" y="1068070"/>
          <a:ext cx="10556237" cy="1072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88B5702-6178-4C7D-0549-8F2D64A65281}"/>
              </a:ext>
            </a:extLst>
          </p:cNvPr>
          <p:cNvSpPr>
            <a:spLocks noGrp="1"/>
          </p:cNvSpPr>
          <p:nvPr>
            <p:ph type="dt" sz="half" idx="10"/>
          </p:nvPr>
        </p:nvSpPr>
        <p:spPr>
          <a:xfrm>
            <a:off x="10308393" y="6464299"/>
            <a:ext cx="1883607" cy="377825"/>
          </a:xfrm>
        </p:spPr>
        <p:txBody>
          <a:bodyPr/>
          <a:lstStyle/>
          <a:p>
            <a:pPr rtl="0"/>
            <a:r>
              <a:rPr lang="pl-PL" dirty="0" err="1"/>
              <a:t>Angular</a:t>
            </a:r>
            <a:r>
              <a:rPr lang="pl-PL" dirty="0"/>
              <a:t> – poziom podstawowy</a:t>
            </a:r>
            <a:endParaRPr lang="en-US" dirty="0"/>
          </a:p>
        </p:txBody>
      </p:sp>
      <p:graphicFrame>
        <p:nvGraphicFramePr>
          <p:cNvPr id="7" name="Diagram 6">
            <a:extLst>
              <a:ext uri="{FF2B5EF4-FFF2-40B4-BE49-F238E27FC236}">
                <a16:creationId xmlns:a16="http://schemas.microsoft.com/office/drawing/2014/main" id="{C96754C2-84F6-3137-2E63-8B2F1FF915D5}"/>
              </a:ext>
            </a:extLst>
          </p:cNvPr>
          <p:cNvGraphicFramePr/>
          <p:nvPr>
            <p:extLst>
              <p:ext uri="{D42A27DB-BD31-4B8C-83A1-F6EECF244321}">
                <p14:modId xmlns:p14="http://schemas.microsoft.com/office/powerpoint/2010/main" val="1965076700"/>
              </p:ext>
            </p:extLst>
          </p:nvPr>
        </p:nvGraphicFramePr>
        <p:xfrm>
          <a:off x="817881" y="2524338"/>
          <a:ext cx="10556237" cy="39399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22B961A0-F0A1-517C-597F-D71FA9590FDA}"/>
              </a:ext>
            </a:extLst>
          </p:cNvPr>
          <p:cNvGraphicFramePr/>
          <p:nvPr>
            <p:extLst>
              <p:ext uri="{D42A27DB-BD31-4B8C-83A1-F6EECF244321}">
                <p14:modId xmlns:p14="http://schemas.microsoft.com/office/powerpoint/2010/main" val="942227254"/>
              </p:ext>
            </p:extLst>
          </p:nvPr>
        </p:nvGraphicFramePr>
        <p:xfrm>
          <a:off x="481982" y="5582949"/>
          <a:ext cx="8728365" cy="107026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354826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Graphic spid="7" grpId="0">
        <p:bldAsOne/>
      </p:bldGraphic>
      <p:bldGraphic spid="9"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3830DD7B-0318-DF02-73DC-B53B9B536BE3}"/>
              </a:ext>
            </a:extLst>
          </p:cNvPr>
          <p:cNvSpPr>
            <a:spLocks noGrp="1"/>
          </p:cNvSpPr>
          <p:nvPr>
            <p:ph idx="1"/>
          </p:nvPr>
        </p:nvSpPr>
        <p:spPr>
          <a:xfrm>
            <a:off x="1880869" y="0"/>
            <a:ext cx="6446519" cy="3007360"/>
          </a:xfrm>
        </p:spPr>
        <p:txBody>
          <a:bodyPr/>
          <a:lstStyle/>
          <a:p>
            <a:pPr marL="0" indent="0">
              <a:buNone/>
            </a:pPr>
            <a:r>
              <a:rPr lang="pl-PL" sz="2000" b="1" i="1" dirty="0"/>
              <a:t>Po kawie porozmawiamy sobie między innymi o:</a:t>
            </a:r>
          </a:p>
          <a:p>
            <a:pPr lvl="1"/>
            <a:r>
              <a:rPr lang="pl-PL" sz="1800" i="1" dirty="0"/>
              <a:t>jak tworzy się komponenty,</a:t>
            </a:r>
          </a:p>
          <a:p>
            <a:pPr lvl="1"/>
            <a:r>
              <a:rPr lang="pl-PL" sz="1800" i="1" dirty="0"/>
              <a:t>jak komponenty się ze sobą komunikują, </a:t>
            </a:r>
          </a:p>
          <a:p>
            <a:pPr lvl="1"/>
            <a:r>
              <a:rPr lang="pl-PL" sz="1800" i="1" dirty="0"/>
              <a:t>jak definiuje się widok komponentu a jak jego logikę, </a:t>
            </a:r>
          </a:p>
          <a:p>
            <a:pPr lvl="1"/>
            <a:r>
              <a:rPr lang="pl-PL" sz="1800" i="1" dirty="0"/>
              <a:t>luźniejsza struktura projektu, czyli jak używać serwisów</a:t>
            </a:r>
          </a:p>
        </p:txBody>
      </p:sp>
      <p:sp>
        <p:nvSpPr>
          <p:cNvPr id="4" name="Symbol zastępczy daty 3">
            <a:extLst>
              <a:ext uri="{FF2B5EF4-FFF2-40B4-BE49-F238E27FC236}">
                <a16:creationId xmlns:a16="http://schemas.microsoft.com/office/drawing/2014/main" id="{B0B91973-C9B2-9936-ABE6-EF265E6BA23B}"/>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2B3E302A-BE66-119C-B344-C6EAE93E2A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F6CD4BCC-08F2-5160-E528-C5FE38F55C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68D43D1E-CD5F-39FD-C024-072B90CA81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1B688848-118A-651E-5DC3-911295319A4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3540355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par>
                                <p:cTn id="29" presetID="42" presetClass="entr" presetSubtype="0" fill="hold" grpId="0" nodeType="withEffect">
                                  <p:stCondLst>
                                    <p:cond delay="200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250"/>
                                        <p:tgtEl>
                                          <p:spTgt spid="3">
                                            <p:txEl>
                                              <p:pRg st="2" end="2"/>
                                            </p:txEl>
                                          </p:spTgt>
                                        </p:tgtEl>
                                      </p:cBhvr>
                                    </p:animEffect>
                                    <p:anim calcmode="lin" valueType="num">
                                      <p:cBhvr>
                                        <p:cTn id="37"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250" fill="hold"/>
                                        <p:tgtEl>
                                          <p:spTgt spid="3">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500"/>
                                        <p:tgtEl>
                                          <p:spTgt spid="3">
                                            <p:txEl>
                                              <p:pRg st="3" end="3"/>
                                            </p:txEl>
                                          </p:spTgt>
                                        </p:tgtEl>
                                      </p:cBhvr>
                                    </p:animEffect>
                                    <p:anim calcmode="lin" valueType="num">
                                      <p:cBhvr>
                                        <p:cTn id="42"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500" fill="hold"/>
                                        <p:tgtEl>
                                          <p:spTgt spid="3">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750"/>
                                        <p:tgtEl>
                                          <p:spTgt spid="3">
                                            <p:txEl>
                                              <p:pRg st="4" end="4"/>
                                            </p:txEl>
                                          </p:spTgt>
                                        </p:tgtEl>
                                      </p:cBhvr>
                                    </p:animEffect>
                                    <p:anim calcmode="lin" valueType="num">
                                      <p:cBhvr>
                                        <p:cTn id="47" dur="1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DA85F1-BDD9-C123-8130-3F5A4A93024F}"/>
              </a:ext>
            </a:extLst>
          </p:cNvPr>
          <p:cNvSpPr>
            <a:spLocks noGrp="1"/>
          </p:cNvSpPr>
          <p:nvPr>
            <p:ph type="title"/>
          </p:nvPr>
        </p:nvSpPr>
        <p:spPr>
          <a:xfrm>
            <a:off x="535194" y="497309"/>
            <a:ext cx="10131425" cy="1456267"/>
          </a:xfrm>
        </p:spPr>
        <p:txBody>
          <a:bodyPr/>
          <a:lstStyle/>
          <a:p>
            <a:pPr algn="ctr"/>
            <a:r>
              <a:rPr lang="pl-PL" dirty="0"/>
              <a:t>Poznajmy się bliżej!</a:t>
            </a:r>
          </a:p>
        </p:txBody>
      </p:sp>
      <p:pic>
        <p:nvPicPr>
          <p:cNvPr id="8" name="Obraz 7">
            <a:extLst>
              <a:ext uri="{FF2B5EF4-FFF2-40B4-BE49-F238E27FC236}">
                <a16:creationId xmlns:a16="http://schemas.microsoft.com/office/drawing/2014/main" id="{94AA8BEB-9423-C1FB-57B6-6D1D4776F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02" y="2438400"/>
            <a:ext cx="2809875" cy="4419600"/>
          </a:xfrm>
          <a:prstGeom prst="rect">
            <a:avLst/>
          </a:prstGeom>
        </p:spPr>
      </p:pic>
      <p:sp>
        <p:nvSpPr>
          <p:cNvPr id="11" name="pole tekstowe 10">
            <a:extLst>
              <a:ext uri="{FF2B5EF4-FFF2-40B4-BE49-F238E27FC236}">
                <a16:creationId xmlns:a16="http://schemas.microsoft.com/office/drawing/2014/main" id="{1486EEAF-6D04-8A3A-32A5-39E7AD24B157}"/>
              </a:ext>
            </a:extLst>
          </p:cNvPr>
          <p:cNvSpPr txBox="1"/>
          <p:nvPr/>
        </p:nvSpPr>
        <p:spPr>
          <a:xfrm>
            <a:off x="4117668" y="3063855"/>
            <a:ext cx="7777257" cy="3416320"/>
          </a:xfrm>
          <a:prstGeom prst="rect">
            <a:avLst/>
          </a:prstGeom>
          <a:noFill/>
        </p:spPr>
        <p:txBody>
          <a:bodyPr wrap="none" rtlCol="0">
            <a:spAutoFit/>
          </a:bodyPr>
          <a:lstStyle/>
          <a:p>
            <a:pPr marL="0" indent="0">
              <a:buNone/>
            </a:pPr>
            <a:r>
              <a:rPr lang="pl-PL" dirty="0"/>
              <a:t>Jak się nazywacie?</a:t>
            </a:r>
          </a:p>
          <a:p>
            <a:pPr marL="0" indent="0">
              <a:buNone/>
            </a:pPr>
            <a:endParaRPr lang="pl-PL" dirty="0"/>
          </a:p>
          <a:p>
            <a:pPr marL="0" indent="0">
              <a:buNone/>
            </a:pPr>
            <a:r>
              <a:rPr lang="pl-PL" dirty="0"/>
              <a:t>Jakie jest Wasze doświadczenie z programowaniem, jakie obecnie role pełnicie?</a:t>
            </a:r>
          </a:p>
          <a:p>
            <a:pPr marL="0" indent="0">
              <a:buNone/>
            </a:pPr>
            <a:endParaRPr lang="pl-PL" dirty="0"/>
          </a:p>
          <a:p>
            <a:pPr marL="0" indent="0">
              <a:buNone/>
            </a:pPr>
            <a:r>
              <a:rPr lang="pl-PL" dirty="0"/>
              <a:t>Czy mieliście wcześniej styczność z </a:t>
            </a:r>
            <a:r>
              <a:rPr lang="pl-PL" dirty="0" err="1"/>
              <a:t>Angularem</a:t>
            </a:r>
            <a:r>
              <a:rPr lang="pl-PL" dirty="0"/>
              <a:t>?</a:t>
            </a:r>
          </a:p>
          <a:p>
            <a:pPr marL="0" indent="0">
              <a:buNone/>
            </a:pPr>
            <a:endParaRPr lang="pl-PL" dirty="0"/>
          </a:p>
          <a:p>
            <a:pPr marL="0" indent="0">
              <a:buNone/>
            </a:pPr>
            <a:r>
              <a:rPr lang="pl-PL" dirty="0"/>
              <a:t>Jakie są Wasze ulubione narzędzia i technologie?</a:t>
            </a:r>
          </a:p>
          <a:p>
            <a:pPr marL="0" indent="0">
              <a:buNone/>
            </a:pPr>
            <a:endParaRPr lang="pl-PL" dirty="0"/>
          </a:p>
          <a:p>
            <a:pPr marL="0" indent="0">
              <a:buNone/>
            </a:pPr>
            <a:r>
              <a:rPr lang="pl-PL" dirty="0"/>
              <a:t>Czy macie konkretnie oczekiwania po tym szkoleniu?</a:t>
            </a:r>
          </a:p>
          <a:p>
            <a:pPr marL="0" indent="0">
              <a:buNone/>
            </a:pPr>
            <a:endParaRPr lang="pl-PL" dirty="0"/>
          </a:p>
          <a:p>
            <a:pPr marL="0" indent="0">
              <a:buNone/>
            </a:pPr>
            <a:r>
              <a:rPr lang="pl-PL" dirty="0"/>
              <a:t>Czy macie w planach używać </a:t>
            </a:r>
            <a:r>
              <a:rPr lang="pl-PL" dirty="0" err="1"/>
              <a:t>Angulara</a:t>
            </a:r>
            <a:r>
              <a:rPr lang="pl-PL" dirty="0"/>
              <a:t>?</a:t>
            </a:r>
          </a:p>
          <a:p>
            <a:endParaRPr lang="pl-PL" dirty="0"/>
          </a:p>
        </p:txBody>
      </p:sp>
      <p:sp>
        <p:nvSpPr>
          <p:cNvPr id="12" name="Symbol zastępczy daty 3">
            <a:extLst>
              <a:ext uri="{FF2B5EF4-FFF2-40B4-BE49-F238E27FC236}">
                <a16:creationId xmlns:a16="http://schemas.microsoft.com/office/drawing/2014/main" id="{D2F3BE1C-8A65-E33D-0EBC-C1BBA00F38E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699539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250"/>
                                        <p:tgtEl>
                                          <p:spTgt spid="11">
                                            <p:txEl>
                                              <p:pRg st="0" end="0"/>
                                            </p:txEl>
                                          </p:spTgt>
                                        </p:tgtEl>
                                      </p:cBhvr>
                                    </p:animEffect>
                                  </p:childTnLst>
                                </p:cTn>
                              </p:par>
                            </p:childTnLst>
                          </p:cTn>
                        </p:par>
                        <p:par>
                          <p:cTn id="18" fill="hold">
                            <p:stCondLst>
                              <p:cond delay="1750"/>
                            </p:stCondLst>
                            <p:childTnLst>
                              <p:par>
                                <p:cTn id="19" presetID="22" presetClass="entr" presetSubtype="4" fill="hold" nodeType="after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wipe(down)">
                                      <p:cBhvr>
                                        <p:cTn id="21" dur="250"/>
                                        <p:tgtEl>
                                          <p:spTgt spid="11">
                                            <p:txEl>
                                              <p:pRg st="2" end="2"/>
                                            </p:txEl>
                                          </p:spTgt>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wipe(down)">
                                      <p:cBhvr>
                                        <p:cTn id="25" dur="250"/>
                                        <p:tgtEl>
                                          <p:spTgt spid="11">
                                            <p:txEl>
                                              <p:pRg st="4" end="4"/>
                                            </p:txEl>
                                          </p:spTgt>
                                        </p:tgtEl>
                                      </p:cBhvr>
                                    </p:animEffect>
                                  </p:childTnLst>
                                </p:cTn>
                              </p:par>
                            </p:childTnLst>
                          </p:cTn>
                        </p:par>
                        <p:par>
                          <p:cTn id="26" fill="hold">
                            <p:stCondLst>
                              <p:cond delay="2250"/>
                            </p:stCondLst>
                            <p:childTnLst>
                              <p:par>
                                <p:cTn id="27" presetID="22" presetClass="entr" presetSubtype="4" fill="hold" nodeType="after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250"/>
                                        <p:tgtEl>
                                          <p:spTgt spid="11">
                                            <p:txEl>
                                              <p:pRg st="6" end="6"/>
                                            </p:txEl>
                                          </p:spTgt>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wipe(down)">
                                      <p:cBhvr>
                                        <p:cTn id="33" dur="250"/>
                                        <p:tgtEl>
                                          <p:spTgt spid="11">
                                            <p:txEl>
                                              <p:pRg st="8" end="8"/>
                                            </p:txEl>
                                          </p:spTgt>
                                        </p:tgtEl>
                                      </p:cBhvr>
                                    </p:animEffect>
                                  </p:childTnLst>
                                </p:cTn>
                              </p:par>
                            </p:childTnLst>
                          </p:cTn>
                        </p:par>
                        <p:par>
                          <p:cTn id="34" fill="hold">
                            <p:stCondLst>
                              <p:cond delay="2750"/>
                            </p:stCondLst>
                            <p:childTnLst>
                              <p:par>
                                <p:cTn id="35" presetID="22" presetClass="entr" presetSubtype="4" fill="hold" nodeType="after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animEffect transition="in" filter="wipe(down)">
                                      <p:cBhvr>
                                        <p:cTn id="37" dur="25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49D7EC-C669-5B43-2B34-1F4A9101E1E0}"/>
              </a:ext>
            </a:extLst>
          </p:cNvPr>
          <p:cNvSpPr>
            <a:spLocks noGrp="1"/>
          </p:cNvSpPr>
          <p:nvPr>
            <p:ph type="title"/>
          </p:nvPr>
        </p:nvSpPr>
        <p:spPr>
          <a:xfrm>
            <a:off x="685801" y="0"/>
            <a:ext cx="10131425" cy="1456267"/>
          </a:xfrm>
        </p:spPr>
        <p:txBody>
          <a:bodyPr/>
          <a:lstStyle/>
          <a:p>
            <a:pPr algn="ctr"/>
            <a:r>
              <a:rPr lang="pl-PL" dirty="0"/>
              <a:t>Zanim zaczniemy</a:t>
            </a:r>
          </a:p>
        </p:txBody>
      </p:sp>
      <p:sp>
        <p:nvSpPr>
          <p:cNvPr id="3" name="Symbol zastępczy zawartości 2">
            <a:extLst>
              <a:ext uri="{FF2B5EF4-FFF2-40B4-BE49-F238E27FC236}">
                <a16:creationId xmlns:a16="http://schemas.microsoft.com/office/drawing/2014/main" id="{C24C6639-9DCA-5322-5039-0C0AAC349DBA}"/>
              </a:ext>
            </a:extLst>
          </p:cNvPr>
          <p:cNvSpPr>
            <a:spLocks noGrp="1"/>
          </p:cNvSpPr>
          <p:nvPr>
            <p:ph idx="1"/>
          </p:nvPr>
        </p:nvSpPr>
        <p:spPr>
          <a:xfrm>
            <a:off x="685801" y="2142067"/>
            <a:ext cx="10673498" cy="3649133"/>
          </a:xfrm>
        </p:spPr>
        <p:txBody>
          <a:bodyPr numCol="2"/>
          <a:lstStyle/>
          <a:p>
            <a:r>
              <a:rPr lang="pl-PL" dirty="0"/>
              <a:t>Zainstalujmy rozszerzenia </a:t>
            </a:r>
            <a:r>
              <a:rPr lang="pl-PL" dirty="0" err="1"/>
              <a:t>VSCode</a:t>
            </a:r>
            <a:r>
              <a:rPr lang="pl-PL" dirty="0"/>
              <a:t>:</a:t>
            </a:r>
          </a:p>
          <a:p>
            <a:pPr lvl="1"/>
            <a:r>
              <a:rPr lang="pl-PL" dirty="0" err="1"/>
              <a:t>Angular</a:t>
            </a:r>
            <a:r>
              <a:rPr lang="pl-PL" dirty="0"/>
              <a:t> Language Service</a:t>
            </a:r>
          </a:p>
          <a:p>
            <a:pPr lvl="1"/>
            <a:r>
              <a:rPr lang="pl-PL" dirty="0" err="1"/>
              <a:t>IntelliCode</a:t>
            </a:r>
            <a:endParaRPr lang="pl-PL" dirty="0"/>
          </a:p>
          <a:p>
            <a:pPr lvl="1"/>
            <a:r>
              <a:rPr lang="pl-PL" dirty="0" err="1"/>
              <a:t>ESLint</a:t>
            </a:r>
            <a:endParaRPr lang="pl-PL" dirty="0"/>
          </a:p>
          <a:p>
            <a:pPr lvl="1"/>
            <a:r>
              <a:rPr lang="pl-PL" dirty="0" err="1"/>
              <a:t>Prettier</a:t>
            </a:r>
            <a:r>
              <a:rPr lang="pl-PL" dirty="0"/>
              <a:t> - </a:t>
            </a:r>
            <a:r>
              <a:rPr lang="pl-PL" dirty="0" err="1"/>
              <a:t>Code</a:t>
            </a:r>
            <a:r>
              <a:rPr lang="pl-PL" dirty="0"/>
              <a:t> </a:t>
            </a:r>
            <a:r>
              <a:rPr lang="pl-PL" dirty="0" err="1"/>
              <a:t>formatter</a:t>
            </a:r>
            <a:endParaRPr lang="pl-PL" dirty="0"/>
          </a:p>
          <a:p>
            <a:pPr lvl="1"/>
            <a:r>
              <a:rPr lang="pl-PL" dirty="0"/>
              <a:t>* NPM-Scripts</a:t>
            </a:r>
          </a:p>
          <a:p>
            <a:pPr lvl="1"/>
            <a:r>
              <a:rPr lang="pl-PL" dirty="0"/>
              <a:t>* </a:t>
            </a:r>
            <a:r>
              <a:rPr lang="pl-PL" dirty="0" err="1"/>
              <a:t>Material</a:t>
            </a:r>
            <a:r>
              <a:rPr lang="pl-PL" dirty="0"/>
              <a:t> Icon </a:t>
            </a:r>
            <a:r>
              <a:rPr lang="pl-PL" dirty="0" err="1"/>
              <a:t>Theme</a:t>
            </a:r>
            <a:endParaRPr lang="pl-PL" dirty="0"/>
          </a:p>
          <a:p>
            <a:pPr lvl="1"/>
            <a:endParaRPr lang="pl-PL" dirty="0"/>
          </a:p>
          <a:p>
            <a:pPr lvl="1"/>
            <a:endParaRPr lang="pl-PL" dirty="0"/>
          </a:p>
          <a:p>
            <a:pPr marL="457200" lvl="1" indent="0">
              <a:buNone/>
            </a:pPr>
            <a:r>
              <a:rPr lang="pl-PL" dirty="0"/>
              <a:t>Konstrukcje </a:t>
            </a:r>
            <a:r>
              <a:rPr lang="pl-PL" dirty="0" err="1"/>
              <a:t>framework’a</a:t>
            </a:r>
            <a:r>
              <a:rPr lang="pl-PL" dirty="0"/>
              <a:t> których użyjemy do zbudowania aplikacji:</a:t>
            </a:r>
          </a:p>
          <a:p>
            <a:pPr lvl="1"/>
            <a:r>
              <a:rPr lang="pl-PL" dirty="0"/>
              <a:t>Aplikacja powstanie z wykorzystaniem </a:t>
            </a:r>
            <a:r>
              <a:rPr lang="pl-PL" dirty="0" err="1"/>
              <a:t>Standalone</a:t>
            </a:r>
            <a:r>
              <a:rPr lang="pl-PL" dirty="0"/>
              <a:t> API - nie użyjemy plików *.</a:t>
            </a:r>
            <a:r>
              <a:rPr lang="pl-PL" dirty="0" err="1"/>
              <a:t>module.ts</a:t>
            </a:r>
            <a:endParaRPr lang="pl-PL" dirty="0"/>
          </a:p>
          <a:p>
            <a:pPr lvl="1"/>
            <a:r>
              <a:rPr lang="pl-PL" dirty="0"/>
              <a:t>Użyjemy nowego Control </a:t>
            </a:r>
            <a:r>
              <a:rPr lang="pl-PL" dirty="0" err="1"/>
              <a:t>Flow</a:t>
            </a:r>
            <a:endParaRPr lang="pl-PL" dirty="0"/>
          </a:p>
          <a:p>
            <a:pPr lvl="1"/>
            <a:r>
              <a:rPr lang="pl-PL" dirty="0"/>
              <a:t>Użyjemy konstruktorów do przekazania zależności</a:t>
            </a:r>
          </a:p>
          <a:p>
            <a:pPr lvl="1"/>
            <a:endParaRPr lang="pl-PL" dirty="0"/>
          </a:p>
        </p:txBody>
      </p:sp>
      <p:sp>
        <p:nvSpPr>
          <p:cNvPr id="5" name="Symbol zastępczy daty 3">
            <a:extLst>
              <a:ext uri="{FF2B5EF4-FFF2-40B4-BE49-F238E27FC236}">
                <a16:creationId xmlns:a16="http://schemas.microsoft.com/office/drawing/2014/main" id="{6DD1B7E5-59CC-EAD4-F370-8015CF48AD18}"/>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82288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0" dur="500"/>
                                        <p:tgtEl>
                                          <p:spTgt spid="3">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4" dur="500"/>
                                        <p:tgtEl>
                                          <p:spTgt spid="3">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8" dur="500"/>
                                        <p:tgtEl>
                                          <p:spTgt spid="3">
                                            <p:txEl>
                                              <p:pRg st="11" end="11"/>
                                            </p:txEl>
                                          </p:spTgt>
                                        </p:tgtEl>
                                      </p:cBhvr>
                                    </p:animEffect>
                                  </p:childTnLst>
                                </p:cTn>
                              </p:par>
                            </p:childTnLst>
                          </p:cTn>
                        </p:par>
                        <p:par>
                          <p:cTn id="49" fill="hold">
                            <p:stCondLst>
                              <p:cond delay="5500"/>
                            </p:stCondLst>
                            <p:childTnLst>
                              <p:par>
                                <p:cTn id="50" presetID="14" presetClass="entr" presetSubtype="10" fill="hold" nodeType="after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13B70B-636A-B23A-8E4B-506228D6AB6D}"/>
              </a:ext>
            </a:extLst>
          </p:cNvPr>
          <p:cNvSpPr>
            <a:spLocks noGrp="1"/>
          </p:cNvSpPr>
          <p:nvPr>
            <p:ph type="title"/>
          </p:nvPr>
        </p:nvSpPr>
        <p:spPr>
          <a:xfrm>
            <a:off x="685801" y="14689"/>
            <a:ext cx="10131425" cy="1456267"/>
          </a:xfrm>
        </p:spPr>
        <p:txBody>
          <a:bodyPr/>
          <a:lstStyle/>
          <a:p>
            <a:pPr algn="ctr"/>
            <a:r>
              <a:rPr lang="pl-PL" dirty="0"/>
              <a:t>Moduł 1 - start</a:t>
            </a:r>
          </a:p>
        </p:txBody>
      </p:sp>
      <p:graphicFrame>
        <p:nvGraphicFramePr>
          <p:cNvPr id="6" name="Symbol zastępczy zawartości 5">
            <a:extLst>
              <a:ext uri="{FF2B5EF4-FFF2-40B4-BE49-F238E27FC236}">
                <a16:creationId xmlns:a16="http://schemas.microsoft.com/office/drawing/2014/main" id="{79D8D671-B53C-91B3-A43D-89B6FDF9B84F}"/>
              </a:ext>
            </a:extLst>
          </p:cNvPr>
          <p:cNvGraphicFramePr>
            <a:graphicFrameLocks noGrp="1"/>
          </p:cNvGraphicFramePr>
          <p:nvPr>
            <p:ph idx="1"/>
            <p:extLst>
              <p:ext uri="{D42A27DB-BD31-4B8C-83A1-F6EECF244321}">
                <p14:modId xmlns:p14="http://schemas.microsoft.com/office/powerpoint/2010/main" val="4177623752"/>
              </p:ext>
            </p:extLst>
          </p:nvPr>
        </p:nvGraphicFramePr>
        <p:xfrm>
          <a:off x="685801" y="2142068"/>
          <a:ext cx="10131425" cy="382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ymbol zastępczy daty 3">
            <a:extLst>
              <a:ext uri="{FF2B5EF4-FFF2-40B4-BE49-F238E27FC236}">
                <a16:creationId xmlns:a16="http://schemas.microsoft.com/office/drawing/2014/main" id="{9B70383C-0161-5C5B-640E-DB4698CF77A1}"/>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771295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503535-A5A0-31F0-4DE5-0C6340184FE4}"/>
              </a:ext>
            </a:extLst>
          </p:cNvPr>
          <p:cNvSpPr>
            <a:spLocks noGrp="1"/>
          </p:cNvSpPr>
          <p:nvPr>
            <p:ph type="title"/>
          </p:nvPr>
        </p:nvSpPr>
        <p:spPr>
          <a:xfrm>
            <a:off x="700489" y="1"/>
            <a:ext cx="10131425" cy="1162050"/>
          </a:xfrm>
        </p:spPr>
        <p:txBody>
          <a:bodyPr/>
          <a:lstStyle/>
          <a:p>
            <a:pPr algn="ctr"/>
            <a:r>
              <a:rPr lang="pl-PL" dirty="0"/>
              <a:t>Moduł 1 - koniec</a:t>
            </a:r>
          </a:p>
        </p:txBody>
      </p:sp>
      <p:sp>
        <p:nvSpPr>
          <p:cNvPr id="3" name="Symbol zastępczy zawartości 2">
            <a:extLst>
              <a:ext uri="{FF2B5EF4-FFF2-40B4-BE49-F238E27FC236}">
                <a16:creationId xmlns:a16="http://schemas.microsoft.com/office/drawing/2014/main" id="{E7C89D61-A32D-69EA-1001-6E73CC456302}"/>
              </a:ext>
            </a:extLst>
          </p:cNvPr>
          <p:cNvSpPr>
            <a:spLocks noGrp="1"/>
          </p:cNvSpPr>
          <p:nvPr>
            <p:ph idx="1"/>
          </p:nvPr>
        </p:nvSpPr>
        <p:spPr>
          <a:xfrm>
            <a:off x="700489" y="1605252"/>
            <a:ext cx="10757053" cy="1286933"/>
          </a:xfrm>
        </p:spPr>
        <p:txBody>
          <a:bodyPr>
            <a:normAutofit/>
          </a:bodyPr>
          <a:lstStyle/>
          <a:p>
            <a:pPr marL="0" indent="0">
              <a:buNone/>
            </a:pPr>
            <a:r>
              <a:rPr lang="pl-PL" sz="2000" b="1" dirty="0"/>
              <a:t>Jeżeli wykonałeś wszystkie kroki z modułu pierwszego, po uruchomieniu aplikacji, powinieneś mieć analogiczny widok do tego poniżej</a:t>
            </a:r>
            <a:br>
              <a:rPr lang="pl-PL" sz="2000" b="1" dirty="0"/>
            </a:br>
            <a:endParaRPr lang="pl-PL" sz="2000" b="1" dirty="0"/>
          </a:p>
        </p:txBody>
      </p:sp>
      <p:sp>
        <p:nvSpPr>
          <p:cNvPr id="5" name="Symbol zastępczy daty 3">
            <a:extLst>
              <a:ext uri="{FF2B5EF4-FFF2-40B4-BE49-F238E27FC236}">
                <a16:creationId xmlns:a16="http://schemas.microsoft.com/office/drawing/2014/main" id="{A8F6E880-1704-F3C2-D0A4-EE0B8F7C28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035E68-CFE4-7B5B-AFFF-801B717367F8}"/>
              </a:ext>
            </a:extLst>
          </p:cNvPr>
          <p:cNvPicPr>
            <a:picLocks noChangeAspect="1"/>
          </p:cNvPicPr>
          <p:nvPr/>
        </p:nvPicPr>
        <p:blipFill>
          <a:blip r:embed="rId2"/>
          <a:stretch>
            <a:fillRect/>
          </a:stretch>
        </p:blipFill>
        <p:spPr>
          <a:xfrm>
            <a:off x="1490387" y="2892185"/>
            <a:ext cx="8897592" cy="3439005"/>
          </a:xfrm>
          <a:prstGeom prst="rect">
            <a:avLst/>
          </a:prstGeom>
        </p:spPr>
      </p:pic>
    </p:spTree>
    <p:extLst>
      <p:ext uri="{BB962C8B-B14F-4D97-AF65-F5344CB8AC3E}">
        <p14:creationId xmlns:p14="http://schemas.microsoft.com/office/powerpoint/2010/main" val="4241872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B61E29-BA5A-5190-8836-040DFCC1917C}"/>
              </a:ext>
            </a:extLst>
          </p:cNvPr>
          <p:cNvSpPr>
            <a:spLocks noGrp="1"/>
          </p:cNvSpPr>
          <p:nvPr>
            <p:ph type="title"/>
          </p:nvPr>
        </p:nvSpPr>
        <p:spPr>
          <a:xfrm>
            <a:off x="685801" y="0"/>
            <a:ext cx="10131425" cy="1019175"/>
          </a:xfrm>
        </p:spPr>
        <p:txBody>
          <a:bodyPr/>
          <a:lstStyle/>
          <a:p>
            <a:pPr algn="ctr"/>
            <a:r>
              <a:rPr lang="pl-PL" dirty="0"/>
              <a:t>Moduł 2 - start</a:t>
            </a:r>
          </a:p>
        </p:txBody>
      </p:sp>
      <p:graphicFrame>
        <p:nvGraphicFramePr>
          <p:cNvPr id="8" name="Symbol zastępczy zawartości 7">
            <a:extLst>
              <a:ext uri="{FF2B5EF4-FFF2-40B4-BE49-F238E27FC236}">
                <a16:creationId xmlns:a16="http://schemas.microsoft.com/office/drawing/2014/main" id="{B586A40E-9142-FA03-FA09-3A19289638F3}"/>
              </a:ext>
            </a:extLst>
          </p:cNvPr>
          <p:cNvGraphicFramePr>
            <a:graphicFrameLocks noGrp="1"/>
          </p:cNvGraphicFramePr>
          <p:nvPr>
            <p:ph idx="1"/>
            <p:extLst>
              <p:ext uri="{D42A27DB-BD31-4B8C-83A1-F6EECF244321}">
                <p14:modId xmlns:p14="http://schemas.microsoft.com/office/powerpoint/2010/main" val="4197307710"/>
              </p:ext>
            </p:extLst>
          </p:nvPr>
        </p:nvGraphicFramePr>
        <p:xfrm>
          <a:off x="685801" y="2142067"/>
          <a:ext cx="10131425" cy="3818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1B4F82A4-3FAC-BC93-83EA-F3548601411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953119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AD4282-558E-F579-7F32-342A84609AAA}"/>
              </a:ext>
            </a:extLst>
          </p:cNvPr>
          <p:cNvSpPr>
            <a:spLocks noGrp="1"/>
          </p:cNvSpPr>
          <p:nvPr>
            <p:ph type="title"/>
          </p:nvPr>
        </p:nvSpPr>
        <p:spPr>
          <a:xfrm>
            <a:off x="685801" y="0"/>
            <a:ext cx="10131425" cy="1456267"/>
          </a:xfrm>
        </p:spPr>
        <p:txBody>
          <a:bodyPr/>
          <a:lstStyle/>
          <a:p>
            <a:pPr marL="0" indent="0" algn="ctr">
              <a:buNone/>
            </a:pPr>
            <a:r>
              <a:rPr lang="pl-PL" sz="3600" dirty="0"/>
              <a:t>Style globalne i lokalne w </a:t>
            </a:r>
            <a:r>
              <a:rPr lang="pl-PL" sz="3600" dirty="0" err="1"/>
              <a:t>Angular</a:t>
            </a:r>
            <a:endParaRPr lang="pl-PL" sz="3600" dirty="0"/>
          </a:p>
        </p:txBody>
      </p:sp>
      <p:graphicFrame>
        <p:nvGraphicFramePr>
          <p:cNvPr id="4" name="Symbol zastępczy zawartości 3">
            <a:extLst>
              <a:ext uri="{FF2B5EF4-FFF2-40B4-BE49-F238E27FC236}">
                <a16:creationId xmlns:a16="http://schemas.microsoft.com/office/drawing/2014/main" id="{DF9F71C0-68EB-4AD9-6073-3BF8BFF1B156}"/>
              </a:ext>
            </a:extLst>
          </p:cNvPr>
          <p:cNvGraphicFramePr>
            <a:graphicFrameLocks noGrp="1"/>
          </p:cNvGraphicFramePr>
          <p:nvPr>
            <p:ph idx="1"/>
            <p:extLst>
              <p:ext uri="{D42A27DB-BD31-4B8C-83A1-F6EECF244321}">
                <p14:modId xmlns:p14="http://schemas.microsoft.com/office/powerpoint/2010/main" val="1060884964"/>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511170CE-710A-B20B-8FCC-576F883131D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684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2FBA52-0E4F-0888-94E9-4EB584AE7ECC}"/>
              </a:ext>
            </a:extLst>
          </p:cNvPr>
          <p:cNvSpPr>
            <a:spLocks noGrp="1"/>
          </p:cNvSpPr>
          <p:nvPr>
            <p:ph type="title"/>
          </p:nvPr>
        </p:nvSpPr>
        <p:spPr>
          <a:xfrm>
            <a:off x="685801" y="14690"/>
            <a:ext cx="10131425" cy="1023536"/>
          </a:xfrm>
        </p:spPr>
        <p:txBody>
          <a:bodyPr/>
          <a:lstStyle/>
          <a:p>
            <a:pPr algn="ctr"/>
            <a:r>
              <a:rPr lang="pl-PL" dirty="0"/>
              <a:t>Stylizacja komponentów w </a:t>
            </a:r>
            <a:r>
              <a:rPr lang="pl-PL" dirty="0" err="1"/>
              <a:t>Angular</a:t>
            </a:r>
            <a:endParaRPr lang="pl-PL" dirty="0"/>
          </a:p>
        </p:txBody>
      </p:sp>
      <p:graphicFrame>
        <p:nvGraphicFramePr>
          <p:cNvPr id="7" name="Symbol zastępczy zawartości 6">
            <a:extLst>
              <a:ext uri="{FF2B5EF4-FFF2-40B4-BE49-F238E27FC236}">
                <a16:creationId xmlns:a16="http://schemas.microsoft.com/office/drawing/2014/main" id="{CB41F83B-4F00-E5C1-762E-C343B1F5A708}"/>
              </a:ext>
            </a:extLst>
          </p:cNvPr>
          <p:cNvGraphicFramePr>
            <a:graphicFrameLocks noGrp="1"/>
          </p:cNvGraphicFramePr>
          <p:nvPr>
            <p:ph idx="1"/>
            <p:extLst>
              <p:ext uri="{D42A27DB-BD31-4B8C-83A1-F6EECF244321}">
                <p14:modId xmlns:p14="http://schemas.microsoft.com/office/powerpoint/2010/main" val="3767355215"/>
              </p:ext>
            </p:extLst>
          </p:nvPr>
        </p:nvGraphicFramePr>
        <p:xfrm>
          <a:off x="297455" y="1266941"/>
          <a:ext cx="11644830" cy="5111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704EA64-F608-7E9E-9D23-01204726B92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2DD3BA6A-31F5-B61A-98EB-0B7EAE9DF9BD}"/>
              </a:ext>
            </a:extLst>
          </p:cNvPr>
          <p:cNvSpPr txBox="1"/>
          <p:nvPr/>
        </p:nvSpPr>
        <p:spPr>
          <a:xfrm>
            <a:off x="23870" y="6488668"/>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139703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F11E93-7715-48F3-0EF2-BC2A261D9AD9}"/>
              </a:ext>
            </a:extLst>
          </p:cNvPr>
          <p:cNvSpPr>
            <a:spLocks noGrp="1"/>
          </p:cNvSpPr>
          <p:nvPr>
            <p:ph type="title"/>
          </p:nvPr>
        </p:nvSpPr>
        <p:spPr>
          <a:xfrm>
            <a:off x="685800" y="1"/>
            <a:ext cx="10131425" cy="1162050"/>
          </a:xfrm>
        </p:spPr>
        <p:txBody>
          <a:bodyPr/>
          <a:lstStyle/>
          <a:p>
            <a:pPr algn="ctr"/>
            <a:r>
              <a:rPr lang="pl-PL" dirty="0"/>
              <a:t>Data </a:t>
            </a:r>
            <a:r>
              <a:rPr lang="pl-PL" dirty="0" err="1"/>
              <a:t>binding</a:t>
            </a:r>
            <a:br>
              <a:rPr lang="pl-PL" dirty="0"/>
            </a:br>
            <a:r>
              <a:rPr lang="pl-PL" sz="2000" dirty="0"/>
              <a:t>mamy cztery główne typy data </a:t>
            </a:r>
            <a:r>
              <a:rPr lang="pl-PL" sz="2000" dirty="0" err="1"/>
              <a:t>bindingu</a:t>
            </a:r>
            <a:endParaRPr lang="pl-PL" dirty="0"/>
          </a:p>
        </p:txBody>
      </p:sp>
      <p:sp>
        <p:nvSpPr>
          <p:cNvPr id="5" name="Symbol zastępczy daty 3">
            <a:extLst>
              <a:ext uri="{FF2B5EF4-FFF2-40B4-BE49-F238E27FC236}">
                <a16:creationId xmlns:a16="http://schemas.microsoft.com/office/drawing/2014/main" id="{26372698-8D0C-E568-98A6-EFD6F7F0EF1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aphicFrame>
        <p:nvGraphicFramePr>
          <p:cNvPr id="6" name="Diagram 5">
            <a:extLst>
              <a:ext uri="{FF2B5EF4-FFF2-40B4-BE49-F238E27FC236}">
                <a16:creationId xmlns:a16="http://schemas.microsoft.com/office/drawing/2014/main" id="{D21CD146-4CE0-6123-4D87-0F34FE7ED3CD}"/>
              </a:ext>
            </a:extLst>
          </p:cNvPr>
          <p:cNvGraphicFramePr/>
          <p:nvPr>
            <p:extLst>
              <p:ext uri="{D42A27DB-BD31-4B8C-83A1-F6EECF244321}">
                <p14:modId xmlns:p14="http://schemas.microsoft.com/office/powerpoint/2010/main" val="156783017"/>
              </p:ext>
            </p:extLst>
          </p:nvPr>
        </p:nvGraphicFramePr>
        <p:xfrm>
          <a:off x="349780" y="1456267"/>
          <a:ext cx="11632669" cy="5023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3216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C72F31-2889-D920-7717-E15250AB7A8E}"/>
              </a:ext>
            </a:extLst>
          </p:cNvPr>
          <p:cNvSpPr>
            <a:spLocks noGrp="1"/>
          </p:cNvSpPr>
          <p:nvPr>
            <p:ph type="title"/>
          </p:nvPr>
        </p:nvSpPr>
        <p:spPr>
          <a:xfrm>
            <a:off x="685801" y="0"/>
            <a:ext cx="10131425" cy="749147"/>
          </a:xfrm>
        </p:spPr>
        <p:txBody>
          <a:bodyPr/>
          <a:lstStyle/>
          <a:p>
            <a:pPr algn="ctr"/>
            <a:r>
              <a:rPr lang="pl-PL" dirty="0"/>
              <a:t>Cykle życia komponentu</a:t>
            </a:r>
          </a:p>
        </p:txBody>
      </p:sp>
      <p:graphicFrame>
        <p:nvGraphicFramePr>
          <p:cNvPr id="8" name="Symbol zastępczy zawartości 7">
            <a:extLst>
              <a:ext uri="{FF2B5EF4-FFF2-40B4-BE49-F238E27FC236}">
                <a16:creationId xmlns:a16="http://schemas.microsoft.com/office/drawing/2014/main" id="{8DA1BCC9-FF84-274E-F7DD-839A2F571E9B}"/>
              </a:ext>
            </a:extLst>
          </p:cNvPr>
          <p:cNvGraphicFramePr>
            <a:graphicFrameLocks noGrp="1"/>
          </p:cNvGraphicFramePr>
          <p:nvPr>
            <p:ph idx="1"/>
            <p:extLst>
              <p:ext uri="{D42A27DB-BD31-4B8C-83A1-F6EECF244321}">
                <p14:modId xmlns:p14="http://schemas.microsoft.com/office/powerpoint/2010/main" val="1941827755"/>
              </p:ext>
            </p:extLst>
          </p:nvPr>
        </p:nvGraphicFramePr>
        <p:xfrm>
          <a:off x="5012675" y="749147"/>
          <a:ext cx="7179324" cy="5794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1217DBE9-7447-6934-CFBE-542D694A7125}"/>
              </a:ext>
            </a:extLst>
          </p:cNvPr>
          <p:cNvGraphicFramePr/>
          <p:nvPr>
            <p:extLst>
              <p:ext uri="{D42A27DB-BD31-4B8C-83A1-F6EECF244321}">
                <p14:modId xmlns:p14="http://schemas.microsoft.com/office/powerpoint/2010/main" val="880901678"/>
              </p:ext>
            </p:extLst>
          </p:nvPr>
        </p:nvGraphicFramePr>
        <p:xfrm>
          <a:off x="129447" y="1079654"/>
          <a:ext cx="4751025" cy="5177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Symbol zastępczy daty 3">
            <a:extLst>
              <a:ext uri="{FF2B5EF4-FFF2-40B4-BE49-F238E27FC236}">
                <a16:creationId xmlns:a16="http://schemas.microsoft.com/office/drawing/2014/main" id="{1CDB6059-83E0-D816-4BE7-8F07A1D531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374940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F6CCE2-0722-EE76-F596-0190ECABA829}"/>
              </a:ext>
            </a:extLst>
          </p:cNvPr>
          <p:cNvSpPr>
            <a:spLocks noGrp="1"/>
          </p:cNvSpPr>
          <p:nvPr>
            <p:ph type="title"/>
          </p:nvPr>
        </p:nvSpPr>
        <p:spPr>
          <a:xfrm>
            <a:off x="685801" y="0"/>
            <a:ext cx="10131425" cy="972065"/>
          </a:xfrm>
        </p:spPr>
        <p:txBody>
          <a:bodyPr/>
          <a:lstStyle/>
          <a:p>
            <a:pPr algn="ctr"/>
            <a:r>
              <a:rPr lang="pl-PL" dirty="0"/>
              <a:t>Moduł 2 - Koniec</a:t>
            </a:r>
          </a:p>
        </p:txBody>
      </p:sp>
      <p:sp>
        <p:nvSpPr>
          <p:cNvPr id="3" name="Symbol zastępczy zawartości 2">
            <a:extLst>
              <a:ext uri="{FF2B5EF4-FFF2-40B4-BE49-F238E27FC236}">
                <a16:creationId xmlns:a16="http://schemas.microsoft.com/office/drawing/2014/main" id="{5635659B-21A1-5E8D-1A18-CE4274842BFD}"/>
              </a:ext>
            </a:extLst>
          </p:cNvPr>
          <p:cNvSpPr>
            <a:spLocks noGrp="1"/>
          </p:cNvSpPr>
          <p:nvPr>
            <p:ph idx="1"/>
          </p:nvPr>
        </p:nvSpPr>
        <p:spPr>
          <a:xfrm>
            <a:off x="784655" y="1170003"/>
            <a:ext cx="10131425" cy="972066"/>
          </a:xfrm>
        </p:spPr>
        <p:txBody>
          <a:bodyPr/>
          <a:lstStyle/>
          <a:p>
            <a:r>
              <a:rPr lang="pl-PL" sz="1800" b="1" dirty="0"/>
              <a:t>Po wykonaniu wszystkich kroki z modułu pierwszego, po uruchomieniu aplikacji, efekt powinien być analogiczny do</a:t>
            </a:r>
            <a:br>
              <a:rPr lang="pl-PL" sz="1800" b="1" dirty="0"/>
            </a:br>
            <a:endParaRPr lang="pl-PL" dirty="0"/>
          </a:p>
        </p:txBody>
      </p:sp>
      <p:sp>
        <p:nvSpPr>
          <p:cNvPr id="5" name="Symbol zastępczy daty 3">
            <a:extLst>
              <a:ext uri="{FF2B5EF4-FFF2-40B4-BE49-F238E27FC236}">
                <a16:creationId xmlns:a16="http://schemas.microsoft.com/office/drawing/2014/main" id="{786D2968-C931-EAC9-28E6-D5D9456C042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9A9AF54-ABA8-A81F-C814-69D3031F947C}"/>
              </a:ext>
            </a:extLst>
          </p:cNvPr>
          <p:cNvPicPr>
            <a:picLocks noChangeAspect="1"/>
          </p:cNvPicPr>
          <p:nvPr/>
        </p:nvPicPr>
        <p:blipFill>
          <a:blip r:embed="rId3"/>
          <a:stretch>
            <a:fillRect/>
          </a:stretch>
        </p:blipFill>
        <p:spPr>
          <a:xfrm>
            <a:off x="685801" y="2723326"/>
            <a:ext cx="4430454" cy="3425468"/>
          </a:xfrm>
          <a:prstGeom prst="rect">
            <a:avLst/>
          </a:prstGeom>
        </p:spPr>
      </p:pic>
      <p:pic>
        <p:nvPicPr>
          <p:cNvPr id="8" name="Obraz 7">
            <a:extLst>
              <a:ext uri="{FF2B5EF4-FFF2-40B4-BE49-F238E27FC236}">
                <a16:creationId xmlns:a16="http://schemas.microsoft.com/office/drawing/2014/main" id="{6BF1418F-28CB-4ACA-9FD4-3C366875BD91}"/>
              </a:ext>
            </a:extLst>
          </p:cNvPr>
          <p:cNvPicPr>
            <a:picLocks noChangeAspect="1"/>
          </p:cNvPicPr>
          <p:nvPr/>
        </p:nvPicPr>
        <p:blipFill>
          <a:blip r:embed="rId4"/>
          <a:stretch>
            <a:fillRect/>
          </a:stretch>
        </p:blipFill>
        <p:spPr>
          <a:xfrm>
            <a:off x="5939482" y="2723326"/>
            <a:ext cx="4877744" cy="3431286"/>
          </a:xfrm>
          <a:prstGeom prst="rect">
            <a:avLst/>
          </a:prstGeom>
        </p:spPr>
      </p:pic>
    </p:spTree>
    <p:extLst>
      <p:ext uri="{BB962C8B-B14F-4D97-AF65-F5344CB8AC3E}">
        <p14:creationId xmlns:p14="http://schemas.microsoft.com/office/powerpoint/2010/main" val="3701651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07B6C-AF0E-51AB-49BE-C756A1B02E1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2BF3BB3-12FC-C239-8A6F-4A89E2358F64}"/>
              </a:ext>
            </a:extLst>
          </p:cNvPr>
          <p:cNvSpPr>
            <a:spLocks noGrp="1"/>
          </p:cNvSpPr>
          <p:nvPr>
            <p:ph type="title"/>
          </p:nvPr>
        </p:nvSpPr>
        <p:spPr>
          <a:xfrm>
            <a:off x="685801" y="0"/>
            <a:ext cx="10131425" cy="972065"/>
          </a:xfrm>
        </p:spPr>
        <p:txBody>
          <a:bodyPr/>
          <a:lstStyle/>
          <a:p>
            <a:pPr algn="ctr"/>
            <a:r>
              <a:rPr lang="pl-PL" dirty="0"/>
              <a:t>Moduł 3 - Początek</a:t>
            </a:r>
          </a:p>
        </p:txBody>
      </p:sp>
      <p:sp>
        <p:nvSpPr>
          <p:cNvPr id="3" name="Symbol zastępczy zawartości 2">
            <a:extLst>
              <a:ext uri="{FF2B5EF4-FFF2-40B4-BE49-F238E27FC236}">
                <a16:creationId xmlns:a16="http://schemas.microsoft.com/office/drawing/2014/main" id="{5E94F1AC-2C64-6BCD-FD2D-B8951394F5DB}"/>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C98D2836-5F8C-B10C-A4A1-E5A7D536074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pSp>
        <p:nvGrpSpPr>
          <p:cNvPr id="18" name="Grupa 17">
            <a:extLst>
              <a:ext uri="{FF2B5EF4-FFF2-40B4-BE49-F238E27FC236}">
                <a16:creationId xmlns:a16="http://schemas.microsoft.com/office/drawing/2014/main" id="{1757CA2E-A07D-B55E-B599-3039F8ADEC33}"/>
              </a:ext>
            </a:extLst>
          </p:cNvPr>
          <p:cNvGrpSpPr/>
          <p:nvPr/>
        </p:nvGrpSpPr>
        <p:grpSpPr>
          <a:xfrm>
            <a:off x="1030287" y="1586053"/>
            <a:ext cx="10131425" cy="873953"/>
            <a:chOff x="0" y="66082"/>
            <a:chExt cx="10131425" cy="873953"/>
          </a:xfrm>
        </p:grpSpPr>
        <p:sp>
          <p:nvSpPr>
            <p:cNvPr id="28" name="Prostokąt: zaokrąglone rogi 27">
              <a:extLst>
                <a:ext uri="{FF2B5EF4-FFF2-40B4-BE49-F238E27FC236}">
                  <a16:creationId xmlns:a16="http://schemas.microsoft.com/office/drawing/2014/main" id="{C43993D1-C725-DE7A-A4FE-B3BE9077D177}"/>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Prostokąt: zaokrąglone rogi 4">
              <a:extLst>
                <a:ext uri="{FF2B5EF4-FFF2-40B4-BE49-F238E27FC236}">
                  <a16:creationId xmlns:a16="http://schemas.microsoft.com/office/drawing/2014/main" id="{8285AD7A-CD84-24E6-DC23-A09388CCA8A9}"/>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19" name="Grupa 18">
            <a:extLst>
              <a:ext uri="{FF2B5EF4-FFF2-40B4-BE49-F238E27FC236}">
                <a16:creationId xmlns:a16="http://schemas.microsoft.com/office/drawing/2014/main" id="{DFBBB43A-1D14-0CC2-D65A-31F1E8DC8171}"/>
              </a:ext>
            </a:extLst>
          </p:cNvPr>
          <p:cNvGrpSpPr/>
          <p:nvPr/>
        </p:nvGrpSpPr>
        <p:grpSpPr>
          <a:xfrm>
            <a:off x="1030287" y="2523366"/>
            <a:ext cx="10131425" cy="873953"/>
            <a:chOff x="0" y="1003395"/>
            <a:chExt cx="10131425" cy="873953"/>
          </a:xfrm>
        </p:grpSpPr>
        <p:sp>
          <p:nvSpPr>
            <p:cNvPr id="26" name="Prostokąt: zaokrąglone rogi 25">
              <a:extLst>
                <a:ext uri="{FF2B5EF4-FFF2-40B4-BE49-F238E27FC236}">
                  <a16:creationId xmlns:a16="http://schemas.microsoft.com/office/drawing/2014/main" id="{75BE245F-BDBB-C62C-5E7B-30DCF5FBB786}"/>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Prostokąt: zaokrąglone rogi 6">
              <a:extLst>
                <a:ext uri="{FF2B5EF4-FFF2-40B4-BE49-F238E27FC236}">
                  <a16:creationId xmlns:a16="http://schemas.microsoft.com/office/drawing/2014/main" id="{5A09C88E-1D09-A71C-1A6F-6CCC4AD45955}"/>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module_3_start</a:t>
              </a:r>
              <a:endParaRPr lang="pl-PL" sz="2200" kern="1200" dirty="0"/>
            </a:p>
          </p:txBody>
        </p:sp>
      </p:grpSp>
      <p:grpSp>
        <p:nvGrpSpPr>
          <p:cNvPr id="20" name="Grupa 19">
            <a:extLst>
              <a:ext uri="{FF2B5EF4-FFF2-40B4-BE49-F238E27FC236}">
                <a16:creationId xmlns:a16="http://schemas.microsoft.com/office/drawing/2014/main" id="{BAB6A1C8-1CCE-8A9B-C2B0-90D157F812BD}"/>
              </a:ext>
            </a:extLst>
          </p:cNvPr>
          <p:cNvGrpSpPr/>
          <p:nvPr/>
        </p:nvGrpSpPr>
        <p:grpSpPr>
          <a:xfrm>
            <a:off x="1030287" y="3460679"/>
            <a:ext cx="10131425" cy="873953"/>
            <a:chOff x="0" y="1940708"/>
            <a:chExt cx="10131425" cy="873953"/>
          </a:xfrm>
        </p:grpSpPr>
        <p:sp>
          <p:nvSpPr>
            <p:cNvPr id="24" name="Prostokąt: zaokrąglone rogi 23">
              <a:extLst>
                <a:ext uri="{FF2B5EF4-FFF2-40B4-BE49-F238E27FC236}">
                  <a16:creationId xmlns:a16="http://schemas.microsoft.com/office/drawing/2014/main" id="{52FEC069-710A-7DDF-44A9-BB26D0AFEA28}"/>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Prostokąt: zaokrąglone rogi 8">
              <a:extLst>
                <a:ext uri="{FF2B5EF4-FFF2-40B4-BE49-F238E27FC236}">
                  <a16:creationId xmlns:a16="http://schemas.microsoft.com/office/drawing/2014/main" id="{C9FDA64F-11D5-2A37-2F85-F335960ECC0D}"/>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21" name="Grupa 20">
            <a:extLst>
              <a:ext uri="{FF2B5EF4-FFF2-40B4-BE49-F238E27FC236}">
                <a16:creationId xmlns:a16="http://schemas.microsoft.com/office/drawing/2014/main" id="{927FCB43-7846-6E04-C91B-C88BF14A0F6B}"/>
              </a:ext>
            </a:extLst>
          </p:cNvPr>
          <p:cNvGrpSpPr/>
          <p:nvPr/>
        </p:nvGrpSpPr>
        <p:grpSpPr>
          <a:xfrm>
            <a:off x="1030287" y="4397993"/>
            <a:ext cx="10131425" cy="873953"/>
            <a:chOff x="0" y="2878022"/>
            <a:chExt cx="10131425" cy="873953"/>
          </a:xfrm>
        </p:grpSpPr>
        <p:sp>
          <p:nvSpPr>
            <p:cNvPr id="22" name="Prostokąt: zaokrąglone rogi 21">
              <a:extLst>
                <a:ext uri="{FF2B5EF4-FFF2-40B4-BE49-F238E27FC236}">
                  <a16:creationId xmlns:a16="http://schemas.microsoft.com/office/drawing/2014/main" id="{5643AED1-2477-F672-A62A-7C0A9C87C050}"/>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Prostokąt: zaokrąglone rogi 10">
              <a:extLst>
                <a:ext uri="{FF2B5EF4-FFF2-40B4-BE49-F238E27FC236}">
                  <a16:creationId xmlns:a16="http://schemas.microsoft.com/office/drawing/2014/main" id="{4A367017-F513-3F2D-4973-6A8BA83886FC}"/>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101340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550B6F-CCA8-0FC2-FB28-3F38348EC814}"/>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a:t>
            </a:r>
          </a:p>
        </p:txBody>
      </p:sp>
      <p:sp>
        <p:nvSpPr>
          <p:cNvPr id="7" name="Rectangle 3">
            <a:extLst>
              <a:ext uri="{FF2B5EF4-FFF2-40B4-BE49-F238E27FC236}">
                <a16:creationId xmlns:a16="http://schemas.microsoft.com/office/drawing/2014/main" id="{3F26136E-31EB-968D-9064-E30D1843A1FE}"/>
              </a:ext>
            </a:extLst>
          </p:cNvPr>
          <p:cNvSpPr>
            <a:spLocks noGrp="1" noChangeArrowheads="1"/>
          </p:cNvSpPr>
          <p:nvPr>
            <p:ph idx="1"/>
          </p:nvPr>
        </p:nvSpPr>
        <p:spPr bwMode="auto">
          <a:xfrm>
            <a:off x="668807" y="4675500"/>
            <a:ext cx="9379268" cy="2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lvl="1" eaLnBrk="0" fontAlgn="base" hangingPunct="0">
              <a:spcBef>
                <a:spcPct val="0"/>
              </a:spcBef>
              <a:spcAft>
                <a:spcPct val="0"/>
              </a:spcAft>
              <a:buClrTx/>
            </a:pPr>
            <a:r>
              <a:rPr lang="pl-PL" altLang="pl-PL" sz="2000" dirty="0">
                <a:latin typeface="Arial" panose="020B0604020202020204" pitchFamily="34" charset="0"/>
              </a:rPr>
              <a:t>Wprowadzenie: Co to jest </a:t>
            </a:r>
            <a:r>
              <a:rPr lang="pl-PL" altLang="pl-PL" sz="2000" dirty="0" err="1">
                <a:latin typeface="Arial" panose="020B0604020202020204" pitchFamily="34" charset="0"/>
              </a:rPr>
              <a:t>Angular</a:t>
            </a:r>
            <a:r>
              <a:rPr lang="pl-PL" altLang="pl-PL" sz="2000" dirty="0">
                <a:latin typeface="Arial" panose="020B0604020202020204" pitchFamily="34" charset="0"/>
              </a:rPr>
              <a:t>, dlaczego warto na niego postawić</a:t>
            </a:r>
          </a:p>
          <a:p>
            <a:pPr lvl="1" eaLnBrk="0" fontAlgn="base" hangingPunct="0">
              <a:spcBef>
                <a:spcPct val="0"/>
              </a:spcBef>
              <a:spcAft>
                <a:spcPct val="0"/>
              </a:spcAft>
              <a:buClrTx/>
            </a:pPr>
            <a:r>
              <a:rPr lang="pl-PL" altLang="pl-PL" sz="2000" dirty="0">
                <a:latin typeface="Arial" panose="020B0604020202020204" pitchFamily="34" charset="0"/>
              </a:rPr>
              <a:t>Architektura </a:t>
            </a:r>
            <a:r>
              <a:rPr lang="pl-PL" altLang="pl-PL" sz="2000" dirty="0" err="1">
                <a:latin typeface="Arial" panose="020B0604020202020204" pitchFamily="34" charset="0"/>
              </a:rPr>
              <a:t>frameworka</a:t>
            </a:r>
            <a:r>
              <a:rPr lang="pl-PL" altLang="pl-PL" sz="2000" dirty="0">
                <a:latin typeface="Arial" panose="020B0604020202020204" pitchFamily="34" charset="0"/>
              </a:rPr>
              <a:t>, komponenty, szablony, serwisy</a:t>
            </a:r>
          </a:p>
          <a:p>
            <a:pPr lvl="1" eaLnBrk="0" fontAlgn="base" hangingPunct="0">
              <a:spcBef>
                <a:spcPct val="0"/>
              </a:spcBef>
              <a:spcAft>
                <a:spcPct val="0"/>
              </a:spcAft>
              <a:buClrTx/>
            </a:pPr>
            <a:r>
              <a:rPr lang="pl-PL" altLang="pl-PL" sz="2000" dirty="0">
                <a:latin typeface="Arial" panose="020B0604020202020204" pitchFamily="34" charset="0"/>
              </a:rPr>
              <a:t>JavaScript, podstawy składni</a:t>
            </a:r>
          </a:p>
          <a:p>
            <a:pPr lvl="1" eaLnBrk="0" fontAlgn="base" hangingPunct="0">
              <a:spcBef>
                <a:spcPct val="0"/>
              </a:spcBef>
              <a:spcAft>
                <a:spcPct val="0"/>
              </a:spcAft>
              <a:buClrTx/>
            </a:pPr>
            <a:r>
              <a:rPr lang="pl-PL" altLang="pl-PL" sz="2000" dirty="0" err="1">
                <a:latin typeface="Arial" panose="020B0604020202020204" pitchFamily="34" charset="0"/>
              </a:rPr>
              <a:t>TypeScript</a:t>
            </a:r>
            <a:r>
              <a:rPr lang="pl-PL" altLang="pl-PL" sz="2000" dirty="0">
                <a:latin typeface="Arial" panose="020B0604020202020204" pitchFamily="34" charset="0"/>
              </a:rPr>
              <a:t>, Omówienie podstaw składni i rozszerzeń w stosunku do </a:t>
            </a:r>
            <a:r>
              <a:rPr lang="pl-PL" altLang="pl-PL" sz="2000" dirty="0" err="1">
                <a:latin typeface="Arial" panose="020B0604020202020204" pitchFamily="34" charset="0"/>
              </a:rPr>
              <a:t>JS’a</a:t>
            </a:r>
            <a:endParaRPr lang="pl-PL" altLang="pl-PL" sz="2000" dirty="0">
              <a:latin typeface="Arial" panose="020B0604020202020204" pitchFamily="34" charset="0"/>
            </a:endParaRPr>
          </a:p>
          <a:p>
            <a:pPr lvl="1" eaLnBrk="0" fontAlgn="base" hangingPunct="0">
              <a:spcBef>
                <a:spcPct val="0"/>
              </a:spcBef>
              <a:spcAft>
                <a:spcPct val="0"/>
              </a:spcAft>
              <a:buClrTx/>
            </a:pPr>
            <a:r>
              <a:rPr lang="pl-PL" altLang="pl-PL" sz="2000" dirty="0">
                <a:latin typeface="Arial" panose="020B0604020202020204" pitchFamily="34" charset="0"/>
              </a:rPr>
              <a:t>Przygotowanie środowiska</a:t>
            </a:r>
          </a:p>
          <a:p>
            <a:pPr lvl="1" eaLnBrk="0" fontAlgn="base" hangingPunct="0">
              <a:spcBef>
                <a:spcPct val="0"/>
              </a:spcBef>
              <a:spcAft>
                <a:spcPct val="0"/>
              </a:spcAft>
              <a:buClrTx/>
            </a:pPr>
            <a:r>
              <a:rPr lang="pl-PL" altLang="pl-PL" sz="2000" dirty="0" err="1">
                <a:latin typeface="Arial" panose="020B0604020202020204" pitchFamily="34" charset="0"/>
              </a:rPr>
              <a:t>Angular</a:t>
            </a:r>
            <a:r>
              <a:rPr lang="pl-PL" altLang="pl-PL" sz="2000" dirty="0">
                <a:latin typeface="Arial" panose="020B0604020202020204" pitchFamily="34" charset="0"/>
              </a:rPr>
              <a:t> CLI</a:t>
            </a:r>
          </a:p>
          <a:p>
            <a:pPr lvl="1" eaLnBrk="0" fontAlgn="base" hangingPunct="0">
              <a:spcBef>
                <a:spcPct val="0"/>
              </a:spcBef>
              <a:spcAft>
                <a:spcPct val="0"/>
              </a:spcAft>
              <a:buClrTx/>
            </a:pPr>
            <a:endParaRPr lang="pl-PL" altLang="pl-PL" dirty="0">
              <a:latin typeface="Arial" panose="020B0604020202020204" pitchFamily="34" charset="0"/>
            </a:endParaRPr>
          </a:p>
        </p:txBody>
      </p:sp>
      <p:sp>
        <p:nvSpPr>
          <p:cNvPr id="4" name="Symbol zastępczy daty 3">
            <a:extLst>
              <a:ext uri="{FF2B5EF4-FFF2-40B4-BE49-F238E27FC236}">
                <a16:creationId xmlns:a16="http://schemas.microsoft.com/office/drawing/2014/main" id="{5F754A76-7035-53F5-50D7-8117A5881837}"/>
              </a:ext>
            </a:extLst>
          </p:cNvPr>
          <p:cNvSpPr>
            <a:spLocks noGrp="1"/>
          </p:cNvSpPr>
          <p:nvPr>
            <p:ph type="dt" sz="half" idx="10"/>
          </p:nvPr>
        </p:nvSpPr>
        <p:spPr>
          <a:xfrm>
            <a:off x="10062860" y="6480175"/>
            <a:ext cx="2129140" cy="377825"/>
          </a:xfrm>
        </p:spPr>
        <p:txBody>
          <a:bodyPr/>
          <a:lstStyle/>
          <a:p>
            <a:r>
              <a:rPr lang="pl-PL" dirty="0" err="1"/>
              <a:t>Angular</a:t>
            </a:r>
            <a:r>
              <a:rPr lang="pl-PL" dirty="0"/>
              <a:t> – poziom podstawowy</a:t>
            </a:r>
            <a:endParaRPr lang="en-US" dirty="0"/>
          </a:p>
        </p:txBody>
      </p:sp>
      <p:sp>
        <p:nvSpPr>
          <p:cNvPr id="8" name="Rectangle 3">
            <a:extLst>
              <a:ext uri="{FF2B5EF4-FFF2-40B4-BE49-F238E27FC236}">
                <a16:creationId xmlns:a16="http://schemas.microsoft.com/office/drawing/2014/main" id="{7AA7AE19-56EB-AB56-920D-7AB3D54216C0}"/>
              </a:ext>
            </a:extLst>
          </p:cNvPr>
          <p:cNvSpPr txBox="1">
            <a:spLocks noChangeArrowheads="1"/>
          </p:cNvSpPr>
          <p:nvPr/>
        </p:nvSpPr>
        <p:spPr bwMode="auto">
          <a:xfrm>
            <a:off x="5511677" y="2854958"/>
            <a:ext cx="5914662"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a:latin typeface="Arial" panose="020B0604020202020204" pitchFamily="34" charset="0"/>
              </a:rPr>
              <a:t>Komponenty: Style, cykle życia, komunikacja między komponentami</a:t>
            </a:r>
          </a:p>
          <a:p>
            <a:pPr lvl="1" eaLnBrk="0" fontAlgn="base" hangingPunct="0">
              <a:spcBef>
                <a:spcPct val="0"/>
              </a:spcBef>
              <a:spcAft>
                <a:spcPct val="0"/>
              </a:spcAft>
              <a:buClrTx/>
            </a:pPr>
            <a:r>
              <a:rPr lang="pl-PL" altLang="pl-PL" sz="1600" dirty="0">
                <a:latin typeface="Arial" panose="020B0604020202020204" pitchFamily="34" charset="0"/>
              </a:rPr>
              <a:t>Szablony: Szczegółowe omówienie składni, wiązanie danych</a:t>
            </a:r>
          </a:p>
          <a:p>
            <a:pPr lvl="1" eaLnBrk="0" fontAlgn="base" hangingPunct="0">
              <a:spcBef>
                <a:spcPct val="0"/>
              </a:spcBef>
              <a:spcAft>
                <a:spcPct val="0"/>
              </a:spcAft>
              <a:buClrTx/>
            </a:pPr>
            <a:r>
              <a:rPr lang="pl-PL" altLang="pl-PL" sz="1600" dirty="0">
                <a:latin typeface="Arial" panose="020B0604020202020204" pitchFamily="34" charset="0"/>
              </a:rPr>
              <a:t>Serwisy: Wstrzykiwanie zależności, dzielenie logiki biznesowej</a:t>
            </a:r>
          </a:p>
        </p:txBody>
      </p:sp>
      <p:pic>
        <p:nvPicPr>
          <p:cNvPr id="17" name="Grafika 16">
            <a:extLst>
              <a:ext uri="{FF2B5EF4-FFF2-40B4-BE49-F238E27FC236}">
                <a16:creationId xmlns:a16="http://schemas.microsoft.com/office/drawing/2014/main" id="{FBD0F596-39DD-E37B-F8E1-19D1E3B730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9054" y="4561090"/>
            <a:ext cx="2589054" cy="2589054"/>
          </a:xfrm>
          <a:prstGeom prst="rect">
            <a:avLst/>
          </a:prstGeom>
        </p:spPr>
      </p:pic>
      <p:sp>
        <p:nvSpPr>
          <p:cNvPr id="18" name="pole tekstowe 17">
            <a:extLst>
              <a:ext uri="{FF2B5EF4-FFF2-40B4-BE49-F238E27FC236}">
                <a16:creationId xmlns:a16="http://schemas.microsoft.com/office/drawing/2014/main" id="{7435C723-70F4-F0F9-2908-E7439421F5E1}"/>
              </a:ext>
            </a:extLst>
          </p:cNvPr>
          <p:cNvSpPr txBox="1"/>
          <p:nvPr/>
        </p:nvSpPr>
        <p:spPr>
          <a:xfrm>
            <a:off x="1168337" y="3628246"/>
            <a:ext cx="1951175" cy="1323439"/>
          </a:xfrm>
          <a:prstGeom prst="rect">
            <a:avLst/>
          </a:prstGeom>
          <a:noFill/>
        </p:spPr>
        <p:txBody>
          <a:bodyPr wrap="none" rtlCol="0">
            <a:spAutoFit/>
          </a:bodyPr>
          <a:lstStyle/>
          <a:p>
            <a:r>
              <a:rPr lang="pl-PL" sz="8000" dirty="0">
                <a:latin typeface="Arial Black" panose="020B0A04020102020204" pitchFamily="34" charset="0"/>
              </a:rPr>
              <a:t>AM</a:t>
            </a:r>
          </a:p>
        </p:txBody>
      </p:sp>
      <p:sp>
        <p:nvSpPr>
          <p:cNvPr id="19" name="pole tekstowe 18">
            <a:extLst>
              <a:ext uri="{FF2B5EF4-FFF2-40B4-BE49-F238E27FC236}">
                <a16:creationId xmlns:a16="http://schemas.microsoft.com/office/drawing/2014/main" id="{0F86F389-73CB-5FD6-5920-F9925A8567CE}"/>
              </a:ext>
            </a:extLst>
          </p:cNvPr>
          <p:cNvSpPr txBox="1"/>
          <p:nvPr/>
        </p:nvSpPr>
        <p:spPr>
          <a:xfrm>
            <a:off x="5751513" y="2227050"/>
            <a:ext cx="1039067" cy="707886"/>
          </a:xfrm>
          <a:prstGeom prst="rect">
            <a:avLst/>
          </a:prstGeom>
          <a:noFill/>
        </p:spPr>
        <p:txBody>
          <a:bodyPr wrap="none" rtlCol="0">
            <a:spAutoFit/>
          </a:bodyPr>
          <a:lstStyle/>
          <a:p>
            <a:r>
              <a:rPr lang="pl-PL" sz="4000" dirty="0">
                <a:latin typeface="Arial Black" panose="020B0A04020102020204" pitchFamily="34" charset="0"/>
              </a:rPr>
              <a:t>PM</a:t>
            </a:r>
          </a:p>
        </p:txBody>
      </p:sp>
    </p:spTree>
    <p:extLst>
      <p:ext uri="{BB962C8B-B14F-4D97-AF65-F5344CB8AC3E}">
        <p14:creationId xmlns:p14="http://schemas.microsoft.com/office/powerpoint/2010/main" val="2826025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p:cTn id="1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7">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p:cTn id="25"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7">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p:cTn id="31"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7">
                                            <p:txEl>
                                              <p:pRg st="4" end="4"/>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7">
                                            <p:txEl>
                                              <p:pRg st="5" end="5"/>
                                            </p:txEl>
                                          </p:spTgt>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p:cTn id="4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8">
                                            <p:txEl>
                                              <p:pRg st="0" end="0"/>
                                            </p:txEl>
                                          </p:spTgt>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 calcmode="lin" valueType="num">
                                      <p:cBhvr>
                                        <p:cTn id="49"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51" dur="500"/>
                                        <p:tgtEl>
                                          <p:spTgt spid="8">
                                            <p:txEl>
                                              <p:pRg st="1" end="1"/>
                                            </p:txEl>
                                          </p:spTgt>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anim calcmode="lin" valueType="num">
                                      <p:cBhvr>
                                        <p:cTn id="55"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56"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57" dur="500"/>
                                        <p:tgtEl>
                                          <p:spTgt spid="8">
                                            <p:txEl>
                                              <p:pRg st="2" end="2"/>
                                            </p:txEl>
                                          </p:spTgt>
                                        </p:tgtEl>
                                      </p:cBhvr>
                                    </p:animEffect>
                                  </p:childTnLst>
                                </p:cTn>
                              </p:par>
                              <p:par>
                                <p:cTn id="58" presetID="44" presetClass="path" presetSubtype="0" accel="50000" decel="50000" fill="hold" nodeType="withEffect">
                                  <p:stCondLst>
                                    <p:cond delay="0"/>
                                  </p:stCondLst>
                                  <p:childTnLst>
                                    <p:animMotion origin="layout" path="M -2.08333E-6 -1.11111E-6 L 0.34076 -0.5081 C 0.41159 -0.62245 0.51823 -0.6838 0.63008 -0.6838 C 0.75716 -0.6838 0.85925 -0.62245 0.93008 -0.5081 L 1.27123 -1.11111E-6 " pathEditMode="relative" rAng="0" ptsTypes="AAAAA">
                                      <p:cBhvr>
                                        <p:cTn id="59" dur="8000" fill="hold"/>
                                        <p:tgtEl>
                                          <p:spTgt spid="17"/>
                                        </p:tgtEl>
                                        <p:attrNameLst>
                                          <p:attrName>ppt_x</p:attrName>
                                          <p:attrName>ppt_y</p:attrName>
                                        </p:attrNameLst>
                                      </p:cBhvr>
                                      <p:rCtr x="63555" y="-34190"/>
                                    </p:animMotion>
                                  </p:childTnLst>
                                </p:cTn>
                              </p:par>
                              <p:par>
                                <p:cTn id="60" presetID="31" presetClass="exit" presetSubtype="0" fill="hold" nodeType="withEffect">
                                  <p:stCondLst>
                                    <p:cond delay="0"/>
                                  </p:stCondLst>
                                  <p:childTnLst>
                                    <p:anim calcmode="lin" valueType="num">
                                      <p:cBhvr>
                                        <p:cTn id="61" dur="10000"/>
                                        <p:tgtEl>
                                          <p:spTgt spid="17"/>
                                        </p:tgtEl>
                                        <p:attrNameLst>
                                          <p:attrName>ppt_w</p:attrName>
                                        </p:attrNameLst>
                                      </p:cBhvr>
                                      <p:tavLst>
                                        <p:tav tm="0">
                                          <p:val>
                                            <p:strVal val="ppt_w"/>
                                          </p:val>
                                        </p:tav>
                                        <p:tav tm="100000">
                                          <p:val>
                                            <p:fltVal val="0"/>
                                          </p:val>
                                        </p:tav>
                                      </p:tavLst>
                                    </p:anim>
                                    <p:anim calcmode="lin" valueType="num">
                                      <p:cBhvr>
                                        <p:cTn id="62" dur="10000"/>
                                        <p:tgtEl>
                                          <p:spTgt spid="17"/>
                                        </p:tgtEl>
                                        <p:attrNameLst>
                                          <p:attrName>ppt_h</p:attrName>
                                        </p:attrNameLst>
                                      </p:cBhvr>
                                      <p:tavLst>
                                        <p:tav tm="0">
                                          <p:val>
                                            <p:strVal val="ppt_h"/>
                                          </p:val>
                                        </p:tav>
                                        <p:tav tm="100000">
                                          <p:val>
                                            <p:fltVal val="0"/>
                                          </p:val>
                                        </p:tav>
                                      </p:tavLst>
                                    </p:anim>
                                    <p:anim calcmode="lin" valueType="num">
                                      <p:cBhvr>
                                        <p:cTn id="63" dur="10000"/>
                                        <p:tgtEl>
                                          <p:spTgt spid="17"/>
                                        </p:tgtEl>
                                        <p:attrNameLst>
                                          <p:attrName>style.rotation</p:attrName>
                                        </p:attrNameLst>
                                      </p:cBhvr>
                                      <p:tavLst>
                                        <p:tav tm="0">
                                          <p:val>
                                            <p:fltVal val="0"/>
                                          </p:val>
                                        </p:tav>
                                        <p:tav tm="100000">
                                          <p:val>
                                            <p:fltVal val="90"/>
                                          </p:val>
                                        </p:tav>
                                      </p:tavLst>
                                    </p:anim>
                                    <p:animEffect transition="out" filter="fade">
                                      <p:cBhvr>
                                        <p:cTn id="64" dur="10000"/>
                                        <p:tgtEl>
                                          <p:spTgt spid="17"/>
                                        </p:tgtEl>
                                      </p:cBhvr>
                                    </p:animEffect>
                                    <p:set>
                                      <p:cBhvr>
                                        <p:cTn id="65" dur="1" fill="hold">
                                          <p:stCondLst>
                                            <p:cond delay="9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1F204-E4C9-F792-CDD4-608EF920C1DE}"/>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DCF06C7-F209-92A3-11DA-75824FEEF624}"/>
              </a:ext>
            </a:extLst>
          </p:cNvPr>
          <p:cNvSpPr>
            <a:spLocks noGrp="1"/>
          </p:cNvSpPr>
          <p:nvPr>
            <p:ph type="title"/>
          </p:nvPr>
        </p:nvSpPr>
        <p:spPr>
          <a:xfrm>
            <a:off x="685801" y="0"/>
            <a:ext cx="10131425" cy="972065"/>
          </a:xfrm>
        </p:spPr>
        <p:txBody>
          <a:bodyPr/>
          <a:lstStyle/>
          <a:p>
            <a:pPr algn="ctr"/>
            <a:r>
              <a:rPr lang="pl-PL" dirty="0"/>
              <a:t>Moduł 3 - Koniec</a:t>
            </a:r>
          </a:p>
        </p:txBody>
      </p:sp>
      <p:sp>
        <p:nvSpPr>
          <p:cNvPr id="3" name="Symbol zastępczy zawartości 2">
            <a:extLst>
              <a:ext uri="{FF2B5EF4-FFF2-40B4-BE49-F238E27FC236}">
                <a16:creationId xmlns:a16="http://schemas.microsoft.com/office/drawing/2014/main" id="{64D05012-E1DA-B649-D598-DE34C101B15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A3E21637-7208-EEA7-136E-EB5457C2A21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4F8AF345-5A71-7F30-AD37-D9C3C85D7F07}"/>
              </a:ext>
            </a:extLst>
          </p:cNvPr>
          <p:cNvPicPr>
            <a:picLocks noChangeAspect="1"/>
          </p:cNvPicPr>
          <p:nvPr/>
        </p:nvPicPr>
        <p:blipFill>
          <a:blip r:embed="rId2"/>
          <a:stretch>
            <a:fillRect/>
          </a:stretch>
        </p:blipFill>
        <p:spPr>
          <a:xfrm>
            <a:off x="2572837" y="1170003"/>
            <a:ext cx="6357351" cy="4538818"/>
          </a:xfrm>
          <a:prstGeom prst="rect">
            <a:avLst/>
          </a:prstGeom>
        </p:spPr>
      </p:pic>
    </p:spTree>
    <p:extLst>
      <p:ext uri="{BB962C8B-B14F-4D97-AF65-F5344CB8AC3E}">
        <p14:creationId xmlns:p14="http://schemas.microsoft.com/office/powerpoint/2010/main" val="1864392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C0D9E-5221-8E56-FA37-3419D038AD9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4003EA3-7F6F-3984-9606-A20D9F2AE4FC}"/>
              </a:ext>
            </a:extLst>
          </p:cNvPr>
          <p:cNvSpPr>
            <a:spLocks noGrp="1"/>
          </p:cNvSpPr>
          <p:nvPr>
            <p:ph type="title"/>
          </p:nvPr>
        </p:nvSpPr>
        <p:spPr>
          <a:xfrm>
            <a:off x="685801" y="0"/>
            <a:ext cx="10131425" cy="972065"/>
          </a:xfrm>
        </p:spPr>
        <p:txBody>
          <a:bodyPr/>
          <a:lstStyle/>
          <a:p>
            <a:pPr algn="ctr"/>
            <a:r>
              <a:rPr lang="pl-PL" dirty="0"/>
              <a:t>Moduł 4 - Początek</a:t>
            </a:r>
          </a:p>
        </p:txBody>
      </p:sp>
      <p:sp>
        <p:nvSpPr>
          <p:cNvPr id="3" name="Symbol zastępczy zawartości 2">
            <a:extLst>
              <a:ext uri="{FF2B5EF4-FFF2-40B4-BE49-F238E27FC236}">
                <a16:creationId xmlns:a16="http://schemas.microsoft.com/office/drawing/2014/main" id="{132882D2-154D-4F87-EAAC-73B1580C8159}"/>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F768B38-56A1-1FB2-D18D-A23E5FA50A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FA91A399-505A-BB32-F627-045E32473A44}"/>
              </a:ext>
            </a:extLst>
          </p:cNvPr>
          <p:cNvSpPr txBox="1"/>
          <p:nvPr/>
        </p:nvSpPr>
        <p:spPr>
          <a:xfrm>
            <a:off x="1249792" y="1265253"/>
            <a:ext cx="9201149" cy="5078313"/>
          </a:xfrm>
          <a:prstGeom prst="rect">
            <a:avLst/>
          </a:prstGeom>
          <a:noFill/>
        </p:spPr>
        <p:txBody>
          <a:bodyPr wrap="square" rtlCol="0">
            <a:spAutoFit/>
          </a:bodyPr>
          <a:lstStyle/>
          <a:p>
            <a:r>
              <a:rPr lang="pl-PL" b="1" dirty="0"/>
              <a:t>Co to są formularze w </a:t>
            </a:r>
            <a:r>
              <a:rPr lang="pl-PL" b="1" dirty="0" err="1"/>
              <a:t>Angularze</a:t>
            </a:r>
            <a:r>
              <a:rPr lang="pl-PL" b="1" dirty="0"/>
              <a:t>?</a:t>
            </a:r>
            <a:endParaRPr lang="pl-PL" dirty="0"/>
          </a:p>
          <a:p>
            <a:pPr lvl="1"/>
            <a:r>
              <a:rPr lang="pl-PL" dirty="0"/>
              <a:t>Formularze to podstawowy sposób interakcji użytkownika z aplikacją.</a:t>
            </a:r>
          </a:p>
          <a:p>
            <a:pPr lvl="1"/>
            <a:r>
              <a:rPr lang="pl-PL" dirty="0"/>
              <a:t>Pozwalają zbierać dane, walidować je i reagować na zmiany.</a:t>
            </a:r>
          </a:p>
          <a:p>
            <a:pPr lvl="1"/>
            <a:r>
              <a:rPr lang="pl-PL" dirty="0" err="1"/>
              <a:t>Angular</a:t>
            </a:r>
            <a:r>
              <a:rPr lang="pl-PL" dirty="0"/>
              <a:t> oferuje dwa podejścia do pracy z formularzami:</a:t>
            </a:r>
          </a:p>
          <a:p>
            <a:pPr marL="1200150" lvl="2" indent="-285750">
              <a:buFont typeface="Arial" panose="020B0604020202020204" pitchFamily="34" charset="0"/>
              <a:buChar char="•"/>
            </a:pPr>
            <a:r>
              <a:rPr lang="pl-PL" b="1" dirty="0" err="1"/>
              <a:t>Template-driven</a:t>
            </a:r>
            <a:r>
              <a:rPr lang="pl-PL" b="1" dirty="0"/>
              <a:t> </a:t>
            </a:r>
            <a:r>
              <a:rPr lang="pl-PL" b="1" dirty="0" err="1"/>
              <a:t>forms</a:t>
            </a:r>
            <a:endParaRPr lang="pl-PL" dirty="0"/>
          </a:p>
          <a:p>
            <a:pPr marL="1200150" lvl="2" indent="-285750">
              <a:buFont typeface="Arial" panose="020B0604020202020204" pitchFamily="34" charset="0"/>
              <a:buChar char="•"/>
            </a:pPr>
            <a:r>
              <a:rPr lang="pl-PL" b="1" dirty="0" err="1"/>
              <a:t>Reactive</a:t>
            </a:r>
            <a:r>
              <a:rPr lang="pl-PL" b="1" dirty="0"/>
              <a:t> </a:t>
            </a:r>
            <a:r>
              <a:rPr lang="pl-PL" b="1" dirty="0" err="1"/>
              <a:t>forms</a:t>
            </a:r>
            <a:endParaRPr lang="pl-PL" b="1" dirty="0"/>
          </a:p>
          <a:p>
            <a:pPr lvl="2"/>
            <a:endParaRPr lang="pl-PL" dirty="0"/>
          </a:p>
          <a:p>
            <a:r>
              <a:rPr lang="pl-PL" b="1" dirty="0"/>
              <a:t>Dlaczego formularze są ważne?</a:t>
            </a:r>
            <a:endParaRPr lang="pl-PL" dirty="0"/>
          </a:p>
          <a:p>
            <a:pPr lvl="1"/>
            <a:r>
              <a:rPr lang="pl-PL" dirty="0"/>
              <a:t>Obsługują dane użytkownika.</a:t>
            </a:r>
          </a:p>
          <a:p>
            <a:pPr lvl="1"/>
            <a:r>
              <a:rPr lang="pl-PL" dirty="0"/>
              <a:t>Umożliwiają walidację danych na poziomie interfejsu użytkownika i logiki aplikacji.</a:t>
            </a:r>
          </a:p>
          <a:p>
            <a:pPr lvl="1"/>
            <a:r>
              <a:rPr lang="pl-PL" dirty="0"/>
              <a:t>Pomagają w utrzymaniu czytelności i struktury kodu.</a:t>
            </a:r>
          </a:p>
          <a:p>
            <a:endParaRPr lang="pl-PL" dirty="0"/>
          </a:p>
          <a:p>
            <a:br>
              <a:rPr lang="pl-PL" dirty="0"/>
            </a:br>
            <a:r>
              <a:rPr lang="pl-PL" dirty="0"/>
              <a:t>W tym module nauczymy się, jak tworzyć formularze w </a:t>
            </a:r>
            <a:r>
              <a:rPr lang="pl-PL" dirty="0" err="1"/>
              <a:t>Angularze</a:t>
            </a:r>
            <a:r>
              <a:rPr lang="pl-PL" dirty="0"/>
              <a:t> z użyciem obu podejść.</a:t>
            </a:r>
          </a:p>
          <a:p>
            <a:r>
              <a:rPr lang="pl-PL" dirty="0"/>
              <a:t>Zbudujemy formularz umożliwiający dodawanie i edytowanie przepisów kulinarnych, z walidacją pól.</a:t>
            </a:r>
          </a:p>
          <a:p>
            <a:r>
              <a:rPr lang="pl-PL" dirty="0"/>
              <a:t>Na głównej stronie umieścimy przycisk, który będzie pokazywał i ukrywał formularz.</a:t>
            </a:r>
          </a:p>
          <a:p>
            <a:r>
              <a:rPr lang="pl-PL" dirty="0"/>
              <a:t>Omówimy walidację formularzy, np. wymagana nazwa przepisu i minimalna liczba składników.</a:t>
            </a:r>
          </a:p>
        </p:txBody>
      </p:sp>
    </p:spTree>
    <p:extLst>
      <p:ext uri="{BB962C8B-B14F-4D97-AF65-F5344CB8AC3E}">
        <p14:creationId xmlns:p14="http://schemas.microsoft.com/office/powerpoint/2010/main" val="1418285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76D546-6838-2D37-1A06-0103E1B62542}"/>
              </a:ext>
            </a:extLst>
          </p:cNvPr>
          <p:cNvSpPr>
            <a:spLocks noGrp="1"/>
          </p:cNvSpPr>
          <p:nvPr>
            <p:ph type="title"/>
          </p:nvPr>
        </p:nvSpPr>
        <p:spPr>
          <a:xfrm>
            <a:off x="846057" y="37816"/>
            <a:ext cx="10131425" cy="1019460"/>
          </a:xfrm>
        </p:spPr>
        <p:txBody>
          <a:bodyPr/>
          <a:lstStyle/>
          <a:p>
            <a:pPr algn="ctr"/>
            <a:r>
              <a:rPr lang="pl-PL" dirty="0"/>
              <a:t>TEMPLATE DRIVEN FORM</a:t>
            </a:r>
          </a:p>
        </p:txBody>
      </p:sp>
      <p:sp>
        <p:nvSpPr>
          <p:cNvPr id="5" name="Rectangle 1">
            <a:extLst>
              <a:ext uri="{FF2B5EF4-FFF2-40B4-BE49-F238E27FC236}">
                <a16:creationId xmlns:a16="http://schemas.microsoft.com/office/drawing/2014/main" id="{BF1A1723-119E-E008-808A-BDF387B6307B}"/>
              </a:ext>
            </a:extLst>
          </p:cNvPr>
          <p:cNvSpPr>
            <a:spLocks noGrp="1" noChangeArrowheads="1"/>
          </p:cNvSpPr>
          <p:nvPr>
            <p:ph idx="1"/>
          </p:nvPr>
        </p:nvSpPr>
        <p:spPr bwMode="auto">
          <a:xfrm>
            <a:off x="846056" y="1225689"/>
            <a:ext cx="1013142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Czym są </a:t>
            </a:r>
            <a:r>
              <a:rPr kumimoji="0" lang="pl-PL" altLang="pl-PL" b="1" i="0" u="none" strike="noStrike" cap="none" normalizeH="0" baseline="0" dirty="0" err="1">
                <a:ln>
                  <a:noFill/>
                </a:ln>
                <a:solidFill>
                  <a:schemeClr val="tx1"/>
                </a:solidFill>
                <a:effectLst/>
              </a:rPr>
              <a:t>Template-driven</a:t>
            </a:r>
            <a:r>
              <a:rPr kumimoji="0" lang="pl-PL" altLang="pl-PL" b="1" i="0" u="none" strike="noStrike" cap="none" normalizeH="0" baseline="0" dirty="0">
                <a:ln>
                  <a:noFill/>
                </a:ln>
                <a:solidFill>
                  <a:schemeClr val="tx1"/>
                </a:solidFill>
                <a:effectLst/>
              </a:rPr>
              <a:t> </a:t>
            </a:r>
            <a:r>
              <a:rPr kumimoji="0" lang="pl-PL" altLang="pl-PL" b="1" i="0" u="none" strike="noStrike" cap="none" normalizeH="0" baseline="0" dirty="0" err="1">
                <a:ln>
                  <a:noFill/>
                </a:ln>
                <a:solidFill>
                  <a:schemeClr val="tx1"/>
                </a:solidFill>
                <a:effectLst/>
              </a:rPr>
              <a:t>Forms</a:t>
            </a:r>
            <a:r>
              <a:rPr kumimoji="0" lang="pl-PL" altLang="pl-PL" b="1"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Podejście deklaratywne: logika formularza opiera się na szablonie HTML.</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Łatwe do zrozumienia, idealne dla małych projektów.</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Kluczowe cechy: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Formularz tworzony w HTML z użyciem dyrektyw </a:t>
            </a:r>
            <a:r>
              <a:rPr kumimoji="0" lang="pl-PL" altLang="pl-PL" sz="1800" b="0" i="0" u="none" strike="noStrike" cap="none" normalizeH="0" baseline="0" dirty="0" err="1">
                <a:ln>
                  <a:noFill/>
                </a:ln>
                <a:solidFill>
                  <a:schemeClr val="tx1"/>
                </a:solidFill>
                <a:effectLst/>
              </a:rPr>
              <a:t>Angulara</a:t>
            </a:r>
            <a:r>
              <a:rPr kumimoji="0" lang="pl-PL" altLang="pl-PL" sz="1800" b="0" i="0" u="none" strike="noStrike" cap="none" normalizeH="0" baseline="0" dirty="0">
                <a:ln>
                  <a:noFill/>
                </a:ln>
                <a:solidFill>
                  <a:schemeClr val="tx1"/>
                </a:solidFill>
                <a:effectLst/>
              </a:rPr>
              <a:t>, np. </a:t>
            </a:r>
            <a:r>
              <a:rPr kumimoji="0" lang="pl-PL" altLang="pl-PL" sz="1800" b="0" i="0" u="none" strike="noStrike" cap="none" normalizeH="0" baseline="0" dirty="0" err="1">
                <a:ln>
                  <a:noFill/>
                </a:ln>
                <a:solidFill>
                  <a:schemeClr val="tx1"/>
                </a:solidFill>
                <a:effectLst/>
              </a:rPr>
              <a:t>ngModel</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Automatyczna synchronizacja między widokiem a modelem danych.</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Prosta walidacja przy użyciu atrybutów HTML (np. </a:t>
            </a:r>
            <a:r>
              <a:rPr kumimoji="0" lang="pl-PL" altLang="pl-PL" sz="1800" b="0" i="0" u="none" strike="noStrike" cap="none" normalizeH="0" baseline="0" dirty="0" err="1">
                <a:ln>
                  <a:noFill/>
                </a:ln>
                <a:solidFill>
                  <a:schemeClr val="tx1"/>
                </a:solidFill>
                <a:effectLst/>
              </a:rPr>
              <a:t>required</a:t>
            </a:r>
            <a:r>
              <a:rPr kumimoji="0" lang="pl-PL" altLang="pl-PL"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Zalety: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Łatwy start dla początkujących.</a:t>
            </a:r>
          </a:p>
          <a:p>
            <a:pPr marL="457200" lvl="1" indent="0" defTabSz="914400" eaLnBrk="0" fontAlgn="base" hangingPunct="0">
              <a:spcBef>
                <a:spcPct val="0"/>
              </a:spcBef>
              <a:spcAft>
                <a:spcPct val="0"/>
              </a:spcAft>
              <a:buClrTx/>
              <a:buSzTx/>
              <a:buNone/>
            </a:pPr>
            <a:r>
              <a:rPr lang="pl-PL" altLang="pl-PL" sz="1800" dirty="0"/>
              <a:t>I</a:t>
            </a:r>
            <a:r>
              <a:rPr kumimoji="0" lang="pl-PL" altLang="pl-PL" sz="1800" b="0" i="0" u="none" strike="noStrike" cap="none" normalizeH="0" baseline="0" dirty="0">
                <a:ln>
                  <a:noFill/>
                </a:ln>
                <a:solidFill>
                  <a:schemeClr val="tx1"/>
                </a:solidFill>
                <a:effectLst/>
              </a:rPr>
              <a:t>ntuicyjne wykorzystanie HTML i </a:t>
            </a:r>
            <a:r>
              <a:rPr kumimoji="0" lang="pl-PL" altLang="pl-PL" sz="1800" b="0" i="0" u="none" strike="noStrike" cap="none" normalizeH="0" baseline="0" dirty="0" err="1">
                <a:ln>
                  <a:noFill/>
                </a:ln>
                <a:solidFill>
                  <a:schemeClr val="tx1"/>
                </a:solidFill>
                <a:effectLst/>
              </a:rPr>
              <a:t>Angulara</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FontTx/>
              <a:buChar char="•"/>
            </a:pPr>
            <a:endParaRPr lang="pl-PL" altLang="pl-PL" sz="1800" dirty="0"/>
          </a:p>
          <a:p>
            <a:pPr marL="457200" lvl="1" indent="0" defTabSz="914400" eaLnBrk="0" fontAlgn="base" hangingPunct="0">
              <a:spcBef>
                <a:spcPct val="0"/>
              </a:spcBef>
              <a:spcAft>
                <a:spcPct val="0"/>
              </a:spcAft>
              <a:buClrTx/>
              <a:buSzTx/>
              <a:buFontTx/>
              <a:buChar char="•"/>
            </a:pPr>
            <a:endParaRPr kumimoji="0" lang="pl-PL" altLang="pl-PL" sz="18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lang="pl-PL" sz="1800" dirty="0"/>
              <a:t>Przykład:</a:t>
            </a:r>
            <a:endParaRPr kumimoji="0" lang="pl-PL" altLang="pl-PL" sz="1800" b="0" i="0" u="none" strike="noStrike" cap="none" normalizeH="0" baseline="0" dirty="0">
              <a:ln>
                <a:noFill/>
              </a:ln>
              <a:solidFill>
                <a:schemeClr val="tx1"/>
              </a:solidFill>
              <a:effectLst/>
            </a:endParaRP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&lt;form #form="ngForm" (</a:t>
            </a:r>
            <a:r>
              <a:rPr kumimoji="0" lang="pl-PL" altLang="pl-PL" sz="1800" i="0" u="none" strike="noStrike" cap="none" normalizeH="0" baseline="0" dirty="0" err="1">
                <a:ln>
                  <a:noFill/>
                </a:ln>
                <a:solidFill>
                  <a:schemeClr val="tx1"/>
                </a:solidFill>
                <a:effectLst/>
              </a:rPr>
              <a:t>ngSubmit</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onSubmit</a:t>
            </a:r>
            <a:r>
              <a:rPr kumimoji="0" lang="pl-PL" altLang="pl-PL" sz="1800" i="0" u="none" strike="noStrike" cap="none" normalizeH="0" baseline="0" dirty="0">
                <a:ln>
                  <a:noFill/>
                </a:ln>
                <a:solidFill>
                  <a:schemeClr val="tx1"/>
                </a:solidFill>
                <a:effectLst/>
              </a:rPr>
              <a:t>(form)"&gt;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      &lt;</a:t>
            </a:r>
            <a:r>
              <a:rPr kumimoji="0" lang="pl-PL" altLang="pl-PL" sz="1800" i="0" u="none" strike="noStrike" cap="none" normalizeH="0" baseline="0" dirty="0" err="1">
                <a:ln>
                  <a:noFill/>
                </a:ln>
                <a:solidFill>
                  <a:schemeClr val="tx1"/>
                </a:solidFill>
                <a:effectLst/>
              </a:rPr>
              <a:t>label</a:t>
            </a:r>
            <a:r>
              <a:rPr kumimoji="0" lang="pl-PL" altLang="pl-PL" sz="1800" i="0" u="none" strike="noStrike" cap="none" normalizeH="0" baseline="0" dirty="0">
                <a:ln>
                  <a:noFill/>
                </a:ln>
                <a:solidFill>
                  <a:schemeClr val="tx1"/>
                </a:solidFill>
                <a:effectLst/>
              </a:rPr>
              <a:t> for ="</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"&gt;</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:&lt;/</a:t>
            </a:r>
            <a:r>
              <a:rPr kumimoji="0" lang="pl-PL" altLang="pl-PL" sz="1800" i="0" u="none" strike="noStrike" cap="none" normalizeH="0" baseline="0" dirty="0" err="1">
                <a:ln>
                  <a:noFill/>
                </a:ln>
                <a:solidFill>
                  <a:schemeClr val="tx1"/>
                </a:solidFill>
                <a:effectLst/>
              </a:rPr>
              <a:t>label</a:t>
            </a:r>
            <a:r>
              <a:rPr kumimoji="0" lang="pl-PL" altLang="pl-PL" sz="1800" i="0" u="none" strike="noStrike" cap="none" normalizeH="0" baseline="0" dirty="0">
                <a:ln>
                  <a:noFill/>
                </a:ln>
                <a:solidFill>
                  <a:schemeClr val="tx1"/>
                </a:solidFill>
                <a:effectLst/>
              </a:rPr>
              <a:t>&gt;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      &lt;</a:t>
            </a:r>
            <a:r>
              <a:rPr kumimoji="0" lang="pl-PL" altLang="pl-PL" sz="1800" i="0" u="none" strike="noStrike" cap="none" normalizeH="0" baseline="0" dirty="0" err="1">
                <a:ln>
                  <a:noFill/>
                </a:ln>
                <a:solidFill>
                  <a:schemeClr val="tx1"/>
                </a:solidFill>
                <a:effectLst/>
              </a:rPr>
              <a:t>input</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type</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text</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ngModel</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required</a:t>
            </a:r>
            <a:r>
              <a:rPr kumimoji="0" lang="pl-PL" altLang="pl-PL" sz="1800" i="0" u="none" strike="noStrike" cap="none" normalizeH="0" baseline="0" dirty="0">
                <a:ln>
                  <a:noFill/>
                </a:ln>
                <a:solidFill>
                  <a:schemeClr val="tx1"/>
                </a:solidFill>
                <a:effectLst/>
              </a:rPr>
              <a:t> /&gt;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      &lt;</a:t>
            </a:r>
            <a:r>
              <a:rPr kumimoji="0" lang="pl-PL" altLang="pl-PL" sz="1800" i="0" u="none" strike="noStrike" cap="none" normalizeH="0" baseline="0" dirty="0" err="1">
                <a:ln>
                  <a:noFill/>
                </a:ln>
                <a:solidFill>
                  <a:schemeClr val="tx1"/>
                </a:solidFill>
                <a:effectLst/>
              </a:rPr>
              <a:t>button</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disabled</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form.invalid</a:t>
            </a:r>
            <a:r>
              <a:rPr kumimoji="0" lang="pl-PL" altLang="pl-PL" sz="1800" i="0" u="none" strike="noStrike" cap="none" normalizeH="0" baseline="0" dirty="0">
                <a:ln>
                  <a:noFill/>
                </a:ln>
                <a:solidFill>
                  <a:schemeClr val="tx1"/>
                </a:solidFill>
                <a:effectLst/>
              </a:rPr>
              <a:t>"&gt;Wyślij&lt;/</a:t>
            </a:r>
            <a:r>
              <a:rPr kumimoji="0" lang="pl-PL" altLang="pl-PL" sz="1800" i="0" u="none" strike="noStrike" cap="none" normalizeH="0" baseline="0" dirty="0" err="1">
                <a:ln>
                  <a:noFill/>
                </a:ln>
                <a:solidFill>
                  <a:schemeClr val="tx1"/>
                </a:solidFill>
                <a:effectLst/>
              </a:rPr>
              <a:t>button</a:t>
            </a:r>
            <a:r>
              <a:rPr kumimoji="0" lang="pl-PL" altLang="pl-PL" sz="1800" i="0" u="none" strike="noStrike" cap="none" normalizeH="0" baseline="0" dirty="0">
                <a:ln>
                  <a:noFill/>
                </a:ln>
                <a:solidFill>
                  <a:schemeClr val="tx1"/>
                </a:solidFill>
                <a:effectLst/>
              </a:rPr>
              <a:t>&gt;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&lt;/form&gt;</a:t>
            </a:r>
          </a:p>
          <a:p>
            <a:pPr marL="457200" lvl="1" indent="0" defTabSz="914400" eaLnBrk="0" fontAlgn="base" hangingPunct="0">
              <a:spcBef>
                <a:spcPct val="0"/>
              </a:spcBef>
              <a:spcAft>
                <a:spcPct val="0"/>
              </a:spcAft>
              <a:buClrTx/>
              <a:buSzTx/>
              <a:buFontTx/>
              <a:buChar char="•"/>
            </a:pPr>
            <a:endParaRPr kumimoji="0" lang="pl-PL" altLang="pl-PL"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sp>
        <p:nvSpPr>
          <p:cNvPr id="7" name="Symbol zastępczy daty 3">
            <a:extLst>
              <a:ext uri="{FF2B5EF4-FFF2-40B4-BE49-F238E27FC236}">
                <a16:creationId xmlns:a16="http://schemas.microsoft.com/office/drawing/2014/main" id="{EE8A2781-9881-426B-911C-FCD42393936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65969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6C4C56-4246-DA69-46E3-9C2290172D62}"/>
              </a:ext>
            </a:extLst>
          </p:cNvPr>
          <p:cNvSpPr>
            <a:spLocks noGrp="1"/>
          </p:cNvSpPr>
          <p:nvPr>
            <p:ph type="title"/>
          </p:nvPr>
        </p:nvSpPr>
        <p:spPr>
          <a:xfrm>
            <a:off x="685801" y="0"/>
            <a:ext cx="10131425" cy="1456267"/>
          </a:xfrm>
        </p:spPr>
        <p:txBody>
          <a:bodyPr/>
          <a:lstStyle/>
          <a:p>
            <a:pPr algn="ctr"/>
            <a:r>
              <a:rPr lang="pl-PL" dirty="0"/>
              <a:t>REACTIVE FORM</a:t>
            </a:r>
          </a:p>
        </p:txBody>
      </p:sp>
      <p:sp>
        <p:nvSpPr>
          <p:cNvPr id="3" name="Symbol zastępczy zawartości 2">
            <a:extLst>
              <a:ext uri="{FF2B5EF4-FFF2-40B4-BE49-F238E27FC236}">
                <a16:creationId xmlns:a16="http://schemas.microsoft.com/office/drawing/2014/main" id="{5A6C74E4-94E5-A2AF-162D-2A3936AEECA3}"/>
              </a:ext>
            </a:extLst>
          </p:cNvPr>
          <p:cNvSpPr>
            <a:spLocks noGrp="1"/>
          </p:cNvSpPr>
          <p:nvPr>
            <p:ph idx="1"/>
          </p:nvPr>
        </p:nvSpPr>
        <p:spPr>
          <a:xfrm>
            <a:off x="1343025" y="1763183"/>
            <a:ext cx="8477249" cy="2791883"/>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Czym są </a:t>
            </a:r>
            <a:r>
              <a:rPr kumimoji="0" lang="pl-PL" altLang="pl-PL" b="1" i="0" u="none" strike="noStrike" cap="none" normalizeH="0" baseline="0" dirty="0" err="1">
                <a:ln>
                  <a:noFill/>
                </a:ln>
                <a:solidFill>
                  <a:schemeClr val="tx1"/>
                </a:solidFill>
                <a:effectLst/>
              </a:rPr>
              <a:t>Reactive</a:t>
            </a:r>
            <a:r>
              <a:rPr kumimoji="0" lang="pl-PL" altLang="pl-PL" b="1" i="0" u="none" strike="noStrike" cap="none" normalizeH="0" baseline="0" dirty="0">
                <a:ln>
                  <a:noFill/>
                </a:ln>
                <a:solidFill>
                  <a:schemeClr val="tx1"/>
                </a:solidFill>
                <a:effectLst/>
              </a:rPr>
              <a:t> </a:t>
            </a:r>
            <a:r>
              <a:rPr kumimoji="0" lang="pl-PL" altLang="pl-PL" b="1" i="0" u="none" strike="noStrike" cap="none" normalizeH="0" baseline="0" dirty="0" err="1">
                <a:ln>
                  <a:noFill/>
                </a:ln>
                <a:solidFill>
                  <a:schemeClr val="tx1"/>
                </a:solidFill>
                <a:effectLst/>
              </a:rPr>
              <a:t>Forms</a:t>
            </a:r>
            <a:r>
              <a:rPr kumimoji="0" lang="pl-PL" altLang="pl-PL" b="1"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Podejście imperatywne: logika formularza definiowana w </a:t>
            </a:r>
            <a:r>
              <a:rPr kumimoji="0" lang="pl-PL" altLang="pl-PL" sz="1800" b="0" i="0" u="none" strike="noStrike" cap="none" normalizeH="0" baseline="0" dirty="0" err="1">
                <a:ln>
                  <a:noFill/>
                </a:ln>
                <a:solidFill>
                  <a:schemeClr val="tx1"/>
                </a:solidFill>
                <a:effectLst/>
              </a:rPr>
              <a:t>TypeScript</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Pełna kontrola nad strukturą i stanem formularza.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Kluczowe cechy: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Formularz tworzony w kodzie </a:t>
            </a:r>
            <a:r>
              <a:rPr kumimoji="0" lang="pl-PL" altLang="pl-PL" sz="1800" b="0" i="0" u="none" strike="noStrike" cap="none" normalizeH="0" baseline="0" dirty="0" err="1">
                <a:ln>
                  <a:noFill/>
                </a:ln>
                <a:solidFill>
                  <a:schemeClr val="tx1"/>
                </a:solidFill>
                <a:effectLst/>
              </a:rPr>
              <a:t>TypeScript</a:t>
            </a:r>
            <a:r>
              <a:rPr kumimoji="0" lang="pl-PL" altLang="pl-PL" sz="1800" b="0" i="0" u="none" strike="noStrike" cap="none" normalizeH="0" baseline="0" dirty="0">
                <a:ln>
                  <a:noFill/>
                </a:ln>
                <a:solidFill>
                  <a:schemeClr val="tx1"/>
                </a:solidFill>
                <a:effectLst/>
              </a:rPr>
              <a:t> przy użyciu klasy </a:t>
            </a:r>
            <a:r>
              <a:rPr kumimoji="0" lang="pl-PL" altLang="pl-PL" sz="1800" b="0" i="0" u="none" strike="noStrike" cap="none" normalizeH="0" baseline="0" dirty="0" err="1">
                <a:ln>
                  <a:noFill/>
                </a:ln>
                <a:solidFill>
                  <a:schemeClr val="tx1"/>
                </a:solidFill>
                <a:effectLst/>
              </a:rPr>
              <a:t>FormGroup</a:t>
            </a:r>
            <a:r>
              <a:rPr kumimoji="0" lang="pl-PL" altLang="pl-PL" sz="1800" b="0" i="0" u="none" strike="noStrike" cap="none" normalizeH="0" baseline="0" dirty="0">
                <a:ln>
                  <a:noFill/>
                </a:ln>
                <a:solidFill>
                  <a:schemeClr val="tx1"/>
                </a:solidFill>
                <a:effectLst/>
              </a:rPr>
              <a:t> i </a:t>
            </a:r>
            <a:r>
              <a:rPr kumimoji="0" lang="pl-PL" altLang="pl-PL" sz="1800" b="0" i="0" u="none" strike="noStrike" cap="none" normalizeH="0" baseline="0" dirty="0" err="1">
                <a:ln>
                  <a:noFill/>
                </a:ln>
                <a:solidFill>
                  <a:schemeClr val="tx1"/>
                </a:solidFill>
                <a:effectLst/>
              </a:rPr>
              <a:t>FormControl</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Precyzyjna obsługa walidacji i stanów formularza.</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Łatwość obsługi dynamicznych formularzy.</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Zalety: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Lepsza skalowalność dla dużych i złożonych aplikacji.</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Większa kontrola nad danymi i logiką.</a:t>
            </a:r>
          </a:p>
          <a:p>
            <a:pPr marL="457200" lvl="1" indent="0" defTabSz="914400" eaLnBrk="0" fontAlgn="base" hangingPunct="0">
              <a:spcBef>
                <a:spcPct val="0"/>
              </a:spcBef>
              <a:spcAft>
                <a:spcPct val="0"/>
              </a:spcAft>
              <a:buClrTx/>
              <a:buSzTx/>
              <a:buFontTx/>
              <a:buChar char="•"/>
            </a:pPr>
            <a:endParaRPr lang="pl-PL" altLang="pl-PL" sz="1800" dirty="0"/>
          </a:p>
          <a:p>
            <a:pPr marL="914400" lvl="2" indent="0" defTabSz="914400" eaLnBrk="0" fontAlgn="base" hangingPunct="0">
              <a:spcBef>
                <a:spcPct val="0"/>
              </a:spcBef>
              <a:spcAft>
                <a:spcPct val="0"/>
              </a:spcAft>
              <a:buClrTx/>
              <a:buSzTx/>
              <a:buFontTx/>
              <a:buChar char="•"/>
            </a:pPr>
            <a:endParaRPr lang="pl-PL" altLang="pl-PL" sz="1800" dirty="0"/>
          </a:p>
          <a:p>
            <a:pPr marL="914400" lvl="2" indent="0" defTabSz="914400" eaLnBrk="0" fontAlgn="base" hangingPunct="0">
              <a:spcBef>
                <a:spcPct val="0"/>
              </a:spcBef>
              <a:spcAft>
                <a:spcPct val="0"/>
              </a:spcAft>
              <a:buClrTx/>
              <a:buSzTx/>
              <a:buFontTx/>
              <a:buChar char="•"/>
            </a:pPr>
            <a:endParaRPr kumimoji="0" lang="pl-PL" altLang="pl-PL"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graphicFrame>
        <p:nvGraphicFramePr>
          <p:cNvPr id="6" name="Tabela 5">
            <a:extLst>
              <a:ext uri="{FF2B5EF4-FFF2-40B4-BE49-F238E27FC236}">
                <a16:creationId xmlns:a16="http://schemas.microsoft.com/office/drawing/2014/main" id="{2AC34606-DDD5-2DA3-5655-933969A31164}"/>
              </a:ext>
            </a:extLst>
          </p:cNvPr>
          <p:cNvGraphicFramePr>
            <a:graphicFrameLocks noGrp="1"/>
          </p:cNvGraphicFramePr>
          <p:nvPr>
            <p:extLst>
              <p:ext uri="{D42A27DB-BD31-4B8C-83A1-F6EECF244321}">
                <p14:modId xmlns:p14="http://schemas.microsoft.com/office/powerpoint/2010/main" val="2873712381"/>
              </p:ext>
            </p:extLst>
          </p:nvPr>
        </p:nvGraphicFramePr>
        <p:xfrm>
          <a:off x="804863" y="4280746"/>
          <a:ext cx="10582274" cy="2560320"/>
        </p:xfrm>
        <a:graphic>
          <a:graphicData uri="http://schemas.openxmlformats.org/drawingml/2006/table">
            <a:tbl>
              <a:tblPr firstRow="1" bandRow="1">
                <a:tableStyleId>{2D5ABB26-0587-4C30-8999-92F81FD0307C}</a:tableStyleId>
              </a:tblPr>
              <a:tblGrid>
                <a:gridCol w="5291137">
                  <a:extLst>
                    <a:ext uri="{9D8B030D-6E8A-4147-A177-3AD203B41FA5}">
                      <a16:colId xmlns:a16="http://schemas.microsoft.com/office/drawing/2014/main" val="2363357526"/>
                    </a:ext>
                  </a:extLst>
                </a:gridCol>
                <a:gridCol w="5291137">
                  <a:extLst>
                    <a:ext uri="{9D8B030D-6E8A-4147-A177-3AD203B41FA5}">
                      <a16:colId xmlns:a16="http://schemas.microsoft.com/office/drawing/2014/main" val="348941109"/>
                    </a:ext>
                  </a:extLst>
                </a:gridCol>
              </a:tblGrid>
              <a:tr h="370840">
                <a:tc>
                  <a:txBody>
                    <a:bodyPr/>
                    <a:lstStyle/>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lumMod val="50000"/>
                            </a:schemeClr>
                          </a:solidFill>
                          <a:effectLst/>
                        </a:rPr>
                        <a:t>// TS</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import { </a:t>
                      </a:r>
                      <a:r>
                        <a:rPr kumimoji="0" lang="pl-PL" altLang="pl-PL" sz="1800" b="0" u="none" strike="noStrike" cap="none" normalizeH="0" baseline="0" dirty="0" err="1">
                          <a:ln>
                            <a:noFill/>
                          </a:ln>
                          <a:solidFill>
                            <a:schemeClr val="tx1"/>
                          </a:solidFill>
                          <a:effectLst/>
                        </a:rPr>
                        <a:t>FormGroup</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FormControl</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Validators</a:t>
                      </a:r>
                      <a:r>
                        <a:rPr kumimoji="0" lang="pl-PL" altLang="pl-PL" sz="1800" b="0" u="none" strike="noStrike" cap="none" normalizeH="0" baseline="0" dirty="0">
                          <a:ln>
                            <a:noFill/>
                          </a:ln>
                          <a:solidFill>
                            <a:schemeClr val="tx1"/>
                          </a:solidFill>
                          <a:effectLst/>
                        </a:rPr>
                        <a:t> } from '@</a:t>
                      </a:r>
                      <a:r>
                        <a:rPr kumimoji="0" lang="pl-PL" altLang="pl-PL" sz="1800" b="0" u="none" strike="noStrike" cap="none" normalizeH="0" baseline="0" dirty="0" err="1">
                          <a:ln>
                            <a:noFill/>
                          </a:ln>
                          <a:solidFill>
                            <a:schemeClr val="tx1"/>
                          </a:solidFill>
                          <a:effectLst/>
                        </a:rPr>
                        <a:t>angular</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forms</a:t>
                      </a:r>
                      <a:r>
                        <a:rPr kumimoji="0" lang="pl-PL" altLang="pl-PL" sz="1800" b="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endParaRPr kumimoji="0" lang="pl-PL" altLang="pl-PL" sz="1800" b="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form = </a:t>
                      </a:r>
                      <a:r>
                        <a:rPr kumimoji="0" lang="pl-PL" altLang="pl-PL" sz="1800" b="0" u="none" strike="noStrike" cap="none" normalizeH="0" baseline="0" dirty="0" err="1">
                          <a:ln>
                            <a:noFill/>
                          </a:ln>
                          <a:solidFill>
                            <a:schemeClr val="tx1"/>
                          </a:solidFill>
                          <a:effectLst/>
                        </a:rPr>
                        <a:t>new</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FormGroup</a:t>
                      </a:r>
                      <a:r>
                        <a:rPr kumimoji="0" lang="pl-PL" altLang="pl-PL" sz="1800" b="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name</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new</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FormControl</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Validators.required</a:t>
                      </a:r>
                      <a:r>
                        <a:rPr kumimoji="0" lang="pl-PL" altLang="pl-PL" sz="1800" b="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a:t>
                      </a:r>
                    </a:p>
                    <a:p>
                      <a:endParaRPr lang="pl-PL" sz="1800" dirty="0"/>
                    </a:p>
                  </a:txBody>
                  <a:tcPr/>
                </a:tc>
                <a:tc>
                  <a:txBody>
                    <a:bodyPr/>
                    <a:lstStyle/>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lumMod val="50000"/>
                            </a:schemeClr>
                          </a:solidFill>
                          <a:effectLst/>
                        </a:rPr>
                        <a:t>// HTML</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&lt;form [</a:t>
                      </a:r>
                      <a:r>
                        <a:rPr kumimoji="0" lang="pl-PL" altLang="pl-PL" sz="1800" b="0" u="none" strike="noStrike" cap="none" normalizeH="0" baseline="0" dirty="0" err="1">
                          <a:ln>
                            <a:noFill/>
                          </a:ln>
                          <a:solidFill>
                            <a:schemeClr val="tx1"/>
                          </a:solidFill>
                          <a:effectLst/>
                        </a:rPr>
                        <a:t>formGroup</a:t>
                      </a:r>
                      <a:r>
                        <a:rPr kumimoji="0" lang="pl-PL" altLang="pl-PL" sz="1800" b="0" u="none" strike="noStrike" cap="none" normalizeH="0" baseline="0" dirty="0">
                          <a:ln>
                            <a:noFill/>
                          </a:ln>
                          <a:solidFill>
                            <a:schemeClr val="tx1"/>
                          </a:solidFill>
                          <a:effectLst/>
                        </a:rPr>
                        <a:t>]="form"&gt;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    &lt;</a:t>
                      </a:r>
                      <a:r>
                        <a:rPr kumimoji="0" lang="pl-PL" altLang="pl-PL" sz="1800" b="0" u="none" strike="noStrike" cap="none" normalizeH="0" baseline="0" dirty="0" err="1">
                          <a:ln>
                            <a:noFill/>
                          </a:ln>
                          <a:solidFill>
                            <a:schemeClr val="tx1"/>
                          </a:solidFill>
                          <a:effectLst/>
                        </a:rPr>
                        <a:t>input</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type</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text</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formControlName</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name</a:t>
                      </a:r>
                      <a:r>
                        <a:rPr kumimoji="0" lang="pl-PL" altLang="pl-PL" sz="1800" b="0" u="none" strike="noStrike" cap="none" normalizeH="0" baseline="0" dirty="0">
                          <a:ln>
                            <a:noFill/>
                          </a:ln>
                          <a:solidFill>
                            <a:schemeClr val="tx1"/>
                          </a:solidFill>
                          <a:effectLst/>
                        </a:rPr>
                        <a:t>" /&gt;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    &lt;</a:t>
                      </a:r>
                      <a:r>
                        <a:rPr kumimoji="0" lang="pl-PL" altLang="pl-PL" sz="1800" b="0" u="none" strike="noStrike" cap="none" normalizeH="0" baseline="0" dirty="0" err="1">
                          <a:ln>
                            <a:noFill/>
                          </a:ln>
                          <a:solidFill>
                            <a:schemeClr val="tx1"/>
                          </a:solidFill>
                          <a:effectLst/>
                        </a:rPr>
                        <a:t>button</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disabled</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form.invalid</a:t>
                      </a:r>
                      <a:r>
                        <a:rPr kumimoji="0" lang="pl-PL" altLang="pl-PL" sz="1800" b="0" u="none" strike="noStrike" cap="none" normalizeH="0" baseline="0" dirty="0">
                          <a:ln>
                            <a:noFill/>
                          </a:ln>
                          <a:solidFill>
                            <a:schemeClr val="tx1"/>
                          </a:solidFill>
                          <a:effectLst/>
                        </a:rPr>
                        <a:t>"&gt;Wyślij&lt;/</a:t>
                      </a:r>
                      <a:r>
                        <a:rPr kumimoji="0" lang="pl-PL" altLang="pl-PL" sz="1800" b="0" u="none" strike="noStrike" cap="none" normalizeH="0" baseline="0" dirty="0" err="1">
                          <a:ln>
                            <a:noFill/>
                          </a:ln>
                          <a:solidFill>
                            <a:schemeClr val="tx1"/>
                          </a:solidFill>
                          <a:effectLst/>
                        </a:rPr>
                        <a:t>button</a:t>
                      </a:r>
                      <a:r>
                        <a:rPr kumimoji="0" lang="pl-PL" altLang="pl-PL" sz="1800" b="0" u="none" strike="noStrike" cap="none" normalizeH="0" baseline="0" dirty="0">
                          <a:ln>
                            <a:noFill/>
                          </a:ln>
                          <a:solidFill>
                            <a:schemeClr val="tx1"/>
                          </a:solidFill>
                          <a:effectLst/>
                        </a:rPr>
                        <a:t>&gt;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&lt;/form&gt;</a:t>
                      </a:r>
                    </a:p>
                    <a:p>
                      <a:endParaRPr lang="pl-PL" sz="1800" dirty="0"/>
                    </a:p>
                  </a:txBody>
                  <a:tcPr/>
                </a:tc>
                <a:extLst>
                  <a:ext uri="{0D108BD9-81ED-4DB2-BD59-A6C34878D82A}">
                    <a16:rowId xmlns:a16="http://schemas.microsoft.com/office/drawing/2014/main" val="3047924355"/>
                  </a:ext>
                </a:extLst>
              </a:tr>
            </a:tbl>
          </a:graphicData>
        </a:graphic>
      </p:graphicFrame>
      <p:sp>
        <p:nvSpPr>
          <p:cNvPr id="7" name="Symbol zastępczy daty 3">
            <a:extLst>
              <a:ext uri="{FF2B5EF4-FFF2-40B4-BE49-F238E27FC236}">
                <a16:creationId xmlns:a16="http://schemas.microsoft.com/office/drawing/2014/main" id="{DBE479EB-E36C-C0F2-D716-836EF1D2030B}"/>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964574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CE6CA6-B17F-7AA9-77E1-F7EC21EC25C3}"/>
              </a:ext>
            </a:extLst>
          </p:cNvPr>
          <p:cNvSpPr>
            <a:spLocks noGrp="1"/>
          </p:cNvSpPr>
          <p:nvPr>
            <p:ph type="title"/>
          </p:nvPr>
        </p:nvSpPr>
        <p:spPr>
          <a:xfrm>
            <a:off x="752476" y="0"/>
            <a:ext cx="10131425" cy="1456267"/>
          </a:xfrm>
        </p:spPr>
        <p:txBody>
          <a:bodyPr>
            <a:normAutofit/>
          </a:bodyPr>
          <a:lstStyle/>
          <a:p>
            <a:r>
              <a:rPr lang="pl-PL" dirty="0"/>
              <a:t>Czy podoba Wam się to jak wygląda nasz nowo utworzony komponent?</a:t>
            </a:r>
          </a:p>
        </p:txBody>
      </p:sp>
      <p:pic>
        <p:nvPicPr>
          <p:cNvPr id="6" name="Symbol zastępczy zawartości 5">
            <a:extLst>
              <a:ext uri="{FF2B5EF4-FFF2-40B4-BE49-F238E27FC236}">
                <a16:creationId xmlns:a16="http://schemas.microsoft.com/office/drawing/2014/main" id="{0A0C233E-2151-8AAF-064E-53A1651A378C}"/>
              </a:ext>
            </a:extLst>
          </p:cNvPr>
          <p:cNvPicPr>
            <a:picLocks noGrp="1" noChangeAspect="1"/>
          </p:cNvPicPr>
          <p:nvPr>
            <p:ph idx="1"/>
          </p:nvPr>
        </p:nvPicPr>
        <p:blipFill>
          <a:blip r:embed="rId3"/>
          <a:stretch>
            <a:fillRect/>
          </a:stretch>
        </p:blipFill>
        <p:spPr>
          <a:xfrm>
            <a:off x="685801" y="2384684"/>
            <a:ext cx="6846667" cy="3758941"/>
          </a:xfrm>
        </p:spPr>
      </p:pic>
      <p:sp>
        <p:nvSpPr>
          <p:cNvPr id="7" name="Symbol zastępczy daty 3">
            <a:extLst>
              <a:ext uri="{FF2B5EF4-FFF2-40B4-BE49-F238E27FC236}">
                <a16:creationId xmlns:a16="http://schemas.microsoft.com/office/drawing/2014/main" id="{69AB09A1-0098-8EEE-7B9E-94FDE50334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pole tekstowe 7">
            <a:extLst>
              <a:ext uri="{FF2B5EF4-FFF2-40B4-BE49-F238E27FC236}">
                <a16:creationId xmlns:a16="http://schemas.microsoft.com/office/drawing/2014/main" id="{E0AE24AE-6CAF-A026-7327-621BDB2D3F8F}"/>
              </a:ext>
            </a:extLst>
          </p:cNvPr>
          <p:cNvSpPr txBox="1"/>
          <p:nvPr/>
        </p:nvSpPr>
        <p:spPr>
          <a:xfrm>
            <a:off x="7962327" y="2384684"/>
            <a:ext cx="3543872" cy="2862322"/>
          </a:xfrm>
          <a:prstGeom prst="rect">
            <a:avLst/>
          </a:prstGeom>
          <a:noFill/>
        </p:spPr>
        <p:txBody>
          <a:bodyPr wrap="square" rtlCol="0">
            <a:spAutoFit/>
          </a:bodyPr>
          <a:lstStyle/>
          <a:p>
            <a:r>
              <a:rPr lang="pl-PL" dirty="0"/>
              <a:t>Faktem jest, że w żaden sposób nie jest </a:t>
            </a:r>
            <a:r>
              <a:rPr lang="pl-PL" dirty="0" err="1"/>
              <a:t>stylowany</a:t>
            </a:r>
            <a:r>
              <a:rPr lang="pl-PL" dirty="0"/>
              <a:t>.</a:t>
            </a:r>
            <a:br>
              <a:rPr lang="pl-PL" dirty="0"/>
            </a:br>
            <a:endParaRPr lang="pl-PL" dirty="0"/>
          </a:p>
          <a:p>
            <a:r>
              <a:rPr lang="pl-PL" dirty="0"/>
              <a:t>Wiemy już, jak </a:t>
            </a:r>
            <a:r>
              <a:rPr lang="pl-PL" dirty="0" err="1"/>
              <a:t>styluje</a:t>
            </a:r>
            <a:r>
              <a:rPr lang="pl-PL" dirty="0"/>
              <a:t> się komponenty, a jak definiuje się style globalne.</a:t>
            </a:r>
          </a:p>
          <a:p>
            <a:endParaRPr lang="pl-PL" dirty="0"/>
          </a:p>
          <a:p>
            <a:r>
              <a:rPr lang="pl-PL" dirty="0"/>
              <a:t>A co jeżeli powiem Wam, że jest inna droga do pięknie wyglądającej aplikacji?</a:t>
            </a:r>
          </a:p>
        </p:txBody>
      </p:sp>
    </p:spTree>
    <p:extLst>
      <p:ext uri="{BB962C8B-B14F-4D97-AF65-F5344CB8AC3E}">
        <p14:creationId xmlns:p14="http://schemas.microsoft.com/office/powerpoint/2010/main" val="2931623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dirty="0"/>
              <a:t>Biblioteka komponentów UI</a:t>
            </a:r>
            <a:endParaRPr lang="pl-PL" b="1" dirty="0"/>
          </a:p>
        </p:txBody>
      </p:sp>
      <p:graphicFrame>
        <p:nvGraphicFramePr>
          <p:cNvPr id="4" name="Symbol zastępczy zawartości 3">
            <a:extLst>
              <a:ext uri="{FF2B5EF4-FFF2-40B4-BE49-F238E27FC236}">
                <a16:creationId xmlns:a16="http://schemas.microsoft.com/office/drawing/2014/main" id="{78092ADA-8F8F-BDAD-B40B-736B7CCF4AC7}"/>
              </a:ext>
            </a:extLst>
          </p:cNvPr>
          <p:cNvGraphicFramePr>
            <a:graphicFrameLocks noGrp="1"/>
          </p:cNvGraphicFramePr>
          <p:nvPr>
            <p:ph idx="1"/>
            <p:extLst>
              <p:ext uri="{D42A27DB-BD31-4B8C-83A1-F6EECF244321}">
                <p14:modId xmlns:p14="http://schemas.microsoft.com/office/powerpoint/2010/main" val="2447805463"/>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Obraz 11">
            <a:extLst>
              <a:ext uri="{FF2B5EF4-FFF2-40B4-BE49-F238E27FC236}">
                <a16:creationId xmlns:a16="http://schemas.microsoft.com/office/drawing/2014/main" id="{459F4D9F-341F-9FD4-7CBF-07C388B73E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49604" y="4748091"/>
            <a:ext cx="1672881" cy="1672881"/>
          </a:xfrm>
          <a:prstGeom prst="rect">
            <a:avLst/>
          </a:prstGeom>
        </p:spPr>
      </p:pic>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10" name="Obraz 9">
            <a:extLst>
              <a:ext uri="{FF2B5EF4-FFF2-40B4-BE49-F238E27FC236}">
                <a16:creationId xmlns:a16="http://schemas.microsoft.com/office/drawing/2014/main" id="{8EE6A3CC-8401-3D6C-33A2-F7F9C4531B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64170" y="5016544"/>
            <a:ext cx="935049" cy="935049"/>
          </a:xfrm>
          <a:prstGeom prst="rect">
            <a:avLst/>
          </a:prstGeom>
        </p:spPr>
      </p:pic>
      <p:pic>
        <p:nvPicPr>
          <p:cNvPr id="14" name="Obraz 13">
            <a:extLst>
              <a:ext uri="{FF2B5EF4-FFF2-40B4-BE49-F238E27FC236}">
                <a16:creationId xmlns:a16="http://schemas.microsoft.com/office/drawing/2014/main" id="{533CCAA7-A892-3D61-9658-1B2144E9D7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95827" y="3085184"/>
            <a:ext cx="841264" cy="841264"/>
          </a:xfrm>
          <a:prstGeom prst="rect">
            <a:avLst/>
          </a:prstGeom>
        </p:spPr>
      </p:pic>
      <p:sp>
        <p:nvSpPr>
          <p:cNvPr id="16" name="Strzałka: w prawo 15">
            <a:extLst>
              <a:ext uri="{FF2B5EF4-FFF2-40B4-BE49-F238E27FC236}">
                <a16:creationId xmlns:a16="http://schemas.microsoft.com/office/drawing/2014/main" id="{AF060397-CA28-DFC2-94F2-C8426B5359F1}"/>
              </a:ext>
            </a:extLst>
          </p:cNvPr>
          <p:cNvSpPr/>
          <p:nvPr/>
        </p:nvSpPr>
        <p:spPr>
          <a:xfrm rot="1894840">
            <a:off x="3376986" y="3941315"/>
            <a:ext cx="117855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400" dirty="0"/>
              <a:t>Dołączenie</a:t>
            </a:r>
          </a:p>
        </p:txBody>
      </p:sp>
      <p:sp>
        <p:nvSpPr>
          <p:cNvPr id="17" name="Strzałka: w prawo 16">
            <a:extLst>
              <a:ext uri="{FF2B5EF4-FFF2-40B4-BE49-F238E27FC236}">
                <a16:creationId xmlns:a16="http://schemas.microsoft.com/office/drawing/2014/main" id="{AEE07E1A-30F2-5C78-2704-1EFF8C6E42E4}"/>
              </a:ext>
            </a:extLst>
          </p:cNvPr>
          <p:cNvSpPr/>
          <p:nvPr/>
        </p:nvSpPr>
        <p:spPr>
          <a:xfrm rot="1084237">
            <a:off x="5280071" y="4960395"/>
            <a:ext cx="1310524"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400" dirty="0"/>
              <a:t>Instalacja / wypakowanie</a:t>
            </a:r>
          </a:p>
        </p:txBody>
      </p:sp>
      <p:pic>
        <p:nvPicPr>
          <p:cNvPr id="19" name="Obraz 18">
            <a:extLst>
              <a:ext uri="{FF2B5EF4-FFF2-40B4-BE49-F238E27FC236}">
                <a16:creationId xmlns:a16="http://schemas.microsoft.com/office/drawing/2014/main" id="{5A53258D-0E1C-BFA0-F3AA-68738F2C1F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78736" y="4430010"/>
            <a:ext cx="935049" cy="935049"/>
          </a:xfrm>
          <a:prstGeom prst="rect">
            <a:avLst/>
          </a:prstGeom>
        </p:spPr>
      </p:pic>
      <p:sp>
        <p:nvSpPr>
          <p:cNvPr id="20" name="Strzałka: w prawo 19">
            <a:extLst>
              <a:ext uri="{FF2B5EF4-FFF2-40B4-BE49-F238E27FC236}">
                <a16:creationId xmlns:a16="http://schemas.microsoft.com/office/drawing/2014/main" id="{DB9AD1B2-8FD5-ACA4-5BFF-5AB2FED8D632}"/>
              </a:ext>
            </a:extLst>
          </p:cNvPr>
          <p:cNvSpPr/>
          <p:nvPr/>
        </p:nvSpPr>
        <p:spPr>
          <a:xfrm rot="509235">
            <a:off x="7582624" y="5525330"/>
            <a:ext cx="1328431"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400" dirty="0" err="1"/>
              <a:t>Uruchoienie</a:t>
            </a:r>
            <a:r>
              <a:rPr lang="pl-PL" sz="1400" dirty="0"/>
              <a:t> z aplikacją</a:t>
            </a:r>
          </a:p>
        </p:txBody>
      </p:sp>
      <p:sp>
        <p:nvSpPr>
          <p:cNvPr id="21" name="pole tekstowe 20">
            <a:extLst>
              <a:ext uri="{FF2B5EF4-FFF2-40B4-BE49-F238E27FC236}">
                <a16:creationId xmlns:a16="http://schemas.microsoft.com/office/drawing/2014/main" id="{F3971947-D073-D251-DFD1-EEF8D9446540}"/>
              </a:ext>
            </a:extLst>
          </p:cNvPr>
          <p:cNvSpPr txBox="1"/>
          <p:nvPr/>
        </p:nvSpPr>
        <p:spPr>
          <a:xfrm>
            <a:off x="4420534" y="5286874"/>
            <a:ext cx="851452" cy="369332"/>
          </a:xfrm>
          <a:prstGeom prst="rect">
            <a:avLst/>
          </a:prstGeom>
          <a:noFill/>
        </p:spPr>
        <p:txBody>
          <a:bodyPr wrap="none" rtlCol="0">
            <a:spAutoFit/>
          </a:bodyPr>
          <a:lstStyle/>
          <a:p>
            <a:r>
              <a:rPr lang="pl-PL" dirty="0"/>
              <a:t>Projekt</a:t>
            </a:r>
          </a:p>
        </p:txBody>
      </p:sp>
      <p:sp>
        <p:nvSpPr>
          <p:cNvPr id="22" name="pole tekstowe 21">
            <a:extLst>
              <a:ext uri="{FF2B5EF4-FFF2-40B4-BE49-F238E27FC236}">
                <a16:creationId xmlns:a16="http://schemas.microsoft.com/office/drawing/2014/main" id="{1FB79EE0-E823-6FE8-CAD2-FB1BF40E4C51}"/>
              </a:ext>
            </a:extLst>
          </p:cNvPr>
          <p:cNvSpPr txBox="1"/>
          <p:nvPr/>
        </p:nvSpPr>
        <p:spPr>
          <a:xfrm>
            <a:off x="2640792" y="3893448"/>
            <a:ext cx="457176" cy="369332"/>
          </a:xfrm>
          <a:prstGeom prst="rect">
            <a:avLst/>
          </a:prstGeom>
          <a:noFill/>
        </p:spPr>
        <p:txBody>
          <a:bodyPr wrap="none" rtlCol="0">
            <a:spAutoFit/>
          </a:bodyPr>
          <a:lstStyle/>
          <a:p>
            <a:r>
              <a:rPr lang="pl-PL" dirty="0" err="1"/>
              <a:t>Lib</a:t>
            </a:r>
            <a:endParaRPr lang="pl-PL" dirty="0"/>
          </a:p>
        </p:txBody>
      </p:sp>
      <p:sp>
        <p:nvSpPr>
          <p:cNvPr id="24" name="pole tekstowe 23">
            <a:extLst>
              <a:ext uri="{FF2B5EF4-FFF2-40B4-BE49-F238E27FC236}">
                <a16:creationId xmlns:a16="http://schemas.microsoft.com/office/drawing/2014/main" id="{A51033EF-3F24-8DB4-681A-5084087D5F07}"/>
              </a:ext>
            </a:extLst>
          </p:cNvPr>
          <p:cNvSpPr txBox="1"/>
          <p:nvPr/>
        </p:nvSpPr>
        <p:spPr>
          <a:xfrm>
            <a:off x="9015599" y="6401502"/>
            <a:ext cx="1019062" cy="369332"/>
          </a:xfrm>
          <a:prstGeom prst="rect">
            <a:avLst/>
          </a:prstGeom>
          <a:noFill/>
        </p:spPr>
        <p:txBody>
          <a:bodyPr wrap="none" rtlCol="0">
            <a:spAutoFit/>
          </a:bodyPr>
          <a:lstStyle/>
          <a:p>
            <a:r>
              <a:rPr lang="pl-PL" dirty="0"/>
              <a:t>Aplikacja</a:t>
            </a:r>
          </a:p>
        </p:txBody>
      </p:sp>
    </p:spTree>
    <p:extLst>
      <p:ext uri="{BB962C8B-B14F-4D97-AF65-F5344CB8AC3E}">
        <p14:creationId xmlns:p14="http://schemas.microsoft.com/office/powerpoint/2010/main" val="57780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42" presetClass="entr" presetSubtype="0" fill="hold" grpId="0" nodeType="afterEffect">
                                  <p:stCondLst>
                                    <p:cond delay="2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par>
                          <p:cTn id="29" fill="hold">
                            <p:stCondLst>
                              <p:cond delay="500"/>
                            </p:stCondLst>
                            <p:childTnLst>
                              <p:par>
                                <p:cTn id="30" presetID="26"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80">
                                          <p:stCondLst>
                                            <p:cond delay="0"/>
                                          </p:stCondLst>
                                        </p:cTn>
                                        <p:tgtEl>
                                          <p:spTgt spid="19"/>
                                        </p:tgtEl>
                                      </p:cBhvr>
                                    </p:animEffect>
                                    <p:anim calcmode="lin" valueType="num">
                                      <p:cBhvr>
                                        <p:cTn id="3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8" dur="26">
                                          <p:stCondLst>
                                            <p:cond delay="650"/>
                                          </p:stCondLst>
                                        </p:cTn>
                                        <p:tgtEl>
                                          <p:spTgt spid="19"/>
                                        </p:tgtEl>
                                      </p:cBhvr>
                                      <p:to x="100000" y="60000"/>
                                    </p:animScale>
                                    <p:animScale>
                                      <p:cBhvr>
                                        <p:cTn id="39" dur="166" decel="50000">
                                          <p:stCondLst>
                                            <p:cond delay="676"/>
                                          </p:stCondLst>
                                        </p:cTn>
                                        <p:tgtEl>
                                          <p:spTgt spid="19"/>
                                        </p:tgtEl>
                                      </p:cBhvr>
                                      <p:to x="100000" y="100000"/>
                                    </p:animScale>
                                    <p:animScale>
                                      <p:cBhvr>
                                        <p:cTn id="40" dur="26">
                                          <p:stCondLst>
                                            <p:cond delay="1312"/>
                                          </p:stCondLst>
                                        </p:cTn>
                                        <p:tgtEl>
                                          <p:spTgt spid="19"/>
                                        </p:tgtEl>
                                      </p:cBhvr>
                                      <p:to x="100000" y="80000"/>
                                    </p:animScale>
                                    <p:animScale>
                                      <p:cBhvr>
                                        <p:cTn id="41" dur="166" decel="50000">
                                          <p:stCondLst>
                                            <p:cond delay="1338"/>
                                          </p:stCondLst>
                                        </p:cTn>
                                        <p:tgtEl>
                                          <p:spTgt spid="19"/>
                                        </p:tgtEl>
                                      </p:cBhvr>
                                      <p:to x="100000" y="100000"/>
                                    </p:animScale>
                                    <p:animScale>
                                      <p:cBhvr>
                                        <p:cTn id="42" dur="26">
                                          <p:stCondLst>
                                            <p:cond delay="1642"/>
                                          </p:stCondLst>
                                        </p:cTn>
                                        <p:tgtEl>
                                          <p:spTgt spid="19"/>
                                        </p:tgtEl>
                                      </p:cBhvr>
                                      <p:to x="100000" y="90000"/>
                                    </p:animScale>
                                    <p:animScale>
                                      <p:cBhvr>
                                        <p:cTn id="43" dur="166" decel="50000">
                                          <p:stCondLst>
                                            <p:cond delay="1668"/>
                                          </p:stCondLst>
                                        </p:cTn>
                                        <p:tgtEl>
                                          <p:spTgt spid="19"/>
                                        </p:tgtEl>
                                      </p:cBhvr>
                                      <p:to x="100000" y="100000"/>
                                    </p:animScale>
                                    <p:animScale>
                                      <p:cBhvr>
                                        <p:cTn id="44" dur="26">
                                          <p:stCondLst>
                                            <p:cond delay="1808"/>
                                          </p:stCondLst>
                                        </p:cTn>
                                        <p:tgtEl>
                                          <p:spTgt spid="19"/>
                                        </p:tgtEl>
                                      </p:cBhvr>
                                      <p:to x="100000" y="95000"/>
                                    </p:animScale>
                                    <p:animScale>
                                      <p:cBhvr>
                                        <p:cTn id="45" dur="166" decel="50000">
                                          <p:stCondLst>
                                            <p:cond delay="1834"/>
                                          </p:stCondLst>
                                        </p:cTn>
                                        <p:tgtEl>
                                          <p:spTgt spid="19"/>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80">
                                          <p:stCondLst>
                                            <p:cond delay="0"/>
                                          </p:stCondLst>
                                        </p:cTn>
                                        <p:tgtEl>
                                          <p:spTgt spid="21"/>
                                        </p:tgtEl>
                                      </p:cBhvr>
                                    </p:animEffect>
                                    <p:anim calcmode="lin" valueType="num">
                                      <p:cBhvr>
                                        <p:cTn id="49"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54" dur="26">
                                          <p:stCondLst>
                                            <p:cond delay="650"/>
                                          </p:stCondLst>
                                        </p:cTn>
                                        <p:tgtEl>
                                          <p:spTgt spid="21"/>
                                        </p:tgtEl>
                                      </p:cBhvr>
                                      <p:to x="100000" y="60000"/>
                                    </p:animScale>
                                    <p:animScale>
                                      <p:cBhvr>
                                        <p:cTn id="55" dur="166" decel="50000">
                                          <p:stCondLst>
                                            <p:cond delay="676"/>
                                          </p:stCondLst>
                                        </p:cTn>
                                        <p:tgtEl>
                                          <p:spTgt spid="21"/>
                                        </p:tgtEl>
                                      </p:cBhvr>
                                      <p:to x="100000" y="100000"/>
                                    </p:animScale>
                                    <p:animScale>
                                      <p:cBhvr>
                                        <p:cTn id="56" dur="26">
                                          <p:stCondLst>
                                            <p:cond delay="1312"/>
                                          </p:stCondLst>
                                        </p:cTn>
                                        <p:tgtEl>
                                          <p:spTgt spid="21"/>
                                        </p:tgtEl>
                                      </p:cBhvr>
                                      <p:to x="100000" y="80000"/>
                                    </p:animScale>
                                    <p:animScale>
                                      <p:cBhvr>
                                        <p:cTn id="57" dur="166" decel="50000">
                                          <p:stCondLst>
                                            <p:cond delay="1338"/>
                                          </p:stCondLst>
                                        </p:cTn>
                                        <p:tgtEl>
                                          <p:spTgt spid="21"/>
                                        </p:tgtEl>
                                      </p:cBhvr>
                                      <p:to x="100000" y="100000"/>
                                    </p:animScale>
                                    <p:animScale>
                                      <p:cBhvr>
                                        <p:cTn id="58" dur="26">
                                          <p:stCondLst>
                                            <p:cond delay="1642"/>
                                          </p:stCondLst>
                                        </p:cTn>
                                        <p:tgtEl>
                                          <p:spTgt spid="21"/>
                                        </p:tgtEl>
                                      </p:cBhvr>
                                      <p:to x="100000" y="90000"/>
                                    </p:animScale>
                                    <p:animScale>
                                      <p:cBhvr>
                                        <p:cTn id="59" dur="166" decel="50000">
                                          <p:stCondLst>
                                            <p:cond delay="1668"/>
                                          </p:stCondLst>
                                        </p:cTn>
                                        <p:tgtEl>
                                          <p:spTgt spid="21"/>
                                        </p:tgtEl>
                                      </p:cBhvr>
                                      <p:to x="100000" y="100000"/>
                                    </p:animScale>
                                    <p:animScale>
                                      <p:cBhvr>
                                        <p:cTn id="60" dur="26">
                                          <p:stCondLst>
                                            <p:cond delay="1808"/>
                                          </p:stCondLst>
                                        </p:cTn>
                                        <p:tgtEl>
                                          <p:spTgt spid="21"/>
                                        </p:tgtEl>
                                      </p:cBhvr>
                                      <p:to x="100000" y="95000"/>
                                    </p:animScale>
                                    <p:animScale>
                                      <p:cBhvr>
                                        <p:cTn id="61" dur="166" decel="50000">
                                          <p:stCondLst>
                                            <p:cond delay="1834"/>
                                          </p:stCondLst>
                                        </p:cTn>
                                        <p:tgtEl>
                                          <p:spTgt spid="21"/>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randombar(horizontal)">
                                      <p:cBhvr>
                                        <p:cTn id="66" dur="500"/>
                                        <p:tgtEl>
                                          <p:spTgt spid="17"/>
                                        </p:tgtEl>
                                      </p:cBhvr>
                                    </p:animEffect>
                                  </p:childTnLst>
                                </p:cTn>
                              </p:par>
                              <p:par>
                                <p:cTn id="67" presetID="26"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down)">
                                      <p:cBhvr>
                                        <p:cTn id="69" dur="580">
                                          <p:stCondLst>
                                            <p:cond delay="0"/>
                                          </p:stCondLst>
                                        </p:cTn>
                                        <p:tgtEl>
                                          <p:spTgt spid="10"/>
                                        </p:tgtEl>
                                      </p:cBhvr>
                                    </p:animEffect>
                                    <p:anim calcmode="lin" valueType="num">
                                      <p:cBhvr>
                                        <p:cTn id="7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5" dur="26">
                                          <p:stCondLst>
                                            <p:cond delay="650"/>
                                          </p:stCondLst>
                                        </p:cTn>
                                        <p:tgtEl>
                                          <p:spTgt spid="10"/>
                                        </p:tgtEl>
                                      </p:cBhvr>
                                      <p:to x="100000" y="60000"/>
                                    </p:animScale>
                                    <p:animScale>
                                      <p:cBhvr>
                                        <p:cTn id="76" dur="166" decel="50000">
                                          <p:stCondLst>
                                            <p:cond delay="676"/>
                                          </p:stCondLst>
                                        </p:cTn>
                                        <p:tgtEl>
                                          <p:spTgt spid="10"/>
                                        </p:tgtEl>
                                      </p:cBhvr>
                                      <p:to x="100000" y="100000"/>
                                    </p:animScale>
                                    <p:animScale>
                                      <p:cBhvr>
                                        <p:cTn id="77" dur="26">
                                          <p:stCondLst>
                                            <p:cond delay="1312"/>
                                          </p:stCondLst>
                                        </p:cTn>
                                        <p:tgtEl>
                                          <p:spTgt spid="10"/>
                                        </p:tgtEl>
                                      </p:cBhvr>
                                      <p:to x="100000" y="80000"/>
                                    </p:animScale>
                                    <p:animScale>
                                      <p:cBhvr>
                                        <p:cTn id="78" dur="166" decel="50000">
                                          <p:stCondLst>
                                            <p:cond delay="1338"/>
                                          </p:stCondLst>
                                        </p:cTn>
                                        <p:tgtEl>
                                          <p:spTgt spid="10"/>
                                        </p:tgtEl>
                                      </p:cBhvr>
                                      <p:to x="100000" y="100000"/>
                                    </p:animScale>
                                    <p:animScale>
                                      <p:cBhvr>
                                        <p:cTn id="79" dur="26">
                                          <p:stCondLst>
                                            <p:cond delay="1642"/>
                                          </p:stCondLst>
                                        </p:cTn>
                                        <p:tgtEl>
                                          <p:spTgt spid="10"/>
                                        </p:tgtEl>
                                      </p:cBhvr>
                                      <p:to x="100000" y="90000"/>
                                    </p:animScale>
                                    <p:animScale>
                                      <p:cBhvr>
                                        <p:cTn id="80" dur="166" decel="50000">
                                          <p:stCondLst>
                                            <p:cond delay="1668"/>
                                          </p:stCondLst>
                                        </p:cTn>
                                        <p:tgtEl>
                                          <p:spTgt spid="10"/>
                                        </p:tgtEl>
                                      </p:cBhvr>
                                      <p:to x="100000" y="100000"/>
                                    </p:animScale>
                                    <p:animScale>
                                      <p:cBhvr>
                                        <p:cTn id="81" dur="26">
                                          <p:stCondLst>
                                            <p:cond delay="1808"/>
                                          </p:stCondLst>
                                        </p:cTn>
                                        <p:tgtEl>
                                          <p:spTgt spid="10"/>
                                        </p:tgtEl>
                                      </p:cBhvr>
                                      <p:to x="100000" y="95000"/>
                                    </p:animScale>
                                    <p:animScale>
                                      <p:cBhvr>
                                        <p:cTn id="82" dur="166" decel="50000">
                                          <p:stCondLst>
                                            <p:cond delay="1834"/>
                                          </p:stCondLst>
                                        </p:cTn>
                                        <p:tgtEl>
                                          <p:spTgt spid="10"/>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randombar(horizontal)">
                                      <p:cBhvr>
                                        <p:cTn id="87" dur="500"/>
                                        <p:tgtEl>
                                          <p:spTgt spid="20"/>
                                        </p:tgtEl>
                                      </p:cBhvr>
                                    </p:animEffect>
                                  </p:childTnLst>
                                </p:cTn>
                              </p:par>
                              <p:par>
                                <p:cTn id="88" presetID="45" presetClass="entr" presetSubtype="0" fill="hold"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2000"/>
                                        <p:tgtEl>
                                          <p:spTgt spid="12"/>
                                        </p:tgtEl>
                                      </p:cBhvr>
                                    </p:animEffect>
                                    <p:anim calcmode="lin" valueType="num">
                                      <p:cBhvr>
                                        <p:cTn id="91" dur="2000" fill="hold"/>
                                        <p:tgtEl>
                                          <p:spTgt spid="12"/>
                                        </p:tgtEl>
                                        <p:attrNameLst>
                                          <p:attrName>ppt_w</p:attrName>
                                        </p:attrNameLst>
                                      </p:cBhvr>
                                      <p:tavLst>
                                        <p:tav tm="0" fmla="#ppt_w*sin(2.5*pi*$)">
                                          <p:val>
                                            <p:fltVal val="0"/>
                                          </p:val>
                                        </p:tav>
                                        <p:tav tm="100000">
                                          <p:val>
                                            <p:fltVal val="1"/>
                                          </p:val>
                                        </p:tav>
                                      </p:tavLst>
                                    </p:anim>
                                    <p:anim calcmode="lin" valueType="num">
                                      <p:cBhvr>
                                        <p:cTn id="92" dur="2000" fill="hold"/>
                                        <p:tgtEl>
                                          <p:spTgt spid="12"/>
                                        </p:tgtEl>
                                        <p:attrNameLst>
                                          <p:attrName>ppt_h</p:attrName>
                                        </p:attrNameLst>
                                      </p:cBhvr>
                                      <p:tavLst>
                                        <p:tav tm="0">
                                          <p:val>
                                            <p:strVal val="#ppt_h"/>
                                          </p:val>
                                        </p:tav>
                                        <p:tav tm="100000">
                                          <p:val>
                                            <p:strVal val="#ppt_h"/>
                                          </p:val>
                                        </p:tav>
                                      </p:tavLst>
                                    </p:anim>
                                  </p:childTnLst>
                                </p:cTn>
                              </p:par>
                              <p:par>
                                <p:cTn id="93" presetID="45"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2000"/>
                                        <p:tgtEl>
                                          <p:spTgt spid="24"/>
                                        </p:tgtEl>
                                      </p:cBhvr>
                                    </p:animEffect>
                                    <p:anim calcmode="lin" valueType="num">
                                      <p:cBhvr>
                                        <p:cTn id="96" dur="2000" fill="hold"/>
                                        <p:tgtEl>
                                          <p:spTgt spid="24"/>
                                        </p:tgtEl>
                                        <p:attrNameLst>
                                          <p:attrName>ppt_w</p:attrName>
                                        </p:attrNameLst>
                                      </p:cBhvr>
                                      <p:tavLst>
                                        <p:tav tm="0" fmla="#ppt_w*sin(2.5*pi*$)">
                                          <p:val>
                                            <p:fltVal val="0"/>
                                          </p:val>
                                        </p:tav>
                                        <p:tav tm="100000">
                                          <p:val>
                                            <p:fltVal val="1"/>
                                          </p:val>
                                        </p:tav>
                                      </p:tavLst>
                                    </p:anim>
                                    <p:anim calcmode="lin" valueType="num">
                                      <p:cBhvr>
                                        <p:cTn id="97" dur="2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16" grpId="0" animBg="1"/>
      <p:bldP spid="17" grpId="0" animBg="1"/>
      <p:bldP spid="20" grpId="0" animBg="1"/>
      <p:bldP spid="21" grpId="0"/>
      <p:bldP spid="22" grpId="0"/>
      <p:bldP spid="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graphicFrame>
        <p:nvGraphicFramePr>
          <p:cNvPr id="4" name="Symbol zastępczy zawartości 3">
            <a:extLst>
              <a:ext uri="{FF2B5EF4-FFF2-40B4-BE49-F238E27FC236}">
                <a16:creationId xmlns:a16="http://schemas.microsoft.com/office/drawing/2014/main" id="{B0B3E2AC-B141-C180-BFC0-C1A2425B8977}"/>
              </a:ext>
            </a:extLst>
          </p:cNvPr>
          <p:cNvGraphicFramePr>
            <a:graphicFrameLocks noGrp="1"/>
          </p:cNvGraphicFramePr>
          <p:nvPr>
            <p:ph idx="1"/>
            <p:extLst>
              <p:ext uri="{D42A27DB-BD31-4B8C-83A1-F6EECF244321}">
                <p14:modId xmlns:p14="http://schemas.microsoft.com/office/powerpoint/2010/main" val="3223749158"/>
              </p:ext>
            </p:extLst>
          </p:nvPr>
        </p:nvGraphicFramePr>
        <p:xfrm>
          <a:off x="1030287" y="893729"/>
          <a:ext cx="10131425" cy="55864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5865102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sz="3200" b="1" dirty="0" err="1"/>
              <a:t>A</a:t>
            </a:r>
            <a:r>
              <a:rPr lang="pl-PL" sz="2400" dirty="0" err="1"/>
              <a:t>ngular</a:t>
            </a:r>
            <a:r>
              <a:rPr lang="pl-PL" sz="3200" dirty="0"/>
              <a:t> </a:t>
            </a:r>
            <a:r>
              <a:rPr lang="pl-PL" sz="3200" b="1" dirty="0" err="1"/>
              <a:t>m</a:t>
            </a:r>
            <a:r>
              <a:rPr lang="pl-PL" sz="2400" dirty="0" err="1"/>
              <a:t>aterial</a:t>
            </a:r>
            <a:endParaRPr lang="pl-PL" sz="4800" dirty="0"/>
          </a:p>
        </p:txBody>
      </p:sp>
      <p:graphicFrame>
        <p:nvGraphicFramePr>
          <p:cNvPr id="4" name="Symbol zastępczy zawartości 3">
            <a:extLst>
              <a:ext uri="{FF2B5EF4-FFF2-40B4-BE49-F238E27FC236}">
                <a16:creationId xmlns:a16="http://schemas.microsoft.com/office/drawing/2014/main" id="{5BB252B4-B675-5B48-676D-0AF913AFAEA4}"/>
              </a:ext>
            </a:extLst>
          </p:cNvPr>
          <p:cNvGraphicFramePr>
            <a:graphicFrameLocks noGrp="1"/>
          </p:cNvGraphicFramePr>
          <p:nvPr>
            <p:ph idx="1"/>
            <p:extLst>
              <p:ext uri="{D42A27DB-BD31-4B8C-83A1-F6EECF244321}">
                <p14:modId xmlns:p14="http://schemas.microsoft.com/office/powerpoint/2010/main" val="2181938171"/>
              </p:ext>
            </p:extLst>
          </p:nvPr>
        </p:nvGraphicFramePr>
        <p:xfrm>
          <a:off x="257175" y="1143000"/>
          <a:ext cx="11334750" cy="50975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8234548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66EDD-A6DF-0538-CF0D-62597DF4F3F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751BD64-00BC-17FD-7A6C-E9624CE7BBE2}"/>
              </a:ext>
            </a:extLst>
          </p:cNvPr>
          <p:cNvSpPr>
            <a:spLocks noGrp="1"/>
          </p:cNvSpPr>
          <p:nvPr>
            <p:ph type="title"/>
          </p:nvPr>
        </p:nvSpPr>
        <p:spPr>
          <a:xfrm>
            <a:off x="685801" y="0"/>
            <a:ext cx="10131425" cy="972065"/>
          </a:xfrm>
        </p:spPr>
        <p:txBody>
          <a:bodyPr/>
          <a:lstStyle/>
          <a:p>
            <a:pPr algn="ctr"/>
            <a:r>
              <a:rPr lang="pl-PL" dirty="0"/>
              <a:t>Moduł 4 - Koniec</a:t>
            </a:r>
          </a:p>
        </p:txBody>
      </p:sp>
      <p:sp>
        <p:nvSpPr>
          <p:cNvPr id="3" name="Symbol zastępczy zawartości 2">
            <a:extLst>
              <a:ext uri="{FF2B5EF4-FFF2-40B4-BE49-F238E27FC236}">
                <a16:creationId xmlns:a16="http://schemas.microsoft.com/office/drawing/2014/main" id="{A19E1090-46F9-0C10-F3E5-F472C7B15E4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545FD22A-68EE-E8C4-376E-659820A095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560D94-FF06-00F9-2974-A4FB8BC0B902}"/>
              </a:ext>
            </a:extLst>
          </p:cNvPr>
          <p:cNvPicPr>
            <a:picLocks noChangeAspect="1"/>
          </p:cNvPicPr>
          <p:nvPr/>
        </p:nvPicPr>
        <p:blipFill>
          <a:blip r:embed="rId3"/>
          <a:stretch>
            <a:fillRect/>
          </a:stretch>
        </p:blipFill>
        <p:spPr>
          <a:xfrm>
            <a:off x="2260600" y="1170003"/>
            <a:ext cx="6981825" cy="5310229"/>
          </a:xfrm>
          <a:prstGeom prst="rect">
            <a:avLst/>
          </a:prstGeom>
        </p:spPr>
      </p:pic>
    </p:spTree>
    <p:extLst>
      <p:ext uri="{BB962C8B-B14F-4D97-AF65-F5344CB8AC3E}">
        <p14:creationId xmlns:p14="http://schemas.microsoft.com/office/powerpoint/2010/main" val="1345716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06184-874D-53A1-BA24-7BDE64DA230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441ED62-77FA-478C-49F9-D6A6CE173F09}"/>
              </a:ext>
            </a:extLst>
          </p:cNvPr>
          <p:cNvSpPr>
            <a:spLocks noGrp="1"/>
          </p:cNvSpPr>
          <p:nvPr>
            <p:ph type="title"/>
          </p:nvPr>
        </p:nvSpPr>
        <p:spPr>
          <a:xfrm>
            <a:off x="685801" y="0"/>
            <a:ext cx="10131425" cy="972065"/>
          </a:xfrm>
        </p:spPr>
        <p:txBody>
          <a:bodyPr/>
          <a:lstStyle/>
          <a:p>
            <a:pPr algn="ctr"/>
            <a:r>
              <a:rPr lang="pl-PL" dirty="0"/>
              <a:t>Moduł 5 - Start</a:t>
            </a:r>
          </a:p>
        </p:txBody>
      </p:sp>
      <p:sp>
        <p:nvSpPr>
          <p:cNvPr id="3" name="Symbol zastępczy zawartości 2">
            <a:extLst>
              <a:ext uri="{FF2B5EF4-FFF2-40B4-BE49-F238E27FC236}">
                <a16:creationId xmlns:a16="http://schemas.microsoft.com/office/drawing/2014/main" id="{199CB230-F470-5B97-717A-344BEBFBBAF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6C26A70B-3855-FF9C-23AD-E4C1CD9BE068}"/>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pSp>
        <p:nvGrpSpPr>
          <p:cNvPr id="4" name="Grupa 3">
            <a:extLst>
              <a:ext uri="{FF2B5EF4-FFF2-40B4-BE49-F238E27FC236}">
                <a16:creationId xmlns:a16="http://schemas.microsoft.com/office/drawing/2014/main" id="{E911537C-E859-E98C-F3C5-6D2DF9795FBB}"/>
              </a:ext>
            </a:extLst>
          </p:cNvPr>
          <p:cNvGrpSpPr/>
          <p:nvPr/>
        </p:nvGrpSpPr>
        <p:grpSpPr>
          <a:xfrm>
            <a:off x="1030287" y="1586053"/>
            <a:ext cx="10131425" cy="873953"/>
            <a:chOff x="0" y="66082"/>
            <a:chExt cx="10131425" cy="873953"/>
          </a:xfrm>
        </p:grpSpPr>
        <p:sp>
          <p:nvSpPr>
            <p:cNvPr id="6" name="Prostokąt: zaokrąglone rogi 5">
              <a:extLst>
                <a:ext uri="{FF2B5EF4-FFF2-40B4-BE49-F238E27FC236}">
                  <a16:creationId xmlns:a16="http://schemas.microsoft.com/office/drawing/2014/main" id="{5C6DB2E4-E3FA-A2C9-9890-562570FD7614}"/>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Prostokąt: zaokrąglone rogi 4">
              <a:extLst>
                <a:ext uri="{FF2B5EF4-FFF2-40B4-BE49-F238E27FC236}">
                  <a16:creationId xmlns:a16="http://schemas.microsoft.com/office/drawing/2014/main" id="{1801D518-3ABD-9270-3EB5-321E858A6D95}"/>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8" name="Grupa 7">
            <a:extLst>
              <a:ext uri="{FF2B5EF4-FFF2-40B4-BE49-F238E27FC236}">
                <a16:creationId xmlns:a16="http://schemas.microsoft.com/office/drawing/2014/main" id="{59261794-731F-4C2C-3FA1-D69E250F200F}"/>
              </a:ext>
            </a:extLst>
          </p:cNvPr>
          <p:cNvGrpSpPr/>
          <p:nvPr/>
        </p:nvGrpSpPr>
        <p:grpSpPr>
          <a:xfrm>
            <a:off x="1030287" y="2523366"/>
            <a:ext cx="10131425" cy="873953"/>
            <a:chOff x="0" y="1003395"/>
            <a:chExt cx="10131425" cy="873953"/>
          </a:xfrm>
        </p:grpSpPr>
        <p:sp>
          <p:nvSpPr>
            <p:cNvPr id="9" name="Prostokąt: zaokrąglone rogi 8">
              <a:extLst>
                <a:ext uri="{FF2B5EF4-FFF2-40B4-BE49-F238E27FC236}">
                  <a16:creationId xmlns:a16="http://schemas.microsoft.com/office/drawing/2014/main" id="{B1E3A619-024F-6FD0-6669-B59912962175}"/>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Prostokąt: zaokrąglone rogi 6">
              <a:extLst>
                <a:ext uri="{FF2B5EF4-FFF2-40B4-BE49-F238E27FC236}">
                  <a16:creationId xmlns:a16="http://schemas.microsoft.com/office/drawing/2014/main" id="{ED02D0E4-DC5F-DDD9-7DC6-F566BC0AD576}"/>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module_5_start</a:t>
              </a:r>
              <a:endParaRPr lang="pl-PL" sz="2200" kern="1200" dirty="0"/>
            </a:p>
          </p:txBody>
        </p:sp>
      </p:grpSp>
      <p:grpSp>
        <p:nvGrpSpPr>
          <p:cNvPr id="11" name="Grupa 10">
            <a:extLst>
              <a:ext uri="{FF2B5EF4-FFF2-40B4-BE49-F238E27FC236}">
                <a16:creationId xmlns:a16="http://schemas.microsoft.com/office/drawing/2014/main" id="{B0643717-446E-8F1E-8C9D-836EA3582330}"/>
              </a:ext>
            </a:extLst>
          </p:cNvPr>
          <p:cNvGrpSpPr/>
          <p:nvPr/>
        </p:nvGrpSpPr>
        <p:grpSpPr>
          <a:xfrm>
            <a:off x="1030287" y="3460679"/>
            <a:ext cx="10131425" cy="873953"/>
            <a:chOff x="0" y="1940708"/>
            <a:chExt cx="10131425" cy="873953"/>
          </a:xfrm>
        </p:grpSpPr>
        <p:sp>
          <p:nvSpPr>
            <p:cNvPr id="12" name="Prostokąt: zaokrąglone rogi 11">
              <a:extLst>
                <a:ext uri="{FF2B5EF4-FFF2-40B4-BE49-F238E27FC236}">
                  <a16:creationId xmlns:a16="http://schemas.microsoft.com/office/drawing/2014/main" id="{72ED8D87-DE99-5C4E-5193-3EB2B9E97AD4}"/>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Prostokąt: zaokrąglone rogi 8">
              <a:extLst>
                <a:ext uri="{FF2B5EF4-FFF2-40B4-BE49-F238E27FC236}">
                  <a16:creationId xmlns:a16="http://schemas.microsoft.com/office/drawing/2014/main" id="{CE6D3584-02BE-1287-CDDF-A0705B71CACF}"/>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14" name="Grupa 13">
            <a:extLst>
              <a:ext uri="{FF2B5EF4-FFF2-40B4-BE49-F238E27FC236}">
                <a16:creationId xmlns:a16="http://schemas.microsoft.com/office/drawing/2014/main" id="{4139DEDC-248B-80D6-A5A1-148B82932C87}"/>
              </a:ext>
            </a:extLst>
          </p:cNvPr>
          <p:cNvGrpSpPr/>
          <p:nvPr/>
        </p:nvGrpSpPr>
        <p:grpSpPr>
          <a:xfrm>
            <a:off x="1030287" y="4397993"/>
            <a:ext cx="10131425" cy="873953"/>
            <a:chOff x="0" y="2878022"/>
            <a:chExt cx="10131425" cy="873953"/>
          </a:xfrm>
        </p:grpSpPr>
        <p:sp>
          <p:nvSpPr>
            <p:cNvPr id="15" name="Prostokąt: zaokrąglone rogi 14">
              <a:extLst>
                <a:ext uri="{FF2B5EF4-FFF2-40B4-BE49-F238E27FC236}">
                  <a16:creationId xmlns:a16="http://schemas.microsoft.com/office/drawing/2014/main" id="{DCE955D1-9CAF-6C47-1507-0DB0D7F9C296}"/>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Prostokąt: zaokrąglone rogi 10">
              <a:extLst>
                <a:ext uri="{FF2B5EF4-FFF2-40B4-BE49-F238E27FC236}">
                  <a16:creationId xmlns:a16="http://schemas.microsoft.com/office/drawing/2014/main" id="{0C2B9DDB-3EE4-2F68-0245-463DCD40DF03}"/>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422453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E437AA-34EF-10D6-D5CB-89CCACE872AE}"/>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II</a:t>
            </a:r>
            <a:endParaRPr lang="pl-PL" dirty="0"/>
          </a:p>
        </p:txBody>
      </p:sp>
      <p:sp>
        <p:nvSpPr>
          <p:cNvPr id="10" name="Rectangle 3">
            <a:extLst>
              <a:ext uri="{FF2B5EF4-FFF2-40B4-BE49-F238E27FC236}">
                <a16:creationId xmlns:a16="http://schemas.microsoft.com/office/drawing/2014/main" id="{5CD6EF19-C87B-E56D-84A1-75C8A7F9FD5E}"/>
              </a:ext>
            </a:extLst>
          </p:cNvPr>
          <p:cNvSpPr txBox="1">
            <a:spLocks noChangeArrowheads="1"/>
          </p:cNvSpPr>
          <p:nvPr/>
        </p:nvSpPr>
        <p:spPr bwMode="auto">
          <a:xfrm>
            <a:off x="409984" y="4226601"/>
            <a:ext cx="4446495"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800" dirty="0" err="1"/>
              <a:t>Forms</a:t>
            </a:r>
            <a:r>
              <a:rPr lang="pl-PL" altLang="pl-PL" sz="1800" dirty="0"/>
              <a:t>: Tworzenie formularzy, walidacja</a:t>
            </a:r>
          </a:p>
          <a:p>
            <a:pPr lvl="1" eaLnBrk="0" fontAlgn="base" hangingPunct="0">
              <a:spcBef>
                <a:spcPct val="0"/>
              </a:spcBef>
              <a:spcAft>
                <a:spcPct val="0"/>
              </a:spcAft>
              <a:buClrTx/>
            </a:pPr>
            <a:r>
              <a:rPr lang="pl-PL" altLang="pl-PL" sz="1800" dirty="0"/>
              <a:t>Routing: Konfiguracja routera, nawigacja między widokami</a:t>
            </a:r>
          </a:p>
          <a:p>
            <a:pPr lvl="1" eaLnBrk="0" fontAlgn="base" hangingPunct="0">
              <a:spcBef>
                <a:spcPct val="0"/>
              </a:spcBef>
              <a:spcAft>
                <a:spcPct val="0"/>
              </a:spcAft>
              <a:buClrTx/>
            </a:pPr>
            <a:r>
              <a:rPr lang="pl-PL" altLang="pl-PL" sz="1800" dirty="0"/>
              <a:t>http: Pobieranie danych z serwera (</a:t>
            </a:r>
            <a:r>
              <a:rPr lang="pl-PL" altLang="pl-PL" sz="1800" dirty="0" err="1"/>
              <a:t>fake</a:t>
            </a:r>
            <a:r>
              <a:rPr lang="pl-PL" altLang="pl-PL" sz="1800" dirty="0"/>
              <a:t> </a:t>
            </a:r>
            <a:r>
              <a:rPr lang="pl-PL" altLang="pl-PL" sz="1800" dirty="0" err="1"/>
              <a:t>api</a:t>
            </a:r>
            <a:r>
              <a:rPr lang="pl-PL" altLang="pl-PL" sz="1800" dirty="0"/>
              <a:t>)</a:t>
            </a:r>
          </a:p>
          <a:p>
            <a:pPr lvl="1" eaLnBrk="0" fontAlgn="base" hangingPunct="0">
              <a:spcBef>
                <a:spcPct val="0"/>
              </a:spcBef>
              <a:spcAft>
                <a:spcPct val="0"/>
              </a:spcAft>
              <a:buClrTx/>
            </a:pPr>
            <a:endParaRPr lang="pl-PL" altLang="pl-PL" sz="1800" dirty="0"/>
          </a:p>
        </p:txBody>
      </p:sp>
      <p:sp>
        <p:nvSpPr>
          <p:cNvPr id="11" name="Rectangle 3">
            <a:extLst>
              <a:ext uri="{FF2B5EF4-FFF2-40B4-BE49-F238E27FC236}">
                <a16:creationId xmlns:a16="http://schemas.microsoft.com/office/drawing/2014/main" id="{21F38AA8-E70D-9C18-1744-977CF7291D84}"/>
              </a:ext>
            </a:extLst>
          </p:cNvPr>
          <p:cNvSpPr txBox="1">
            <a:spLocks noChangeArrowheads="1"/>
          </p:cNvSpPr>
          <p:nvPr/>
        </p:nvSpPr>
        <p:spPr bwMode="auto">
          <a:xfrm>
            <a:off x="6096000" y="4226600"/>
            <a:ext cx="6027420"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800" dirty="0" err="1"/>
              <a:t>RxJS</a:t>
            </a:r>
            <a:r>
              <a:rPr lang="pl-PL" altLang="pl-PL" sz="1800" dirty="0"/>
              <a:t>: Wprowadzenie do programowania reaktywnego, </a:t>
            </a:r>
            <a:r>
              <a:rPr lang="pl-PL" altLang="pl-PL" sz="1800" dirty="0" err="1"/>
              <a:t>observable</a:t>
            </a:r>
            <a:r>
              <a:rPr lang="pl-PL" altLang="pl-PL" sz="1800" dirty="0"/>
              <a:t>, operatory</a:t>
            </a:r>
          </a:p>
          <a:p>
            <a:pPr lvl="1" eaLnBrk="0" fontAlgn="base" hangingPunct="0">
              <a:spcBef>
                <a:spcPct val="0"/>
              </a:spcBef>
              <a:spcAft>
                <a:spcPct val="0"/>
              </a:spcAft>
              <a:buClrTx/>
            </a:pPr>
            <a:r>
              <a:rPr lang="pl-PL" altLang="pl-PL" sz="1800" dirty="0"/>
              <a:t>Dyrektywy, </a:t>
            </a:r>
            <a:r>
              <a:rPr lang="pl-PL" altLang="pl-PL" sz="1800" dirty="0" err="1"/>
              <a:t>Pipe’y</a:t>
            </a:r>
            <a:r>
              <a:rPr lang="pl-PL" altLang="pl-PL" sz="1800" dirty="0"/>
              <a:t>: </a:t>
            </a:r>
            <a:r>
              <a:rPr lang="pl-PL" altLang="pl-PL" sz="1800" dirty="0" err="1"/>
              <a:t>Dynamieczne</a:t>
            </a:r>
            <a:r>
              <a:rPr lang="pl-PL" altLang="pl-PL" sz="1800" dirty="0"/>
              <a:t> zarządzanie </a:t>
            </a:r>
            <a:r>
              <a:rPr lang="pl-PL" altLang="pl-PL" sz="1800" dirty="0" err="1"/>
              <a:t>DOM’em</a:t>
            </a:r>
            <a:endParaRPr lang="pl-PL" altLang="pl-PL" sz="1800" dirty="0"/>
          </a:p>
          <a:p>
            <a:pPr lvl="1" eaLnBrk="0" fontAlgn="base" hangingPunct="0">
              <a:spcBef>
                <a:spcPct val="0"/>
              </a:spcBef>
              <a:spcAft>
                <a:spcPct val="0"/>
              </a:spcAft>
              <a:buClrTx/>
            </a:pPr>
            <a:r>
              <a:rPr lang="pl-PL" altLang="pl-PL" sz="1800" dirty="0"/>
              <a:t>Filtrowanie i przeszukiwanie listy</a:t>
            </a:r>
          </a:p>
          <a:p>
            <a:pPr lvl="1" eaLnBrk="0" fontAlgn="base" hangingPunct="0">
              <a:spcBef>
                <a:spcPct val="0"/>
              </a:spcBef>
              <a:spcAft>
                <a:spcPct val="0"/>
              </a:spcAft>
              <a:buClrTx/>
            </a:pPr>
            <a:r>
              <a:rPr lang="pl-PL" altLang="pl-PL" sz="1800" dirty="0"/>
              <a:t>Obsługa zdjęć</a:t>
            </a:r>
          </a:p>
          <a:p>
            <a:pPr lvl="1" eaLnBrk="0" fontAlgn="base" hangingPunct="0">
              <a:spcBef>
                <a:spcPct val="0"/>
              </a:spcBef>
              <a:spcAft>
                <a:spcPct val="0"/>
              </a:spcAft>
              <a:buClrTx/>
            </a:pPr>
            <a:endParaRPr lang="pl-PL" altLang="pl-PL" sz="1800" dirty="0"/>
          </a:p>
        </p:txBody>
      </p:sp>
      <p:pic>
        <p:nvPicPr>
          <p:cNvPr id="5" name="Symbol zastępczy zawartości 4">
            <a:extLst>
              <a:ext uri="{FF2B5EF4-FFF2-40B4-BE49-F238E27FC236}">
                <a16:creationId xmlns:a16="http://schemas.microsoft.com/office/drawing/2014/main" id="{370651EC-9632-AAA4-0940-FD5BF67712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5667" y="1837343"/>
            <a:ext cx="2833225" cy="2833225"/>
          </a:xfrm>
          <a:prstGeom prst="rect">
            <a:avLst/>
          </a:prstGeom>
        </p:spPr>
      </p:pic>
      <p:pic>
        <p:nvPicPr>
          <p:cNvPr id="6" name="Grafika 5">
            <a:extLst>
              <a:ext uri="{FF2B5EF4-FFF2-40B4-BE49-F238E27FC236}">
                <a16:creationId xmlns:a16="http://schemas.microsoft.com/office/drawing/2014/main" id="{304C9ED5-1E91-36F9-ABF1-DD2F38B422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92475" y="1622497"/>
            <a:ext cx="2489030" cy="2489030"/>
          </a:xfrm>
          <a:prstGeom prst="rect">
            <a:avLst/>
          </a:prstGeom>
        </p:spPr>
      </p:pic>
      <p:sp>
        <p:nvSpPr>
          <p:cNvPr id="7" name="Symbol zastępczy daty 3">
            <a:extLst>
              <a:ext uri="{FF2B5EF4-FFF2-40B4-BE49-F238E27FC236}">
                <a16:creationId xmlns:a16="http://schemas.microsoft.com/office/drawing/2014/main" id="{1D2CEE00-E536-91CA-BB8E-0E48744153ED}"/>
              </a:ext>
            </a:extLst>
          </p:cNvPr>
          <p:cNvSpPr txBox="1">
            <a:spLocks/>
          </p:cNvSpPr>
          <p:nvPr/>
        </p:nvSpPr>
        <p:spPr>
          <a:xfrm>
            <a:off x="10418460" y="6480175"/>
            <a:ext cx="1773540"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1115110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20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20D4-B883-4D81-BE72-03928CD1F0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751F562-EB81-6710-F7A2-DE03472825A2}"/>
              </a:ext>
            </a:extLst>
          </p:cNvPr>
          <p:cNvSpPr>
            <a:spLocks noGrp="1"/>
          </p:cNvSpPr>
          <p:nvPr>
            <p:ph type="title"/>
          </p:nvPr>
        </p:nvSpPr>
        <p:spPr>
          <a:xfrm>
            <a:off x="685801" y="1"/>
            <a:ext cx="10131425" cy="1091142"/>
          </a:xfrm>
        </p:spPr>
        <p:txBody>
          <a:bodyPr/>
          <a:lstStyle/>
          <a:p>
            <a:pPr algn="ctr"/>
            <a:r>
              <a:rPr lang="pl-PL" b="1" dirty="0" err="1"/>
              <a:t>R</a:t>
            </a:r>
            <a:r>
              <a:rPr lang="pl-PL" sz="2800" dirty="0" err="1"/>
              <a:t>outer</a:t>
            </a:r>
            <a:r>
              <a:rPr lang="pl-PL" b="1" dirty="0" err="1"/>
              <a:t>O</a:t>
            </a:r>
            <a:r>
              <a:rPr lang="pl-PL" sz="2800" dirty="0" err="1"/>
              <a:t>utlet</a:t>
            </a:r>
            <a:r>
              <a:rPr lang="pl-PL" dirty="0"/>
              <a:t> </a:t>
            </a:r>
            <a:br>
              <a:rPr lang="pl-PL" b="1" dirty="0"/>
            </a:br>
            <a:r>
              <a:rPr lang="pl-PL" sz="1200" b="1" dirty="0"/>
              <a:t>Wyświetlanie komponentów na podstawie trasy</a:t>
            </a:r>
          </a:p>
        </p:txBody>
      </p:sp>
      <p:graphicFrame>
        <p:nvGraphicFramePr>
          <p:cNvPr id="14" name="Diagram 13">
            <a:extLst>
              <a:ext uri="{FF2B5EF4-FFF2-40B4-BE49-F238E27FC236}">
                <a16:creationId xmlns:a16="http://schemas.microsoft.com/office/drawing/2014/main" id="{CB317440-F76C-07B9-963E-3AB38BAE115F}"/>
              </a:ext>
            </a:extLst>
          </p:cNvPr>
          <p:cNvGraphicFramePr/>
          <p:nvPr>
            <p:extLst>
              <p:ext uri="{D42A27DB-BD31-4B8C-83A1-F6EECF244321}">
                <p14:modId xmlns:p14="http://schemas.microsoft.com/office/powerpoint/2010/main" val="1131644450"/>
              </p:ext>
            </p:extLst>
          </p:nvPr>
        </p:nvGraphicFramePr>
        <p:xfrm>
          <a:off x="685801" y="1876425"/>
          <a:ext cx="10131426" cy="3629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30EF7813-470A-E459-DDE4-4F691B233E5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7526981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EBB94E-1590-7003-1635-BD0F7E0999E9}"/>
              </a:ext>
            </a:extLst>
          </p:cNvPr>
          <p:cNvSpPr>
            <a:spLocks noGrp="1"/>
          </p:cNvSpPr>
          <p:nvPr>
            <p:ph type="title"/>
          </p:nvPr>
        </p:nvSpPr>
        <p:spPr>
          <a:xfrm>
            <a:off x="685802" y="1"/>
            <a:ext cx="10131425" cy="1224492"/>
          </a:xfrm>
        </p:spPr>
        <p:txBody>
          <a:bodyPr/>
          <a:lstStyle/>
          <a:p>
            <a:pPr algn="ctr"/>
            <a:r>
              <a:rPr lang="pl-PL" b="1" dirty="0" err="1"/>
              <a:t>R</a:t>
            </a:r>
            <a:r>
              <a:rPr lang="pl-PL" sz="2800" dirty="0" err="1"/>
              <a:t>outer</a:t>
            </a:r>
            <a:r>
              <a:rPr lang="pl-PL" b="1" dirty="0" err="1"/>
              <a:t>L</a:t>
            </a:r>
            <a:r>
              <a:rPr lang="pl-PL" sz="2800" dirty="0" err="1"/>
              <a:t>ink</a:t>
            </a:r>
            <a:br>
              <a:rPr lang="pl-PL" b="1" dirty="0"/>
            </a:br>
            <a:r>
              <a:rPr lang="pl-PL" sz="1200" b="1" dirty="0"/>
              <a:t>Nawigacja między widokami</a:t>
            </a:r>
          </a:p>
        </p:txBody>
      </p:sp>
      <p:graphicFrame>
        <p:nvGraphicFramePr>
          <p:cNvPr id="14" name="Diagram 13">
            <a:extLst>
              <a:ext uri="{FF2B5EF4-FFF2-40B4-BE49-F238E27FC236}">
                <a16:creationId xmlns:a16="http://schemas.microsoft.com/office/drawing/2014/main" id="{7E63CFA5-A66F-4CF6-CAB6-801E20F2C97A}"/>
              </a:ext>
            </a:extLst>
          </p:cNvPr>
          <p:cNvGraphicFramePr/>
          <p:nvPr>
            <p:extLst>
              <p:ext uri="{D42A27DB-BD31-4B8C-83A1-F6EECF244321}">
                <p14:modId xmlns:p14="http://schemas.microsoft.com/office/powerpoint/2010/main" val="365999753"/>
              </p:ext>
            </p:extLst>
          </p:nvPr>
        </p:nvGraphicFramePr>
        <p:xfrm>
          <a:off x="685801" y="1456267"/>
          <a:ext cx="10131426" cy="4792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087DC894-A32C-1855-C60D-262111D2064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467481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DF9CA-8ADF-0C81-5788-252B8077D37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C8B0892-61EE-5540-D5D0-03034A34F79E}"/>
              </a:ext>
            </a:extLst>
          </p:cNvPr>
          <p:cNvSpPr>
            <a:spLocks noGrp="1"/>
          </p:cNvSpPr>
          <p:nvPr>
            <p:ph type="title"/>
          </p:nvPr>
        </p:nvSpPr>
        <p:spPr>
          <a:xfrm>
            <a:off x="685801" y="1"/>
            <a:ext cx="10131425" cy="1028700"/>
          </a:xfrm>
        </p:spPr>
        <p:txBody>
          <a:bodyPr/>
          <a:lstStyle/>
          <a:p>
            <a:pPr algn="ctr"/>
            <a:r>
              <a:rPr lang="pl-PL" b="1" dirty="0"/>
              <a:t>P</a:t>
            </a:r>
            <a:r>
              <a:rPr lang="pl-PL" sz="2800" dirty="0"/>
              <a:t>arametry</a:t>
            </a:r>
            <a:r>
              <a:rPr lang="pl-PL" dirty="0"/>
              <a:t> </a:t>
            </a:r>
            <a:r>
              <a:rPr lang="pl-PL" b="1" dirty="0"/>
              <a:t>t</a:t>
            </a:r>
            <a:r>
              <a:rPr lang="pl-PL" sz="2800" dirty="0"/>
              <a:t>ras</a:t>
            </a:r>
            <a:endParaRPr lang="pl-PL" sz="1600" b="1" dirty="0"/>
          </a:p>
        </p:txBody>
      </p:sp>
      <p:sp>
        <p:nvSpPr>
          <p:cNvPr id="8" name="Symbol zastępczy daty 3">
            <a:extLst>
              <a:ext uri="{FF2B5EF4-FFF2-40B4-BE49-F238E27FC236}">
                <a16:creationId xmlns:a16="http://schemas.microsoft.com/office/drawing/2014/main" id="{7D1E1D9C-DDEA-35D6-F114-987C20F6967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4059E22E-9723-0546-0508-25FFA6268600}"/>
              </a:ext>
            </a:extLst>
          </p:cNvPr>
          <p:cNvGraphicFramePr/>
          <p:nvPr>
            <p:extLst>
              <p:ext uri="{D42A27DB-BD31-4B8C-83A1-F6EECF244321}">
                <p14:modId xmlns:p14="http://schemas.microsoft.com/office/powerpoint/2010/main" val="3557673046"/>
              </p:ext>
            </p:extLst>
          </p:nvPr>
        </p:nvGraphicFramePr>
        <p:xfrm>
          <a:off x="1374774" y="1623484"/>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551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2226E-202E-F4D6-21B1-C29314AD6DD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1F80A62-92A7-88CD-014F-E5E8A6E7547E}"/>
              </a:ext>
            </a:extLst>
          </p:cNvPr>
          <p:cNvSpPr>
            <a:spLocks noGrp="1"/>
          </p:cNvSpPr>
          <p:nvPr>
            <p:ph type="title"/>
          </p:nvPr>
        </p:nvSpPr>
        <p:spPr>
          <a:xfrm>
            <a:off x="685801" y="0"/>
            <a:ext cx="10131425" cy="1133475"/>
          </a:xfrm>
        </p:spPr>
        <p:txBody>
          <a:bodyPr>
            <a:normAutofit/>
          </a:bodyPr>
          <a:lstStyle/>
          <a:p>
            <a:pPr algn="ctr"/>
            <a:r>
              <a:rPr lang="pl-PL" b="1" dirty="0"/>
              <a:t>Przekierowania oraz trasa </a:t>
            </a:r>
            <a:r>
              <a:rPr lang="pl-PL" b="1" dirty="0" err="1"/>
              <a:t>fallback</a:t>
            </a:r>
            <a:r>
              <a:rPr lang="pl-PL" b="1" dirty="0"/>
              <a:t> (404)</a:t>
            </a:r>
          </a:p>
        </p:txBody>
      </p:sp>
      <p:sp>
        <p:nvSpPr>
          <p:cNvPr id="8" name="Symbol zastępczy daty 3">
            <a:extLst>
              <a:ext uri="{FF2B5EF4-FFF2-40B4-BE49-F238E27FC236}">
                <a16:creationId xmlns:a16="http://schemas.microsoft.com/office/drawing/2014/main" id="{D9AF9A8E-241E-DB9F-EB67-2852EEF6F9D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E0524BA7-16BB-8E12-1922-00B42BD25231}"/>
              </a:ext>
            </a:extLst>
          </p:cNvPr>
          <p:cNvGraphicFramePr/>
          <p:nvPr>
            <p:extLst>
              <p:ext uri="{D42A27DB-BD31-4B8C-83A1-F6EECF244321}">
                <p14:modId xmlns:p14="http://schemas.microsoft.com/office/powerpoint/2010/main" val="2868832729"/>
              </p:ext>
            </p:extLst>
          </p:nvPr>
        </p:nvGraphicFramePr>
        <p:xfrm>
          <a:off x="1374774" y="170391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9944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6CA29-B810-482E-B822-E12EC1CC3AD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ADDC8DF-CF17-F5DE-77CD-C6624210C112}"/>
              </a:ext>
            </a:extLst>
          </p:cNvPr>
          <p:cNvSpPr>
            <a:spLocks noGrp="1"/>
          </p:cNvSpPr>
          <p:nvPr>
            <p:ph type="title"/>
          </p:nvPr>
        </p:nvSpPr>
        <p:spPr>
          <a:xfrm>
            <a:off x="955267" y="-5451"/>
            <a:ext cx="10131425" cy="1177510"/>
          </a:xfrm>
        </p:spPr>
        <p:txBody>
          <a:bodyPr/>
          <a:lstStyle/>
          <a:p>
            <a:pPr algn="ctr"/>
            <a:r>
              <a:rPr lang="pl-PL" b="1" dirty="0" err="1"/>
              <a:t>G</a:t>
            </a:r>
            <a:r>
              <a:rPr lang="pl-PL" sz="2800" dirty="0" err="1"/>
              <a:t>uards</a:t>
            </a:r>
            <a:br>
              <a:rPr lang="pl-PL" dirty="0"/>
            </a:br>
            <a:r>
              <a:rPr lang="pl-PL" sz="1600" b="1" dirty="0"/>
              <a:t>Strażnicy tras</a:t>
            </a:r>
          </a:p>
        </p:txBody>
      </p:sp>
      <p:sp>
        <p:nvSpPr>
          <p:cNvPr id="8" name="Symbol zastępczy daty 3">
            <a:extLst>
              <a:ext uri="{FF2B5EF4-FFF2-40B4-BE49-F238E27FC236}">
                <a16:creationId xmlns:a16="http://schemas.microsoft.com/office/drawing/2014/main" id="{273B84D8-EF2E-7497-737F-D2C2199EA244}"/>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26552329-EAC5-250A-4D6B-AE05EACC6EBE}"/>
              </a:ext>
            </a:extLst>
          </p:cNvPr>
          <p:cNvSpPr txBox="1"/>
          <p:nvPr/>
        </p:nvSpPr>
        <p:spPr>
          <a:xfrm>
            <a:off x="6171021" y="1494254"/>
            <a:ext cx="1785297" cy="4093428"/>
          </a:xfrm>
          <a:prstGeom prst="rect">
            <a:avLst/>
          </a:prstGeom>
          <a:noFill/>
        </p:spPr>
        <p:txBody>
          <a:bodyPr wrap="none" rtlCol="0">
            <a:spAutoFit/>
          </a:bodyPr>
          <a:lstStyle/>
          <a:p>
            <a:pPr lvl="0"/>
            <a:r>
              <a:rPr lang="pl-PL" sz="2000" b="1" dirty="0" err="1"/>
              <a:t>CanActive</a:t>
            </a:r>
            <a:endParaRPr lang="pl-PL" sz="2000" b="1" dirty="0"/>
          </a:p>
          <a:p>
            <a:pPr lvl="0"/>
            <a:endParaRPr lang="pl-PL" sz="2000" b="1" dirty="0"/>
          </a:p>
          <a:p>
            <a:pPr lvl="0"/>
            <a:endParaRPr lang="pl-PL" sz="2000" b="1" dirty="0"/>
          </a:p>
          <a:p>
            <a:pPr lvl="0"/>
            <a:r>
              <a:rPr lang="pl-PL" sz="2000" b="1" dirty="0" err="1"/>
              <a:t>CanActiveChild</a:t>
            </a:r>
            <a:endParaRPr lang="pl-PL" sz="2000" b="1" dirty="0"/>
          </a:p>
          <a:p>
            <a:pPr lvl="0"/>
            <a:endParaRPr lang="pl-PL" sz="2000" b="1" dirty="0"/>
          </a:p>
          <a:p>
            <a:pPr lvl="0"/>
            <a:endParaRPr lang="pl-PL" sz="2000" b="1" dirty="0"/>
          </a:p>
          <a:p>
            <a:pPr lvl="0"/>
            <a:r>
              <a:rPr lang="pl-PL" sz="2000" b="1" dirty="0" err="1"/>
              <a:t>CanDeactive</a:t>
            </a:r>
            <a:endParaRPr lang="pl-PL" sz="2000" b="1" dirty="0"/>
          </a:p>
          <a:p>
            <a:pPr lvl="0"/>
            <a:endParaRPr lang="pl-PL" sz="2000" b="1" dirty="0"/>
          </a:p>
          <a:p>
            <a:pPr lvl="0"/>
            <a:endParaRPr lang="pl-PL" sz="2000" b="1" dirty="0"/>
          </a:p>
          <a:p>
            <a:pPr lvl="0"/>
            <a:r>
              <a:rPr lang="pl-PL" sz="2000" b="1" dirty="0" err="1"/>
              <a:t>CanMatch</a:t>
            </a:r>
            <a:endParaRPr lang="pl-PL" sz="2000" b="1" dirty="0"/>
          </a:p>
          <a:p>
            <a:pPr lvl="0"/>
            <a:endParaRPr lang="pl-PL" sz="2000" b="1" dirty="0"/>
          </a:p>
          <a:p>
            <a:pPr lvl="0"/>
            <a:endParaRPr lang="pl-PL" sz="2000" b="1" dirty="0"/>
          </a:p>
          <a:p>
            <a:pPr lvl="0"/>
            <a:r>
              <a:rPr lang="pl-PL" sz="2000" b="1" dirty="0" err="1"/>
              <a:t>CanLoad</a:t>
            </a:r>
            <a:endParaRPr lang="pl-PL" sz="2000" b="1" dirty="0"/>
          </a:p>
        </p:txBody>
      </p:sp>
      <p:sp>
        <p:nvSpPr>
          <p:cNvPr id="6" name="Owal 5">
            <a:extLst>
              <a:ext uri="{FF2B5EF4-FFF2-40B4-BE49-F238E27FC236}">
                <a16:creationId xmlns:a16="http://schemas.microsoft.com/office/drawing/2014/main" id="{8B01EB8F-0785-A038-58A0-A5DD8B7D3CFE}"/>
              </a:ext>
            </a:extLst>
          </p:cNvPr>
          <p:cNvSpPr/>
          <p:nvPr/>
        </p:nvSpPr>
        <p:spPr>
          <a:xfrm>
            <a:off x="1319514" y="1997839"/>
            <a:ext cx="2893671" cy="26534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400" b="1" dirty="0" err="1"/>
              <a:t>Route</a:t>
            </a:r>
            <a:r>
              <a:rPr lang="pl-PL" sz="2400" b="1" dirty="0"/>
              <a:t> </a:t>
            </a:r>
            <a:r>
              <a:rPr lang="pl-PL" sz="2400" b="1" dirty="0" err="1"/>
              <a:t>Guards</a:t>
            </a:r>
            <a:endParaRPr lang="pl-PL" sz="2400" b="1" dirty="0"/>
          </a:p>
        </p:txBody>
      </p:sp>
      <p:cxnSp>
        <p:nvCxnSpPr>
          <p:cNvPr id="12" name="Łącznik prosty ze strzałką 11">
            <a:extLst>
              <a:ext uri="{FF2B5EF4-FFF2-40B4-BE49-F238E27FC236}">
                <a16:creationId xmlns:a16="http://schemas.microsoft.com/office/drawing/2014/main" id="{5F5B30B4-31DB-8EB9-BF02-41ADF982D6E2}"/>
              </a:ext>
            </a:extLst>
          </p:cNvPr>
          <p:cNvCxnSpPr>
            <a:cxnSpLocks/>
            <a:stCxn id="6" idx="6"/>
          </p:cNvCxnSpPr>
          <p:nvPr/>
        </p:nvCxnSpPr>
        <p:spPr>
          <a:xfrm flipV="1">
            <a:off x="4213185" y="1787807"/>
            <a:ext cx="1807795" cy="15367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Łącznik prosty ze strzałką 18">
            <a:extLst>
              <a:ext uri="{FF2B5EF4-FFF2-40B4-BE49-F238E27FC236}">
                <a16:creationId xmlns:a16="http://schemas.microsoft.com/office/drawing/2014/main" id="{859EDEDD-0E2B-9F85-0A7C-DEC80A111F85}"/>
              </a:ext>
            </a:extLst>
          </p:cNvPr>
          <p:cNvCxnSpPr>
            <a:cxnSpLocks/>
            <a:stCxn id="6" idx="6"/>
          </p:cNvCxnSpPr>
          <p:nvPr/>
        </p:nvCxnSpPr>
        <p:spPr>
          <a:xfrm flipV="1">
            <a:off x="4213185" y="2650603"/>
            <a:ext cx="1882815" cy="6739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Łącznik prosty ze strzałką 21">
            <a:extLst>
              <a:ext uri="{FF2B5EF4-FFF2-40B4-BE49-F238E27FC236}">
                <a16:creationId xmlns:a16="http://schemas.microsoft.com/office/drawing/2014/main" id="{8B408BF8-28F6-4AC8-4BD2-E08E5968CEF3}"/>
              </a:ext>
            </a:extLst>
          </p:cNvPr>
          <p:cNvCxnSpPr>
            <a:cxnSpLocks/>
            <a:stCxn id="6" idx="6"/>
          </p:cNvCxnSpPr>
          <p:nvPr/>
        </p:nvCxnSpPr>
        <p:spPr>
          <a:xfrm>
            <a:off x="4213185" y="3324587"/>
            <a:ext cx="1807795" cy="2416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Łącznik prosty ze strzałką 26">
            <a:extLst>
              <a:ext uri="{FF2B5EF4-FFF2-40B4-BE49-F238E27FC236}">
                <a16:creationId xmlns:a16="http://schemas.microsoft.com/office/drawing/2014/main" id="{79FE7210-291D-6FEF-C01B-9B42738D41FD}"/>
              </a:ext>
            </a:extLst>
          </p:cNvPr>
          <p:cNvCxnSpPr>
            <a:cxnSpLocks/>
            <a:stCxn id="6" idx="6"/>
          </p:cNvCxnSpPr>
          <p:nvPr/>
        </p:nvCxnSpPr>
        <p:spPr>
          <a:xfrm>
            <a:off x="4213185" y="3324587"/>
            <a:ext cx="1882815" cy="11537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Łącznik prosty ze strzałką 29">
            <a:extLst>
              <a:ext uri="{FF2B5EF4-FFF2-40B4-BE49-F238E27FC236}">
                <a16:creationId xmlns:a16="http://schemas.microsoft.com/office/drawing/2014/main" id="{9DF81EBE-C891-0E87-ADF1-792045CA7737}"/>
              </a:ext>
            </a:extLst>
          </p:cNvPr>
          <p:cNvCxnSpPr>
            <a:cxnSpLocks/>
            <a:stCxn id="6" idx="6"/>
          </p:cNvCxnSpPr>
          <p:nvPr/>
        </p:nvCxnSpPr>
        <p:spPr>
          <a:xfrm>
            <a:off x="4213185" y="3324587"/>
            <a:ext cx="1807795" cy="19795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pole tekstowe 54">
            <a:extLst>
              <a:ext uri="{FF2B5EF4-FFF2-40B4-BE49-F238E27FC236}">
                <a16:creationId xmlns:a16="http://schemas.microsoft.com/office/drawing/2014/main" id="{2E00D388-CF85-2528-F686-7712CF420D3A}"/>
              </a:ext>
            </a:extLst>
          </p:cNvPr>
          <p:cNvSpPr txBox="1"/>
          <p:nvPr/>
        </p:nvSpPr>
        <p:spPr>
          <a:xfrm>
            <a:off x="250532" y="6310898"/>
            <a:ext cx="2515817" cy="338554"/>
          </a:xfrm>
          <a:prstGeom prst="rect">
            <a:avLst/>
          </a:prstGeom>
          <a:noFill/>
        </p:spPr>
        <p:txBody>
          <a:bodyPr wrap="none" rtlCol="0">
            <a:spAutoFit/>
          </a:bodyPr>
          <a:lstStyle/>
          <a:p>
            <a:r>
              <a:rPr lang="pl-PL" sz="1600" i="1" dirty="0"/>
              <a:t>Zerknij w </a:t>
            </a:r>
            <a:r>
              <a:rPr lang="pl-PL" sz="1600" i="1" dirty="0">
                <a:hlinkClick r:id="rId3" action="ppaction://hlinkfile"/>
              </a:rPr>
              <a:t>tablica-</a:t>
            </a:r>
            <a:r>
              <a:rPr lang="pl-PL" sz="1600" i="1" dirty="0" err="1">
                <a:hlinkClick r:id="rId3" action="ppaction://hlinkfile"/>
              </a:rPr>
              <a:t>routingu.ts</a:t>
            </a:r>
            <a:endParaRPr lang="pl-PL" sz="1600" i="1" dirty="0"/>
          </a:p>
        </p:txBody>
      </p:sp>
    </p:spTree>
    <p:extLst>
      <p:ext uri="{BB962C8B-B14F-4D97-AF65-F5344CB8AC3E}">
        <p14:creationId xmlns:p14="http://schemas.microsoft.com/office/powerpoint/2010/main" val="20023722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A608BF0-78D9-492D-0F4C-98914C319C88}"/>
              </a:ext>
            </a:extLst>
          </p:cNvPr>
          <p:cNvSpPr>
            <a:spLocks noGrp="1"/>
          </p:cNvSpPr>
          <p:nvPr>
            <p:ph type="title"/>
          </p:nvPr>
        </p:nvSpPr>
        <p:spPr>
          <a:xfrm>
            <a:off x="778399" y="0"/>
            <a:ext cx="10131425" cy="1095375"/>
          </a:xfrm>
        </p:spPr>
        <p:txBody>
          <a:bodyPr/>
          <a:lstStyle/>
          <a:p>
            <a:pPr algn="ctr"/>
            <a:r>
              <a:rPr lang="pl-PL" dirty="0"/>
              <a:t>Router </a:t>
            </a:r>
            <a:r>
              <a:rPr lang="pl-PL" dirty="0" err="1"/>
              <a:t>events</a:t>
            </a:r>
            <a:endParaRPr lang="pl-PL" dirty="0"/>
          </a:p>
        </p:txBody>
      </p:sp>
      <p:sp>
        <p:nvSpPr>
          <p:cNvPr id="7" name="Rectangle 1">
            <a:extLst>
              <a:ext uri="{FF2B5EF4-FFF2-40B4-BE49-F238E27FC236}">
                <a16:creationId xmlns:a16="http://schemas.microsoft.com/office/drawing/2014/main" id="{DB36D912-F502-C9C0-4508-DFE94E6D70B8}"/>
              </a:ext>
            </a:extLst>
          </p:cNvPr>
          <p:cNvSpPr>
            <a:spLocks noChangeArrowheads="1"/>
          </p:cNvSpPr>
          <p:nvPr/>
        </p:nvSpPr>
        <p:spPr bwMode="auto">
          <a:xfrm>
            <a:off x="0" y="-238655"/>
            <a:ext cx="240439" cy="47731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Diagram 2">
            <a:extLst>
              <a:ext uri="{FF2B5EF4-FFF2-40B4-BE49-F238E27FC236}">
                <a16:creationId xmlns:a16="http://schemas.microsoft.com/office/drawing/2014/main" id="{8AC626C6-C39B-53DA-C998-220B31137142}"/>
              </a:ext>
            </a:extLst>
          </p:cNvPr>
          <p:cNvGraphicFramePr/>
          <p:nvPr>
            <p:extLst>
              <p:ext uri="{D42A27DB-BD31-4B8C-83A1-F6EECF244321}">
                <p14:modId xmlns:p14="http://schemas.microsoft.com/office/powerpoint/2010/main" val="3874742517"/>
              </p:ext>
            </p:extLst>
          </p:nvPr>
        </p:nvGraphicFramePr>
        <p:xfrm>
          <a:off x="1374774" y="1456267"/>
          <a:ext cx="9442452" cy="441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pole tekstowe 3">
            <a:extLst>
              <a:ext uri="{FF2B5EF4-FFF2-40B4-BE49-F238E27FC236}">
                <a16:creationId xmlns:a16="http://schemas.microsoft.com/office/drawing/2014/main" id="{D0FF3CD4-64CF-72FA-A77A-77A37D063EED}"/>
              </a:ext>
            </a:extLst>
          </p:cNvPr>
          <p:cNvSpPr txBox="1"/>
          <p:nvPr/>
        </p:nvSpPr>
        <p:spPr>
          <a:xfrm>
            <a:off x="250532" y="6310898"/>
            <a:ext cx="2296463" cy="338554"/>
          </a:xfrm>
          <a:prstGeom prst="rect">
            <a:avLst/>
          </a:prstGeom>
          <a:noFill/>
        </p:spPr>
        <p:txBody>
          <a:bodyPr wrap="none" rtlCol="0">
            <a:spAutoFit/>
          </a:bodyPr>
          <a:lstStyle/>
          <a:p>
            <a:r>
              <a:rPr lang="pl-PL" sz="1600" i="1" dirty="0"/>
              <a:t>Zerknij w </a:t>
            </a:r>
            <a:r>
              <a:rPr lang="pl-PL" sz="1600" i="1" dirty="0">
                <a:hlinkClick r:id="rId8" action="ppaction://hlinkfile"/>
              </a:rPr>
              <a:t>router-</a:t>
            </a:r>
            <a:r>
              <a:rPr lang="pl-PL" sz="1600" i="1" dirty="0" err="1">
                <a:hlinkClick r:id="rId8" action="ppaction://hlinkfile"/>
              </a:rPr>
              <a:t>events.ts</a:t>
            </a:r>
            <a:endParaRPr lang="pl-PL" sz="1600" i="1" dirty="0"/>
          </a:p>
        </p:txBody>
      </p:sp>
      <p:sp>
        <p:nvSpPr>
          <p:cNvPr id="5" name="Symbol zastępczy daty 3">
            <a:extLst>
              <a:ext uri="{FF2B5EF4-FFF2-40B4-BE49-F238E27FC236}">
                <a16:creationId xmlns:a16="http://schemas.microsoft.com/office/drawing/2014/main" id="{C6B3C9A9-522B-FF56-04CB-7E83AF412B2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7606357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104E3-3EF0-3928-2C51-BC0EC6FC8E5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B7CA8A3-D4A6-D558-5960-81390BEFD9EA}"/>
              </a:ext>
            </a:extLst>
          </p:cNvPr>
          <p:cNvSpPr>
            <a:spLocks noGrp="1"/>
          </p:cNvSpPr>
          <p:nvPr>
            <p:ph type="title"/>
          </p:nvPr>
        </p:nvSpPr>
        <p:spPr>
          <a:xfrm>
            <a:off x="685801" y="0"/>
            <a:ext cx="10131425" cy="972065"/>
          </a:xfrm>
        </p:spPr>
        <p:txBody>
          <a:bodyPr/>
          <a:lstStyle/>
          <a:p>
            <a:pPr algn="ctr"/>
            <a:r>
              <a:rPr lang="pl-PL" dirty="0"/>
              <a:t>Moduł 5 - Koniec</a:t>
            </a:r>
          </a:p>
        </p:txBody>
      </p:sp>
      <p:sp>
        <p:nvSpPr>
          <p:cNvPr id="3" name="Symbol zastępczy zawartości 2">
            <a:extLst>
              <a:ext uri="{FF2B5EF4-FFF2-40B4-BE49-F238E27FC236}">
                <a16:creationId xmlns:a16="http://schemas.microsoft.com/office/drawing/2014/main" id="{BA814457-B426-7D29-73E3-0187A72F9857}"/>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918A8D4A-0C21-B296-054D-210F7E438DB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8" name="Obraz 7">
            <a:extLst>
              <a:ext uri="{FF2B5EF4-FFF2-40B4-BE49-F238E27FC236}">
                <a16:creationId xmlns:a16="http://schemas.microsoft.com/office/drawing/2014/main" id="{CA94D650-CEE1-622A-66B5-35595000CA54}"/>
              </a:ext>
            </a:extLst>
          </p:cNvPr>
          <p:cNvPicPr>
            <a:picLocks noChangeAspect="1"/>
          </p:cNvPicPr>
          <p:nvPr/>
        </p:nvPicPr>
        <p:blipFill>
          <a:blip r:embed="rId3"/>
          <a:stretch>
            <a:fillRect/>
          </a:stretch>
        </p:blipFill>
        <p:spPr>
          <a:xfrm>
            <a:off x="307135" y="1042654"/>
            <a:ext cx="6104127" cy="5437521"/>
          </a:xfrm>
          <a:prstGeom prst="rect">
            <a:avLst/>
          </a:prstGeom>
        </p:spPr>
      </p:pic>
      <p:pic>
        <p:nvPicPr>
          <p:cNvPr id="10" name="Obraz 9">
            <a:extLst>
              <a:ext uri="{FF2B5EF4-FFF2-40B4-BE49-F238E27FC236}">
                <a16:creationId xmlns:a16="http://schemas.microsoft.com/office/drawing/2014/main" id="{11682277-07FE-BCFF-B1EA-F2812E536DC2}"/>
              </a:ext>
            </a:extLst>
          </p:cNvPr>
          <p:cNvPicPr>
            <a:picLocks noChangeAspect="1"/>
          </p:cNvPicPr>
          <p:nvPr/>
        </p:nvPicPr>
        <p:blipFill>
          <a:blip r:embed="rId4"/>
          <a:stretch>
            <a:fillRect/>
          </a:stretch>
        </p:blipFill>
        <p:spPr>
          <a:xfrm>
            <a:off x="6718397" y="1042654"/>
            <a:ext cx="5166468" cy="5437521"/>
          </a:xfrm>
          <a:prstGeom prst="rect">
            <a:avLst/>
          </a:prstGeom>
        </p:spPr>
      </p:pic>
    </p:spTree>
    <p:extLst>
      <p:ext uri="{BB962C8B-B14F-4D97-AF65-F5344CB8AC3E}">
        <p14:creationId xmlns:p14="http://schemas.microsoft.com/office/powerpoint/2010/main" val="6150471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6B3B9-BCC0-01B2-207E-4AFFD3A66DF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815E241-E99D-DF04-7B09-9DE72D2D6780}"/>
              </a:ext>
            </a:extLst>
          </p:cNvPr>
          <p:cNvSpPr>
            <a:spLocks noGrp="1"/>
          </p:cNvSpPr>
          <p:nvPr>
            <p:ph type="title"/>
          </p:nvPr>
        </p:nvSpPr>
        <p:spPr>
          <a:xfrm>
            <a:off x="685801" y="0"/>
            <a:ext cx="10131425" cy="972065"/>
          </a:xfrm>
        </p:spPr>
        <p:txBody>
          <a:bodyPr/>
          <a:lstStyle/>
          <a:p>
            <a:pPr algn="ctr"/>
            <a:r>
              <a:rPr lang="pl-PL" dirty="0"/>
              <a:t>Moduł 5.1 - Start</a:t>
            </a:r>
          </a:p>
        </p:txBody>
      </p:sp>
      <p:sp>
        <p:nvSpPr>
          <p:cNvPr id="3" name="Symbol zastępczy zawartości 2">
            <a:extLst>
              <a:ext uri="{FF2B5EF4-FFF2-40B4-BE49-F238E27FC236}">
                <a16:creationId xmlns:a16="http://schemas.microsoft.com/office/drawing/2014/main" id="{6D2403D4-8306-9B84-6837-BEE9F8BA7388}"/>
              </a:ext>
            </a:extLst>
          </p:cNvPr>
          <p:cNvSpPr>
            <a:spLocks noGrp="1"/>
          </p:cNvSpPr>
          <p:nvPr>
            <p:ph idx="1"/>
          </p:nvPr>
        </p:nvSpPr>
        <p:spPr>
          <a:xfrm>
            <a:off x="784655" y="1170003"/>
            <a:ext cx="10131425" cy="3081486"/>
          </a:xfrm>
        </p:spPr>
        <p:txBody>
          <a:bodyPr>
            <a:noAutofit/>
          </a:bodyPr>
          <a:lstStyle/>
          <a:p>
            <a:pPr marL="0" indent="0">
              <a:buNone/>
            </a:pPr>
            <a:br>
              <a:rPr lang="pl-PL" b="1" dirty="0"/>
            </a:br>
            <a:r>
              <a:rPr lang="pl-PL" b="1" dirty="0"/>
              <a:t>W tym module chciałbym żebyśmy wspólnie spróbowali dokonać </a:t>
            </a:r>
            <a:r>
              <a:rPr lang="pl-PL" b="1" dirty="0" err="1"/>
              <a:t>refaktoryzacji</a:t>
            </a:r>
            <a:r>
              <a:rPr lang="pl-PL" b="1" dirty="0"/>
              <a:t> Naszego kodu.</a:t>
            </a:r>
          </a:p>
          <a:p>
            <a:pPr marL="0" indent="0">
              <a:buNone/>
            </a:pPr>
            <a:r>
              <a:rPr lang="pl-PL" b="1" dirty="0"/>
              <a:t>Następnie chciałbym żebyśmy porozmawiali o nowościach we </a:t>
            </a:r>
            <a:r>
              <a:rPr lang="pl-PL" b="1" dirty="0" err="1"/>
              <a:t>frameworku</a:t>
            </a:r>
            <a:r>
              <a:rPr lang="pl-PL" b="1" dirty="0"/>
              <a:t> </a:t>
            </a:r>
          </a:p>
          <a:p>
            <a:r>
              <a:rPr lang="pl-PL" b="1" dirty="0" err="1"/>
              <a:t>Signals</a:t>
            </a:r>
            <a:endParaRPr lang="pl-PL" b="1" dirty="0"/>
          </a:p>
          <a:p>
            <a:r>
              <a:rPr lang="pl-PL" b="1" dirty="0" err="1"/>
              <a:t>Signal</a:t>
            </a:r>
            <a:r>
              <a:rPr lang="pl-PL" b="1" dirty="0"/>
              <a:t> Input/</a:t>
            </a:r>
            <a:r>
              <a:rPr lang="pl-PL" b="1" dirty="0" err="1"/>
              <a:t>Output</a:t>
            </a:r>
            <a:endParaRPr lang="pl-PL" b="1" dirty="0"/>
          </a:p>
          <a:p>
            <a:r>
              <a:rPr lang="pl-PL" b="1" dirty="0" err="1"/>
              <a:t>Standalone</a:t>
            </a:r>
            <a:r>
              <a:rPr lang="pl-PL" b="1" dirty="0"/>
              <a:t> vs module</a:t>
            </a:r>
          </a:p>
          <a:p>
            <a:r>
              <a:rPr lang="pl-PL" b="1" dirty="0"/>
              <a:t>Mapowanie parametrów router do zmiennej w komponencie</a:t>
            </a:r>
          </a:p>
          <a:p>
            <a:pPr marL="0" indent="0">
              <a:buNone/>
            </a:pPr>
            <a:endParaRPr lang="pl-PL" b="1" dirty="0"/>
          </a:p>
          <a:p>
            <a:pPr marL="0" indent="0">
              <a:buNone/>
            </a:pPr>
            <a:r>
              <a:rPr lang="pl-PL" b="1" dirty="0"/>
              <a:t>Porozmawiamy sobie trochę o tym w jakim kierunku zmierza </a:t>
            </a:r>
            <a:r>
              <a:rPr lang="pl-PL" b="1" dirty="0" err="1"/>
              <a:t>framework</a:t>
            </a:r>
            <a:r>
              <a:rPr lang="pl-PL" b="1" dirty="0"/>
              <a:t>.</a:t>
            </a:r>
            <a:endParaRPr lang="pl-PL" dirty="0"/>
          </a:p>
        </p:txBody>
      </p:sp>
      <p:sp>
        <p:nvSpPr>
          <p:cNvPr id="5" name="Symbol zastępczy daty 3">
            <a:extLst>
              <a:ext uri="{FF2B5EF4-FFF2-40B4-BE49-F238E27FC236}">
                <a16:creationId xmlns:a16="http://schemas.microsoft.com/office/drawing/2014/main" id="{FB682A09-9090-B06B-2C19-642F6C62A00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8BDF8969-B0D5-B571-2A89-5BCDAE461746}"/>
              </a:ext>
            </a:extLst>
          </p:cNvPr>
          <p:cNvSpPr txBox="1"/>
          <p:nvPr/>
        </p:nvSpPr>
        <p:spPr>
          <a:xfrm>
            <a:off x="1618343" y="637179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5315929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A68E1CC-EE43-19EF-023F-6BECB8F31395}"/>
              </a:ext>
            </a:extLst>
          </p:cNvPr>
          <p:cNvSpPr>
            <a:spLocks noGrp="1"/>
          </p:cNvSpPr>
          <p:nvPr>
            <p:ph type="title"/>
          </p:nvPr>
        </p:nvSpPr>
        <p:spPr>
          <a:xfrm>
            <a:off x="685801" y="0"/>
            <a:ext cx="10131425" cy="1121651"/>
          </a:xfrm>
        </p:spPr>
        <p:txBody>
          <a:bodyPr/>
          <a:lstStyle/>
          <a:p>
            <a:pPr algn="ctr"/>
            <a:r>
              <a:rPr lang="pl-PL" dirty="0" err="1"/>
              <a:t>ESLint</a:t>
            </a:r>
            <a:endParaRPr lang="pl-PL" dirty="0"/>
          </a:p>
        </p:txBody>
      </p:sp>
      <p:sp>
        <p:nvSpPr>
          <p:cNvPr id="6" name="pole tekstowe 5">
            <a:extLst>
              <a:ext uri="{FF2B5EF4-FFF2-40B4-BE49-F238E27FC236}">
                <a16:creationId xmlns:a16="http://schemas.microsoft.com/office/drawing/2014/main" id="{B3498B51-C89A-6844-B74A-257FCEFEF1C7}"/>
              </a:ext>
            </a:extLst>
          </p:cNvPr>
          <p:cNvSpPr txBox="1"/>
          <p:nvPr/>
        </p:nvSpPr>
        <p:spPr>
          <a:xfrm>
            <a:off x="557893" y="6332021"/>
            <a:ext cx="6096000" cy="369332"/>
          </a:xfrm>
          <a:prstGeom prst="rect">
            <a:avLst/>
          </a:prstGeom>
          <a:noFill/>
        </p:spPr>
        <p:txBody>
          <a:bodyPr wrap="square">
            <a:spAutoFit/>
          </a:bodyPr>
          <a:lstStyle/>
          <a:p>
            <a:r>
              <a:rPr lang="pl-PL" dirty="0"/>
              <a:t>ZA DUŻO DLA POCZĄTKUJĄCEGO</a:t>
            </a:r>
          </a:p>
        </p:txBody>
      </p:sp>
      <p:sp>
        <p:nvSpPr>
          <p:cNvPr id="7" name="Symbol zastępczy daty 3">
            <a:extLst>
              <a:ext uri="{FF2B5EF4-FFF2-40B4-BE49-F238E27FC236}">
                <a16:creationId xmlns:a16="http://schemas.microsoft.com/office/drawing/2014/main" id="{3DA5B2C4-9FC3-DCB7-A335-61A0BB77510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Rectangle 1">
            <a:extLst>
              <a:ext uri="{FF2B5EF4-FFF2-40B4-BE49-F238E27FC236}">
                <a16:creationId xmlns:a16="http://schemas.microsoft.com/office/drawing/2014/main" id="{CA55F3A6-5E40-B55A-ACD2-D2476C5AF5E0}"/>
              </a:ext>
            </a:extLst>
          </p:cNvPr>
          <p:cNvSpPr>
            <a:spLocks noGrp="1" noChangeArrowheads="1"/>
          </p:cNvSpPr>
          <p:nvPr>
            <p:ph sz="half" idx="1"/>
          </p:nvPr>
        </p:nvSpPr>
        <p:spPr bwMode="auto">
          <a:xfrm>
            <a:off x="685801" y="1981476"/>
            <a:ext cx="1119187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latin typeface="Arial" panose="020B0604020202020204" pitchFamily="34" charset="0"/>
              </a:rPr>
              <a:t>Co to jest?</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sz="1800" u="none" strike="noStrike" cap="none" normalizeH="0" baseline="0" dirty="0">
                <a:ln>
                  <a:noFill/>
                </a:ln>
                <a:solidFill>
                  <a:schemeClr val="tx1"/>
                </a:solidFill>
                <a:effectLst/>
                <a:latin typeface="Arial" panose="020B0604020202020204" pitchFamily="34" charset="0"/>
              </a:rPr>
              <a:t>To</a:t>
            </a:r>
            <a:r>
              <a:rPr kumimoji="0" lang="pl-PL" altLang="pl-PL" sz="1800" b="1"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a:ln>
                  <a:noFill/>
                </a:ln>
                <a:solidFill>
                  <a:schemeClr val="tx1"/>
                </a:solidFill>
                <a:effectLst/>
                <a:latin typeface="Arial" panose="020B0604020202020204" pitchFamily="34" charset="0"/>
              </a:rPr>
              <a:t>narzędzie do analizy kodu w JavaScript i </a:t>
            </a:r>
            <a:r>
              <a:rPr kumimoji="0" lang="pl-PL" altLang="pl-PL" sz="1800" b="0" i="0" u="none" strike="noStrike" cap="none" normalizeH="0" baseline="0" dirty="0" err="1">
                <a:ln>
                  <a:noFill/>
                </a:ln>
                <a:solidFill>
                  <a:schemeClr val="tx1"/>
                </a:solidFill>
                <a:effectLst/>
                <a:latin typeface="Arial" panose="020B0604020202020204" pitchFamily="34" charset="0"/>
              </a:rPr>
              <a:t>TypeScript</a:t>
            </a:r>
            <a:r>
              <a:rPr kumimoji="0" lang="pl-PL" altLang="pl-PL" sz="1800" b="0" i="0" u="none" strike="noStrike" cap="none" normalizeH="0" baseline="0" dirty="0">
                <a:ln>
                  <a:noFill/>
                </a:ln>
                <a:solidFill>
                  <a:schemeClr val="tx1"/>
                </a:solidFill>
                <a:effectLst/>
                <a:latin typeface="Arial" panose="020B0604020202020204" pitchFamily="34" charset="0"/>
              </a:rPr>
              <a:t>, które pomaga wykrywać błędy oraz stosować się do ustalonych zasad stylu kodu.</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Jest szczególnie popularne w ekosystemie </a:t>
            </a:r>
            <a:r>
              <a:rPr kumimoji="0" lang="pl-PL" altLang="pl-PL" sz="1800" b="0" i="0" u="none" strike="noStrike" cap="none" normalizeH="0" baseline="0" dirty="0" err="1">
                <a:ln>
                  <a:noFill/>
                </a:ln>
                <a:solidFill>
                  <a:schemeClr val="tx1"/>
                </a:solidFill>
                <a:effectLst/>
                <a:latin typeface="Arial" panose="020B0604020202020204" pitchFamily="34" charset="0"/>
              </a:rPr>
              <a:t>Angular</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React</a:t>
            </a:r>
            <a:r>
              <a:rPr kumimoji="0" lang="pl-PL" altLang="pl-PL" sz="1800" b="0" i="0" u="none" strike="noStrike" cap="none" normalizeH="0" baseline="0" dirty="0">
                <a:ln>
                  <a:noFill/>
                </a:ln>
                <a:solidFill>
                  <a:schemeClr val="tx1"/>
                </a:solidFill>
                <a:effectLst/>
                <a:latin typeface="Arial" panose="020B0604020202020204" pitchFamily="34" charset="0"/>
              </a:rPr>
              <a:t> czy Node.js.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latin typeface="Arial" panose="020B0604020202020204" pitchFamily="34" charset="0"/>
              </a:rPr>
              <a:t>Główne funkcje:</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latin typeface="Arial" panose="020B0604020202020204" pitchFamily="34" charset="0"/>
              </a:rPr>
              <a:t>Walidacja składni:</a:t>
            </a:r>
            <a:r>
              <a:rPr kumimoji="0" lang="pl-PL" altLang="pl-PL" sz="1800" b="0" i="0" u="none" strike="noStrike" cap="none" normalizeH="0" baseline="0" dirty="0">
                <a:ln>
                  <a:noFill/>
                </a:ln>
                <a:solidFill>
                  <a:schemeClr val="tx1"/>
                </a:solidFill>
                <a:effectLst/>
                <a:latin typeface="Arial" panose="020B0604020202020204" pitchFamily="34" charset="0"/>
              </a:rPr>
              <a:t> Znajduje błędy w kodzie (np. niezadeklarowane zmienne, brakujące średniki).</a:t>
            </a: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latin typeface="Arial" panose="020B0604020202020204" pitchFamily="34" charset="0"/>
              </a:rPr>
              <a:t>Spójność kodu:</a:t>
            </a:r>
            <a:r>
              <a:rPr kumimoji="0" lang="pl-PL" altLang="pl-PL" sz="1800" b="0" i="0" u="none" strike="noStrike" cap="none" normalizeH="0" baseline="0" dirty="0">
                <a:ln>
                  <a:noFill/>
                </a:ln>
                <a:solidFill>
                  <a:schemeClr val="tx1"/>
                </a:solidFill>
                <a:effectLst/>
                <a:latin typeface="Arial" panose="020B0604020202020204" pitchFamily="34" charset="0"/>
              </a:rPr>
              <a:t> Wymusza stosowanie jednolitego stylu kodowania (np. wcięcia, używanie pojedynczych lub podwójnych cudzysłowów).</a:t>
            </a: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latin typeface="Arial" panose="020B0604020202020204" pitchFamily="34" charset="0"/>
              </a:rPr>
              <a:t>Automatyczne poprawki:</a:t>
            </a:r>
            <a:r>
              <a:rPr kumimoji="0" lang="pl-PL" altLang="pl-PL" sz="1800" b="0" i="0" u="none" strike="noStrike" cap="none" normalizeH="0" baseline="0" dirty="0">
                <a:ln>
                  <a:noFill/>
                </a:ln>
                <a:solidFill>
                  <a:schemeClr val="tx1"/>
                </a:solidFill>
                <a:effectLst/>
                <a:latin typeface="Arial" panose="020B0604020202020204" pitchFamily="34" charset="0"/>
              </a:rPr>
              <a:t> Może automatycznie poprawić wiele błędów za pomocą komendy </a:t>
            </a:r>
            <a:r>
              <a:rPr kumimoji="0" lang="pl-PL" altLang="pl-PL" sz="1800" b="0" i="0" u="none" strike="noStrike" cap="none" normalizeH="0" baseline="0" dirty="0" err="1">
                <a:ln>
                  <a:noFill/>
                </a:ln>
                <a:solidFill>
                  <a:schemeClr val="tx1"/>
                </a:solidFill>
                <a:effectLst/>
                <a:latin typeface="Arial Unicode MS"/>
              </a:rPr>
              <a:t>eslint</a:t>
            </a:r>
            <a:r>
              <a:rPr kumimoji="0" lang="pl-PL" altLang="pl-PL" sz="1800" b="0" i="0" u="none" strike="noStrike" cap="none" normalizeH="0" baseline="0" dirty="0">
                <a:ln>
                  <a:noFill/>
                </a:ln>
                <a:solidFill>
                  <a:schemeClr val="tx1"/>
                </a:solidFill>
                <a:effectLst/>
                <a:latin typeface="Arial Unicode MS"/>
              </a:rPr>
              <a:t> --</a:t>
            </a:r>
            <a:r>
              <a:rPr kumimoji="0" lang="pl-PL" altLang="pl-PL" sz="1800" b="0" i="0" u="none" strike="noStrike" cap="none" normalizeH="0" baseline="0" dirty="0" err="1">
                <a:ln>
                  <a:noFill/>
                </a:ln>
                <a:solidFill>
                  <a:schemeClr val="tx1"/>
                </a:solidFill>
                <a:effectLst/>
                <a:latin typeface="Arial Unicode MS"/>
              </a:rPr>
              <a:t>fix</a:t>
            </a:r>
            <a:r>
              <a:rPr kumimoji="0" lang="pl-PL" altLang="pl-PL" sz="1800" b="0" i="0" u="none" strike="noStrike" cap="none" normalizeH="0" baseline="0" dirty="0">
                <a:ln>
                  <a:noFill/>
                </a:ln>
                <a:solidFill>
                  <a:schemeClr val="tx1"/>
                </a:solidFill>
                <a:effectLst/>
              </a:rPr>
              <a:t>.</a:t>
            </a:r>
            <a:endParaRPr kumimoji="0" lang="pl-PL" altLang="pl-P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latin typeface="Arial" panose="020B0604020202020204" pitchFamily="34" charset="0"/>
              </a:rPr>
              <a:t>Zalety:</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Wykrywanie błędów na wczesnym etapie.</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Utrzymanie czytelności i jakości kodu w zespole.</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Łatwa integracja z edytorami (np. VS </a:t>
            </a:r>
            <a:r>
              <a:rPr kumimoji="0" lang="pl-PL" altLang="pl-PL" sz="1800" b="0" i="0" u="none" strike="noStrike" cap="none" normalizeH="0" baseline="0" dirty="0" err="1">
                <a:ln>
                  <a:noFill/>
                </a:ln>
                <a:solidFill>
                  <a:schemeClr val="tx1"/>
                </a:solidFill>
                <a:effectLst/>
                <a:latin typeface="Arial" panose="020B0604020202020204" pitchFamily="34" charset="0"/>
              </a:rPr>
              <a:t>Code</a:t>
            </a:r>
            <a:r>
              <a:rPr kumimoji="0" lang="pl-PL" altLang="pl-PL" sz="1800" b="0" i="0" u="none" strike="noStrike" cap="none" normalizeH="0" baseline="0" dirty="0">
                <a:ln>
                  <a:noFill/>
                </a:ln>
                <a:solidFill>
                  <a:schemeClr val="tx1"/>
                </a:solidFill>
                <a:effectLst/>
                <a:latin typeface="Arial" panose="020B0604020202020204" pitchFamily="34" charset="0"/>
              </a:rPr>
              <a:t>) i CI/CD.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34256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6AB414-F075-31FA-864D-DAA2FCDB9854}"/>
              </a:ext>
            </a:extLst>
          </p:cNvPr>
          <p:cNvSpPr>
            <a:spLocks noGrp="1"/>
          </p:cNvSpPr>
          <p:nvPr>
            <p:ph type="title"/>
          </p:nvPr>
        </p:nvSpPr>
        <p:spPr>
          <a:xfrm>
            <a:off x="685802" y="0"/>
            <a:ext cx="10131425" cy="1456267"/>
          </a:xfrm>
        </p:spPr>
        <p:txBody>
          <a:bodyPr/>
          <a:lstStyle/>
          <a:p>
            <a:pPr algn="ctr"/>
            <a:r>
              <a:rPr lang="pl-PL" dirty="0" err="1"/>
              <a:t>Tsconfig</a:t>
            </a:r>
            <a:r>
              <a:rPr lang="pl-PL" dirty="0"/>
              <a:t>  - </a:t>
            </a:r>
            <a:r>
              <a:rPr lang="pl-PL" dirty="0" err="1"/>
              <a:t>paths</a:t>
            </a:r>
            <a:endParaRPr lang="pl-PL" dirty="0"/>
          </a:p>
        </p:txBody>
      </p:sp>
      <p:sp>
        <p:nvSpPr>
          <p:cNvPr id="3" name="Symbol zastępczy zawartości 2">
            <a:extLst>
              <a:ext uri="{FF2B5EF4-FFF2-40B4-BE49-F238E27FC236}">
                <a16:creationId xmlns:a16="http://schemas.microsoft.com/office/drawing/2014/main" id="{784059B6-0187-1915-F0A1-E9C594E9EBA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7C8AD22D-9F4F-327C-BEFE-2CB67E97C388}"/>
              </a:ext>
            </a:extLst>
          </p:cNvPr>
          <p:cNvSpPr>
            <a:spLocks noGrp="1"/>
          </p:cNvSpPr>
          <p:nvPr>
            <p:ph sz="half" idx="2"/>
          </p:nvPr>
        </p:nvSpPr>
        <p:spPr/>
        <p:txBody>
          <a:bodyPr/>
          <a:lstStyle/>
          <a:p>
            <a:endParaRPr lang="pl-PL"/>
          </a:p>
        </p:txBody>
      </p:sp>
      <p:sp>
        <p:nvSpPr>
          <p:cNvPr id="6" name="pole tekstowe 5">
            <a:extLst>
              <a:ext uri="{FF2B5EF4-FFF2-40B4-BE49-F238E27FC236}">
                <a16:creationId xmlns:a16="http://schemas.microsoft.com/office/drawing/2014/main" id="{5FC5EC57-6E05-7CFC-9FFA-75BE81EAE081}"/>
              </a:ext>
            </a:extLst>
          </p:cNvPr>
          <p:cNvSpPr txBox="1"/>
          <p:nvPr/>
        </p:nvSpPr>
        <p:spPr>
          <a:xfrm>
            <a:off x="281668" y="6341546"/>
            <a:ext cx="6096000" cy="369332"/>
          </a:xfrm>
          <a:prstGeom prst="rect">
            <a:avLst/>
          </a:prstGeom>
          <a:noFill/>
        </p:spPr>
        <p:txBody>
          <a:bodyPr wrap="square">
            <a:spAutoFit/>
          </a:bodyPr>
          <a:lstStyle/>
          <a:p>
            <a:r>
              <a:rPr lang="pl-PL" dirty="0"/>
              <a:t>ZA DUŻO DLA POCZĄTKUJĄCEGO</a:t>
            </a:r>
          </a:p>
        </p:txBody>
      </p:sp>
      <p:sp>
        <p:nvSpPr>
          <p:cNvPr id="7" name="Symbol zastępczy daty 3">
            <a:extLst>
              <a:ext uri="{FF2B5EF4-FFF2-40B4-BE49-F238E27FC236}">
                <a16:creationId xmlns:a16="http://schemas.microsoft.com/office/drawing/2014/main" id="{8A3B5AC4-096F-A056-1982-F8E8A3E5A560}"/>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46956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98A771-4578-3F5E-6E47-9FEEE3F03AA0}"/>
              </a:ext>
            </a:extLst>
          </p:cNvPr>
          <p:cNvSpPr>
            <a:spLocks noGrp="1"/>
          </p:cNvSpPr>
          <p:nvPr>
            <p:ph type="title"/>
          </p:nvPr>
        </p:nvSpPr>
        <p:spPr/>
        <p:txBody>
          <a:bodyPr/>
          <a:lstStyle/>
          <a:p>
            <a:pPr algn="ctr"/>
            <a:r>
              <a:rPr lang="pl-PL" dirty="0"/>
              <a:t>Witamy w świecie           </a:t>
            </a:r>
            <a:r>
              <a:rPr lang="pl-PL" b="1" dirty="0" err="1"/>
              <a:t>ngulara</a:t>
            </a:r>
            <a:endParaRPr lang="pl-PL" b="1" dirty="0"/>
          </a:p>
        </p:txBody>
      </p:sp>
      <p:sp>
        <p:nvSpPr>
          <p:cNvPr id="4" name="Symbol zastępczy daty 3">
            <a:extLst>
              <a:ext uri="{FF2B5EF4-FFF2-40B4-BE49-F238E27FC236}">
                <a16:creationId xmlns:a16="http://schemas.microsoft.com/office/drawing/2014/main" id="{2FBB9B35-EF5E-DFCB-6DC4-341CB52CE3B8}"/>
              </a:ext>
            </a:extLst>
          </p:cNvPr>
          <p:cNvSpPr>
            <a:spLocks noGrp="1"/>
          </p:cNvSpPr>
          <p:nvPr>
            <p:ph type="dt" sz="half" idx="10"/>
          </p:nvPr>
        </p:nvSpPr>
        <p:spPr>
          <a:xfrm>
            <a:off x="9964434" y="6480175"/>
            <a:ext cx="222756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393822AA-7169-3956-E88A-A31386A873FE}"/>
              </a:ext>
            </a:extLst>
          </p:cNvPr>
          <p:cNvPicPr>
            <a:picLocks noChangeAspect="1"/>
          </p:cNvPicPr>
          <p:nvPr/>
        </p:nvPicPr>
        <p:blipFill>
          <a:blip r:embed="rId3"/>
          <a:stretch>
            <a:fillRect/>
          </a:stretch>
        </p:blipFill>
        <p:spPr>
          <a:xfrm>
            <a:off x="6251099" y="609600"/>
            <a:ext cx="1071563" cy="1071563"/>
          </a:xfrm>
          <a:prstGeom prst="rect">
            <a:avLst/>
          </a:prstGeom>
        </p:spPr>
      </p:pic>
      <p:graphicFrame>
        <p:nvGraphicFramePr>
          <p:cNvPr id="5" name="Diagram 4">
            <a:extLst>
              <a:ext uri="{FF2B5EF4-FFF2-40B4-BE49-F238E27FC236}">
                <a16:creationId xmlns:a16="http://schemas.microsoft.com/office/drawing/2014/main" id="{3B25404D-22C6-ABEE-D039-EC2518E39F79}"/>
              </a:ext>
            </a:extLst>
          </p:cNvPr>
          <p:cNvGraphicFramePr/>
          <p:nvPr>
            <p:extLst>
              <p:ext uri="{D42A27DB-BD31-4B8C-83A1-F6EECF244321}">
                <p14:modId xmlns:p14="http://schemas.microsoft.com/office/powerpoint/2010/main" val="4043558674"/>
              </p:ext>
            </p:extLst>
          </p:nvPr>
        </p:nvGraphicFramePr>
        <p:xfrm>
          <a:off x="6251099" y="2294617"/>
          <a:ext cx="5486689" cy="34497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Symbol zastępczy zawartości 11">
            <a:extLst>
              <a:ext uri="{FF2B5EF4-FFF2-40B4-BE49-F238E27FC236}">
                <a16:creationId xmlns:a16="http://schemas.microsoft.com/office/drawing/2014/main" id="{14BB8628-1D83-375A-65CC-F7DF4149FF3E}"/>
              </a:ext>
            </a:extLst>
          </p:cNvPr>
          <p:cNvGraphicFramePr>
            <a:graphicFrameLocks noGrp="1"/>
          </p:cNvGraphicFramePr>
          <p:nvPr>
            <p:ph idx="1"/>
            <p:extLst>
              <p:ext uri="{D42A27DB-BD31-4B8C-83A1-F6EECF244321}">
                <p14:modId xmlns:p14="http://schemas.microsoft.com/office/powerpoint/2010/main" val="3436349521"/>
              </p:ext>
            </p:extLst>
          </p:nvPr>
        </p:nvGraphicFramePr>
        <p:xfrm>
          <a:off x="685801" y="2142067"/>
          <a:ext cx="5818907" cy="400935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121651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362">
                                          <p:stCondLst>
                                            <p:cond delay="0"/>
                                          </p:stCondLst>
                                        </p:cTn>
                                        <p:tgtEl>
                                          <p:spTgt spid="11"/>
                                        </p:tgtEl>
                                      </p:cBhvr>
                                    </p:animEffect>
                                    <p:anim calcmode="lin" valueType="num">
                                      <p:cBhvr>
                                        <p:cTn id="12" dur="1139"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11"/>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11"/>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11"/>
                                        </p:tgtEl>
                                        <p:attrNameLst>
                                          <p:attrName>ppt_y</p:attrName>
                                        </p:attrNameLst>
                                      </p:cBhvr>
                                      <p:tavLst>
                                        <p:tav tm="0" fmla="#ppt_y-sin(pi*$)/81">
                                          <p:val>
                                            <p:fltVal val="0"/>
                                          </p:val>
                                        </p:tav>
                                        <p:tav tm="100000">
                                          <p:val>
                                            <p:fltVal val="1"/>
                                          </p:val>
                                        </p:tav>
                                      </p:tavLst>
                                    </p:anim>
                                    <p:animScale>
                                      <p:cBhvr>
                                        <p:cTn id="17" dur="16">
                                          <p:stCondLst>
                                            <p:cond delay="406"/>
                                          </p:stCondLst>
                                        </p:cTn>
                                        <p:tgtEl>
                                          <p:spTgt spid="11"/>
                                        </p:tgtEl>
                                      </p:cBhvr>
                                      <p:to x="100000" y="60000"/>
                                    </p:animScale>
                                    <p:animScale>
                                      <p:cBhvr>
                                        <p:cTn id="18" dur="104" decel="50000">
                                          <p:stCondLst>
                                            <p:cond delay="423"/>
                                          </p:stCondLst>
                                        </p:cTn>
                                        <p:tgtEl>
                                          <p:spTgt spid="11"/>
                                        </p:tgtEl>
                                      </p:cBhvr>
                                      <p:to x="100000" y="100000"/>
                                    </p:animScale>
                                    <p:animScale>
                                      <p:cBhvr>
                                        <p:cTn id="19" dur="16">
                                          <p:stCondLst>
                                            <p:cond delay="820"/>
                                          </p:stCondLst>
                                        </p:cTn>
                                        <p:tgtEl>
                                          <p:spTgt spid="11"/>
                                        </p:tgtEl>
                                      </p:cBhvr>
                                      <p:to x="100000" y="80000"/>
                                    </p:animScale>
                                    <p:animScale>
                                      <p:cBhvr>
                                        <p:cTn id="20" dur="104" decel="50000">
                                          <p:stCondLst>
                                            <p:cond delay="836"/>
                                          </p:stCondLst>
                                        </p:cTn>
                                        <p:tgtEl>
                                          <p:spTgt spid="11"/>
                                        </p:tgtEl>
                                      </p:cBhvr>
                                      <p:to x="100000" y="100000"/>
                                    </p:animScale>
                                    <p:animScale>
                                      <p:cBhvr>
                                        <p:cTn id="21" dur="16">
                                          <p:stCondLst>
                                            <p:cond delay="1026"/>
                                          </p:stCondLst>
                                        </p:cTn>
                                        <p:tgtEl>
                                          <p:spTgt spid="11"/>
                                        </p:tgtEl>
                                      </p:cBhvr>
                                      <p:to x="100000" y="90000"/>
                                    </p:animScale>
                                    <p:animScale>
                                      <p:cBhvr>
                                        <p:cTn id="22" dur="104" decel="50000">
                                          <p:stCondLst>
                                            <p:cond delay="1042"/>
                                          </p:stCondLst>
                                        </p:cTn>
                                        <p:tgtEl>
                                          <p:spTgt spid="11"/>
                                        </p:tgtEl>
                                      </p:cBhvr>
                                      <p:to x="100000" y="100000"/>
                                    </p:animScale>
                                    <p:animScale>
                                      <p:cBhvr>
                                        <p:cTn id="23" dur="16">
                                          <p:stCondLst>
                                            <p:cond delay="1130"/>
                                          </p:stCondLst>
                                        </p:cTn>
                                        <p:tgtEl>
                                          <p:spTgt spid="11"/>
                                        </p:tgtEl>
                                      </p:cBhvr>
                                      <p:to x="100000" y="95000"/>
                                    </p:animScale>
                                    <p:animScale>
                                      <p:cBhvr>
                                        <p:cTn id="24" dur="104" decel="50000">
                                          <p:stCondLst>
                                            <p:cond delay="1146"/>
                                          </p:stCondLst>
                                        </p:cTn>
                                        <p:tgtEl>
                                          <p:spTgt spid="11"/>
                                        </p:tgtEl>
                                      </p:cBhvr>
                                      <p:to x="100000" y="100000"/>
                                    </p:animScale>
                                  </p:childTnLst>
                                </p:cTn>
                              </p:par>
                            </p:childTnLst>
                          </p:cTn>
                        </p:par>
                        <p:par>
                          <p:cTn id="25" fill="hold">
                            <p:stCondLst>
                              <p:cond delay="1750"/>
                            </p:stCondLst>
                            <p:childTnLst>
                              <p:par>
                                <p:cTn id="26" presetID="14" presetClass="entr" presetSubtype="1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250"/>
                            </p:stCondLst>
                            <p:childTnLst>
                              <p:par>
                                <p:cTn id="30" presetID="14" presetClass="entr" presetSubtype="1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Graphic spid="12"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7916B0-CAE7-2E14-425E-389F8C2035C6}"/>
              </a:ext>
            </a:extLst>
          </p:cNvPr>
          <p:cNvSpPr>
            <a:spLocks noGrp="1"/>
          </p:cNvSpPr>
          <p:nvPr>
            <p:ph type="title"/>
          </p:nvPr>
        </p:nvSpPr>
        <p:spPr>
          <a:xfrm>
            <a:off x="685801" y="37988"/>
            <a:ext cx="10131425" cy="1362188"/>
          </a:xfrm>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graphicFrame>
        <p:nvGraphicFramePr>
          <p:cNvPr id="7" name="Diagram 6">
            <a:extLst>
              <a:ext uri="{FF2B5EF4-FFF2-40B4-BE49-F238E27FC236}">
                <a16:creationId xmlns:a16="http://schemas.microsoft.com/office/drawing/2014/main" id="{25811ADB-D61E-C04C-B025-5C08E9B31D90}"/>
              </a:ext>
            </a:extLst>
          </p:cNvPr>
          <p:cNvGraphicFramePr/>
          <p:nvPr>
            <p:extLst>
              <p:ext uri="{D42A27DB-BD31-4B8C-83A1-F6EECF244321}">
                <p14:modId xmlns:p14="http://schemas.microsoft.com/office/powerpoint/2010/main" val="3872190588"/>
              </p:ext>
            </p:extLst>
          </p:nvPr>
        </p:nvGraphicFramePr>
        <p:xfrm>
          <a:off x="916728" y="2232212"/>
          <a:ext cx="10131425" cy="385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F35F9A2-B0CD-8830-9F9B-04038174591A}"/>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5003111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B1B06-C6B9-24B6-DD25-1AE519658A4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EAD20CC-3495-2156-7AF3-B7DD82080E0A}"/>
              </a:ext>
            </a:extLst>
          </p:cNvPr>
          <p:cNvSpPr>
            <a:spLocks noGrp="1"/>
          </p:cNvSpPr>
          <p:nvPr>
            <p:ph type="title"/>
          </p:nvPr>
        </p:nvSpPr>
        <p:spPr>
          <a:xfrm>
            <a:off x="723901" y="28575"/>
            <a:ext cx="10131425" cy="1171575"/>
          </a:xfrm>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sp>
        <p:nvSpPr>
          <p:cNvPr id="8" name="Symbol zastępczy daty 3">
            <a:extLst>
              <a:ext uri="{FF2B5EF4-FFF2-40B4-BE49-F238E27FC236}">
                <a16:creationId xmlns:a16="http://schemas.microsoft.com/office/drawing/2014/main" id="{9E544293-A51E-5D8C-EE31-ED08E35DC4B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5" name="Obraz 4">
            <a:extLst>
              <a:ext uri="{FF2B5EF4-FFF2-40B4-BE49-F238E27FC236}">
                <a16:creationId xmlns:a16="http://schemas.microsoft.com/office/drawing/2014/main" id="{78B6C22F-E0DA-BF90-0CC7-365A4ADD9AC3}"/>
              </a:ext>
            </a:extLst>
          </p:cNvPr>
          <p:cNvPicPr>
            <a:picLocks noChangeAspect="1"/>
          </p:cNvPicPr>
          <p:nvPr/>
        </p:nvPicPr>
        <p:blipFill>
          <a:blip r:embed="rId3"/>
          <a:stretch>
            <a:fillRect/>
          </a:stretch>
        </p:blipFill>
        <p:spPr>
          <a:xfrm>
            <a:off x="390525" y="1562101"/>
            <a:ext cx="5219700" cy="4686300"/>
          </a:xfrm>
          <a:prstGeom prst="rect">
            <a:avLst/>
          </a:prstGeom>
        </p:spPr>
      </p:pic>
      <p:pic>
        <p:nvPicPr>
          <p:cNvPr id="11" name="Obraz 10">
            <a:extLst>
              <a:ext uri="{FF2B5EF4-FFF2-40B4-BE49-F238E27FC236}">
                <a16:creationId xmlns:a16="http://schemas.microsoft.com/office/drawing/2014/main" id="{7EA40E3E-A5A0-DE79-34D3-6002349535C6}"/>
              </a:ext>
            </a:extLst>
          </p:cNvPr>
          <p:cNvPicPr>
            <a:picLocks noChangeAspect="1"/>
          </p:cNvPicPr>
          <p:nvPr/>
        </p:nvPicPr>
        <p:blipFill>
          <a:blip r:embed="rId4"/>
          <a:stretch>
            <a:fillRect/>
          </a:stretch>
        </p:blipFill>
        <p:spPr>
          <a:xfrm>
            <a:off x="5753099" y="1562101"/>
            <a:ext cx="6048375" cy="4686299"/>
          </a:xfrm>
          <a:prstGeom prst="rect">
            <a:avLst/>
          </a:prstGeom>
        </p:spPr>
      </p:pic>
    </p:spTree>
    <p:extLst>
      <p:ext uri="{BB962C8B-B14F-4D97-AF65-F5344CB8AC3E}">
        <p14:creationId xmlns:p14="http://schemas.microsoft.com/office/powerpoint/2010/main" val="32686798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F084E-7886-DB0F-7448-B56C27EF258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4316BA3-D850-460E-05C7-B1877F52C92D}"/>
              </a:ext>
            </a:extLst>
          </p:cNvPr>
          <p:cNvSpPr>
            <a:spLocks noGrp="1"/>
          </p:cNvSpPr>
          <p:nvPr>
            <p:ph type="title"/>
          </p:nvPr>
        </p:nvSpPr>
        <p:spPr/>
        <p:txBody>
          <a:bodyPr/>
          <a:lstStyle/>
          <a:p>
            <a:pPr algn="ctr"/>
            <a:r>
              <a:rPr lang="pl-PL" dirty="0"/>
              <a:t>Parametry routera jako </a:t>
            </a:r>
            <a:r>
              <a:rPr lang="pl-PL" dirty="0" err="1"/>
              <a:t>input</a:t>
            </a:r>
            <a:r>
              <a:rPr lang="pl-PL" dirty="0"/>
              <a:t> komponentu</a:t>
            </a:r>
            <a:endParaRPr lang="pl-PL" sz="1600" b="1" dirty="0"/>
          </a:p>
        </p:txBody>
      </p:sp>
      <p:sp>
        <p:nvSpPr>
          <p:cNvPr id="8" name="Symbol zastępczy daty 3">
            <a:extLst>
              <a:ext uri="{FF2B5EF4-FFF2-40B4-BE49-F238E27FC236}">
                <a16:creationId xmlns:a16="http://schemas.microsoft.com/office/drawing/2014/main" id="{51342EE5-C0D2-2D37-4CA8-9690E062B33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3" name="pole tekstowe 2">
            <a:extLst>
              <a:ext uri="{FF2B5EF4-FFF2-40B4-BE49-F238E27FC236}">
                <a16:creationId xmlns:a16="http://schemas.microsoft.com/office/drawing/2014/main" id="{3FED2661-ADF2-9FAD-EDE4-EF9C289BA6A5}"/>
              </a:ext>
            </a:extLst>
          </p:cNvPr>
          <p:cNvSpPr txBox="1"/>
          <p:nvPr/>
        </p:nvSpPr>
        <p:spPr>
          <a:xfrm>
            <a:off x="281668" y="6341546"/>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2268747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A40342-FF84-078E-C9B3-E35BF98EB043}"/>
              </a:ext>
            </a:extLst>
          </p:cNvPr>
          <p:cNvSpPr>
            <a:spLocks noGrp="1"/>
          </p:cNvSpPr>
          <p:nvPr>
            <p:ph type="title"/>
          </p:nvPr>
        </p:nvSpPr>
        <p:spPr>
          <a:xfrm>
            <a:off x="685802" y="0"/>
            <a:ext cx="10131425" cy="1456267"/>
          </a:xfrm>
        </p:spPr>
        <p:txBody>
          <a:bodyPr/>
          <a:lstStyle/>
          <a:p>
            <a:pPr algn="ctr"/>
            <a:r>
              <a:rPr lang="pl-PL" dirty="0"/>
              <a:t>Funkcja </a:t>
            </a:r>
            <a:r>
              <a:rPr lang="pl-PL" dirty="0" err="1"/>
              <a:t>inject</a:t>
            </a:r>
            <a:r>
              <a:rPr lang="pl-PL" dirty="0"/>
              <a:t>()</a:t>
            </a:r>
          </a:p>
        </p:txBody>
      </p:sp>
      <p:sp>
        <p:nvSpPr>
          <p:cNvPr id="3" name="Symbol zastępczy zawartości 2">
            <a:extLst>
              <a:ext uri="{FF2B5EF4-FFF2-40B4-BE49-F238E27FC236}">
                <a16:creationId xmlns:a16="http://schemas.microsoft.com/office/drawing/2014/main" id="{C0B3C6CF-D954-5183-3FFF-49A307537F14}"/>
              </a:ext>
            </a:extLst>
          </p:cNvPr>
          <p:cNvSpPr>
            <a:spLocks noGrp="1"/>
          </p:cNvSpPr>
          <p:nvPr>
            <p:ph sz="half" idx="1"/>
          </p:nvPr>
        </p:nvSpPr>
        <p:spPr>
          <a:xfrm>
            <a:off x="685802" y="2142067"/>
            <a:ext cx="10420348" cy="3649134"/>
          </a:xfrm>
        </p:spPr>
        <p:txBody>
          <a:bodyPr>
            <a:normAutofit/>
          </a:bodyPr>
          <a:lstStyle/>
          <a:p>
            <a:pPr marL="457200" lvl="1" indent="0">
              <a:buNone/>
            </a:pPr>
            <a:r>
              <a:rPr lang="pl-PL" sz="2000" b="1" dirty="0" err="1"/>
              <a:t>inject</a:t>
            </a:r>
            <a:r>
              <a:rPr lang="pl-PL" sz="2000" b="1" dirty="0"/>
              <a:t>() </a:t>
            </a:r>
            <a:r>
              <a:rPr lang="pl-PL" sz="2000" dirty="0"/>
              <a:t>to funkcja w </a:t>
            </a:r>
            <a:r>
              <a:rPr lang="pl-PL" sz="2000" dirty="0" err="1"/>
              <a:t>Angularze</a:t>
            </a:r>
            <a:r>
              <a:rPr lang="pl-PL" sz="2000" dirty="0"/>
              <a:t> wprowadzona w wersji 14, która pozwala wstrzykiwać zależności bezpośrednio w funkcjach lub innych strukturach, poza klasami czy konstruktorami.</a:t>
            </a:r>
          </a:p>
          <a:p>
            <a:pPr marL="457200" lvl="1" indent="0">
              <a:buNone/>
            </a:pPr>
            <a:r>
              <a:rPr lang="pl-PL" sz="2000" dirty="0"/>
              <a:t>Ułatwia pracę z </a:t>
            </a:r>
            <a:r>
              <a:rPr lang="pl-PL" sz="2000" dirty="0" err="1"/>
              <a:t>Dependency</a:t>
            </a:r>
            <a:r>
              <a:rPr lang="pl-PL" sz="2000" dirty="0"/>
              <a:t> </a:t>
            </a:r>
            <a:r>
              <a:rPr lang="pl-PL" sz="2000" dirty="0" err="1"/>
              <a:t>Injection</a:t>
            </a:r>
            <a:r>
              <a:rPr lang="pl-PL" sz="2000" dirty="0"/>
              <a:t> (DI), szczególnie w przypadku niestandardowych funkcji lub </a:t>
            </a:r>
            <a:r>
              <a:rPr lang="pl-PL" sz="2000" dirty="0" err="1"/>
              <a:t>hooków</a:t>
            </a:r>
            <a:r>
              <a:rPr lang="pl-PL" sz="2000" dirty="0"/>
              <a:t>.</a:t>
            </a:r>
          </a:p>
          <a:p>
            <a:pPr marL="457200" lvl="1" indent="0">
              <a:buNone/>
            </a:pPr>
            <a:endParaRPr kumimoji="0" lang="pl-PL" altLang="pl-PL" sz="2000" b="1" i="0" u="none" strike="noStrike" cap="none" normalizeH="0" baseline="0" dirty="0">
              <a:ln>
                <a:noFill/>
              </a:ln>
              <a:solidFill>
                <a:schemeClr val="tx1"/>
              </a:solidFill>
              <a:effectLst/>
              <a:latin typeface="Arial" panose="020B0604020202020204" pitchFamily="34" charset="0"/>
            </a:endParaRPr>
          </a:p>
          <a:p>
            <a:pPr marL="457200" lvl="1" indent="0">
              <a:buNone/>
            </a:pPr>
            <a:r>
              <a:rPr kumimoji="0" lang="pl-PL" altLang="pl-PL" sz="2000" b="1" i="0" u="none" strike="noStrike" cap="none" normalizeH="0" baseline="0" dirty="0">
                <a:ln>
                  <a:noFill/>
                </a:ln>
                <a:solidFill>
                  <a:schemeClr val="tx1"/>
                </a:solidFill>
                <a:effectLst/>
                <a:latin typeface="Arial" panose="020B0604020202020204" pitchFamily="34" charset="0"/>
              </a:rPr>
              <a:t>Zalety </a:t>
            </a:r>
            <a:r>
              <a:rPr kumimoji="0" lang="pl-PL" altLang="pl-PL" sz="2000" b="1" i="0" u="none" strike="noStrike" cap="none" normalizeH="0" baseline="0" dirty="0" err="1">
                <a:ln>
                  <a:noFill/>
                </a:ln>
                <a:solidFill>
                  <a:schemeClr val="tx1"/>
                </a:solidFill>
                <a:effectLst/>
                <a:latin typeface="Arial Unicode MS"/>
              </a:rPr>
              <a:t>inject</a:t>
            </a:r>
            <a:r>
              <a:rPr kumimoji="0" lang="pl-PL" altLang="pl-PL" sz="2000" b="1" i="0" u="none" strike="noStrike" cap="none" normalizeH="0" baseline="0" dirty="0">
                <a:ln>
                  <a:noFill/>
                </a:ln>
                <a:solidFill>
                  <a:schemeClr val="tx1"/>
                </a:solidFill>
                <a:effectLst/>
                <a:latin typeface="Arial Unicode MS"/>
              </a:rPr>
              <a:t>()</a:t>
            </a:r>
            <a:r>
              <a:rPr kumimoji="0" lang="pl-PL" altLang="pl-PL" sz="2000" b="1" i="0" u="none" strike="noStrike" cap="none" normalizeH="0" baseline="0" dirty="0">
                <a:ln>
                  <a:noFill/>
                </a:ln>
                <a:solidFill>
                  <a:schemeClr val="tx1"/>
                </a:solidFill>
                <a:effectLst/>
              </a:rPr>
              <a:t>:</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914400" lvl="2"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latin typeface="Arial" panose="020B0604020202020204" pitchFamily="34" charset="0"/>
              </a:rPr>
              <a:t>Mniejsze klasy i lepsza czytelność kodu.</a:t>
            </a:r>
          </a:p>
          <a:p>
            <a:pPr marL="914400" lvl="2"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latin typeface="Arial" panose="020B0604020202020204" pitchFamily="34" charset="0"/>
              </a:rPr>
              <a:t>Łatwiejsze użycie w funkcjach zewnętrznych, takich jak </a:t>
            </a:r>
            <a:r>
              <a:rPr kumimoji="0" lang="pl-PL" altLang="pl-PL" sz="2000" b="0" i="0" u="none" strike="noStrike" cap="none" normalizeH="0" baseline="0" dirty="0" err="1">
                <a:ln>
                  <a:noFill/>
                </a:ln>
                <a:solidFill>
                  <a:schemeClr val="tx1"/>
                </a:solidFill>
                <a:effectLst/>
                <a:latin typeface="Arial" panose="020B0604020202020204" pitchFamily="34" charset="0"/>
              </a:rPr>
              <a:t>hooki</a:t>
            </a:r>
            <a:r>
              <a:rPr kumimoji="0" lang="pl-PL" altLang="pl-PL" sz="2000" b="0" i="0" u="none" strike="noStrike" cap="none" normalizeH="0" baseline="0" dirty="0">
                <a:ln>
                  <a:noFill/>
                </a:ln>
                <a:solidFill>
                  <a:schemeClr val="tx1"/>
                </a:solidFill>
                <a:effectLst/>
                <a:latin typeface="Arial" panose="020B0604020202020204" pitchFamily="34" charset="0"/>
              </a:rPr>
              <a:t> czy </a:t>
            </a:r>
            <a:r>
              <a:rPr kumimoji="0" lang="pl-PL" altLang="pl-PL" sz="2000" b="0" i="0" u="none" strike="noStrike" cap="none" normalizeH="0" baseline="0" dirty="0" err="1">
                <a:ln>
                  <a:noFill/>
                </a:ln>
                <a:solidFill>
                  <a:schemeClr val="tx1"/>
                </a:solidFill>
                <a:effectLst/>
                <a:latin typeface="Arial" panose="020B0604020202020204" pitchFamily="34" charset="0"/>
              </a:rPr>
              <a:t>providery</a:t>
            </a:r>
            <a:r>
              <a:rPr kumimoji="0" lang="pl-PL" altLang="pl-PL"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457200" lvl="1" indent="0">
              <a:buNone/>
            </a:pPr>
            <a:endParaRPr lang="pl-PL" sz="2000" dirty="0"/>
          </a:p>
        </p:txBody>
      </p:sp>
      <p:sp>
        <p:nvSpPr>
          <p:cNvPr id="6" name="Symbol zastępczy daty 3">
            <a:extLst>
              <a:ext uri="{FF2B5EF4-FFF2-40B4-BE49-F238E27FC236}">
                <a16:creationId xmlns:a16="http://schemas.microsoft.com/office/drawing/2014/main" id="{B840A945-C278-F929-41BC-9C8377B2F91C}"/>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801CCDF6-D95D-FB12-7C32-1BC25B7F6C9F}"/>
              </a:ext>
            </a:extLst>
          </p:cNvPr>
          <p:cNvSpPr txBox="1"/>
          <p:nvPr/>
        </p:nvSpPr>
        <p:spPr>
          <a:xfrm>
            <a:off x="424543" y="6379646"/>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37807362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32C6C4E-7009-F7AF-7324-DE8C4E150C73}"/>
              </a:ext>
            </a:extLst>
          </p:cNvPr>
          <p:cNvSpPr>
            <a:spLocks noGrp="1"/>
          </p:cNvSpPr>
          <p:nvPr>
            <p:ph type="title"/>
          </p:nvPr>
        </p:nvSpPr>
        <p:spPr>
          <a:xfrm>
            <a:off x="561976" y="0"/>
            <a:ext cx="10131425" cy="1456267"/>
          </a:xfrm>
        </p:spPr>
        <p:txBody>
          <a:bodyPr/>
          <a:lstStyle/>
          <a:p>
            <a:pPr algn="ctr"/>
            <a:r>
              <a:rPr lang="pl-PL" dirty="0" err="1"/>
              <a:t>Angular</a:t>
            </a:r>
            <a:r>
              <a:rPr lang="pl-PL" dirty="0"/>
              <a:t> </a:t>
            </a:r>
            <a:r>
              <a:rPr lang="pl-PL" dirty="0" err="1"/>
              <a:t>Signals</a:t>
            </a:r>
            <a:endParaRPr lang="pl-PL" dirty="0"/>
          </a:p>
        </p:txBody>
      </p:sp>
      <p:sp>
        <p:nvSpPr>
          <p:cNvPr id="3" name="Symbol zastępczy zawartości 2">
            <a:extLst>
              <a:ext uri="{FF2B5EF4-FFF2-40B4-BE49-F238E27FC236}">
                <a16:creationId xmlns:a16="http://schemas.microsoft.com/office/drawing/2014/main" id="{04792EE5-46DB-F81B-2979-D94350257D2B}"/>
              </a:ext>
            </a:extLst>
          </p:cNvPr>
          <p:cNvSpPr>
            <a:spLocks noGrp="1"/>
          </p:cNvSpPr>
          <p:nvPr>
            <p:ph sz="half" idx="1"/>
          </p:nvPr>
        </p:nvSpPr>
        <p:spPr>
          <a:xfrm>
            <a:off x="561976" y="1857375"/>
            <a:ext cx="10582273" cy="4445555"/>
          </a:xfrm>
        </p:spPr>
        <p:txBody>
          <a:bodyPr>
            <a:noAutofit/>
          </a:bodyPr>
          <a:lstStyle/>
          <a:p>
            <a:pPr marL="457200" lvl="1" indent="0">
              <a:buNone/>
            </a:pPr>
            <a:r>
              <a:rPr lang="pl-PL" sz="1800" b="1" dirty="0" err="1"/>
              <a:t>Angular</a:t>
            </a:r>
            <a:r>
              <a:rPr lang="pl-PL" sz="1800" b="1" dirty="0"/>
              <a:t> </a:t>
            </a:r>
            <a:r>
              <a:rPr lang="pl-PL" sz="1800" b="1" dirty="0" err="1"/>
              <a:t>Signals</a:t>
            </a:r>
            <a:r>
              <a:rPr lang="pl-PL" sz="1800" dirty="0"/>
              <a:t> to nowy mechanizm reaktywności w </a:t>
            </a:r>
            <a:r>
              <a:rPr lang="pl-PL" sz="1800" dirty="0" err="1"/>
              <a:t>Angularze</a:t>
            </a:r>
            <a:r>
              <a:rPr lang="pl-PL" sz="1800" dirty="0"/>
              <a:t> (od wersji 16), inspirowany rozwiązaniami takimi jak </a:t>
            </a:r>
            <a:r>
              <a:rPr lang="pl-PL" sz="1800" b="1" dirty="0" err="1"/>
              <a:t>Signals</a:t>
            </a:r>
            <a:r>
              <a:rPr lang="pl-PL" sz="1800" dirty="0"/>
              <a:t> w Solid.js.</a:t>
            </a:r>
          </a:p>
          <a:p>
            <a:pPr marL="457200" lvl="1" indent="0">
              <a:buNone/>
            </a:pPr>
            <a:r>
              <a:rPr lang="pl-PL" sz="1800" dirty="0"/>
              <a:t>Ułatwiają śledzenie i aktualizację stanu aplikacji w sposób bardziej przejrzysty niż tradycyjne </a:t>
            </a:r>
            <a:r>
              <a:rPr lang="pl-PL" sz="1800" b="1" dirty="0" err="1"/>
              <a:t>Observable</a:t>
            </a:r>
            <a:r>
              <a:rPr lang="pl-PL" sz="1800" dirty="0"/>
              <a:t> czy </a:t>
            </a:r>
            <a:r>
              <a:rPr lang="pl-PL" sz="1800" b="1" dirty="0" err="1"/>
              <a:t>BehaviorSubject</a:t>
            </a:r>
            <a:r>
              <a:rPr lang="pl-PL" sz="1800" dirty="0"/>
              <a:t>.</a:t>
            </a:r>
          </a:p>
          <a:p>
            <a:pPr marL="0" indent="0">
              <a:buNone/>
            </a:pPr>
            <a:r>
              <a:rPr lang="pl-PL" b="1" dirty="0"/>
              <a:t>	Główne cechy:</a:t>
            </a:r>
            <a:endParaRPr lang="pl-PL" dirty="0"/>
          </a:p>
          <a:p>
            <a:pPr marL="914400" lvl="2" indent="0">
              <a:buNone/>
            </a:pPr>
            <a:r>
              <a:rPr lang="pl-PL" sz="1800" b="1" dirty="0"/>
              <a:t>Prostota:</a:t>
            </a:r>
            <a:r>
              <a:rPr lang="pl-PL" sz="1800" dirty="0"/>
              <a:t> </a:t>
            </a:r>
            <a:r>
              <a:rPr lang="pl-PL" sz="1800" dirty="0" err="1"/>
              <a:t>Signals</a:t>
            </a:r>
            <a:r>
              <a:rPr lang="pl-PL" sz="1800" dirty="0"/>
              <a:t> to wartości reaktywne, które reagują na zmiany i automatycznie aktualizują widok.</a:t>
            </a:r>
          </a:p>
          <a:p>
            <a:pPr marL="914400" lvl="2" indent="0">
              <a:buNone/>
            </a:pPr>
            <a:r>
              <a:rPr lang="pl-PL" sz="1800" b="1" dirty="0"/>
              <a:t>Szybkość:</a:t>
            </a:r>
            <a:r>
              <a:rPr lang="pl-PL" sz="1800" dirty="0"/>
              <a:t> Mniejsze obciążenie dzięki eliminacji niepotrzebnych subskrypcji.</a:t>
            </a:r>
          </a:p>
          <a:p>
            <a:pPr marL="914400" lvl="2" indent="0">
              <a:buNone/>
            </a:pPr>
            <a:r>
              <a:rPr lang="pl-PL" sz="1800" b="1" dirty="0"/>
              <a:t>Deklaratywność:</a:t>
            </a:r>
            <a:r>
              <a:rPr lang="pl-PL" sz="1800" dirty="0"/>
              <a:t> Bardziej naturalne zarządzanie stanem.</a:t>
            </a:r>
          </a:p>
          <a:p>
            <a:pPr marL="0" indent="0">
              <a:buNone/>
            </a:pPr>
            <a:r>
              <a:rPr lang="pl-PL" b="1" dirty="0"/>
              <a:t>	Zalety </a:t>
            </a:r>
            <a:r>
              <a:rPr lang="pl-PL" b="1" dirty="0" err="1"/>
              <a:t>Signals</a:t>
            </a:r>
            <a:r>
              <a:rPr lang="pl-PL" b="1" dirty="0"/>
              <a:t>:</a:t>
            </a:r>
            <a:endParaRPr lang="pl-PL" dirty="0"/>
          </a:p>
          <a:p>
            <a:pPr marL="914400" lvl="2" indent="0">
              <a:buNone/>
            </a:pPr>
            <a:r>
              <a:rPr lang="pl-PL" sz="1800" dirty="0"/>
              <a:t>Brak konieczności subskrybowania i </a:t>
            </a:r>
            <a:r>
              <a:rPr lang="pl-PL" sz="1800" dirty="0" err="1"/>
              <a:t>odsubskrybowania</a:t>
            </a:r>
            <a:r>
              <a:rPr lang="pl-PL" sz="1800" dirty="0"/>
              <a:t>.</a:t>
            </a:r>
          </a:p>
          <a:p>
            <a:pPr marL="914400" lvl="2" indent="0">
              <a:buNone/>
            </a:pPr>
            <a:r>
              <a:rPr lang="pl-PL" sz="1800" dirty="0"/>
              <a:t>Intuicyjna obsługa stanu w aplikacji.</a:t>
            </a:r>
          </a:p>
          <a:p>
            <a:pPr marL="457200" lvl="1" indent="0">
              <a:buNone/>
            </a:pPr>
            <a:endParaRPr lang="pl-PL" sz="1800" dirty="0"/>
          </a:p>
          <a:p>
            <a:endParaRPr lang="pl-PL" dirty="0"/>
          </a:p>
        </p:txBody>
      </p:sp>
      <p:sp>
        <p:nvSpPr>
          <p:cNvPr id="6" name="Symbol zastępczy daty 3">
            <a:extLst>
              <a:ext uri="{FF2B5EF4-FFF2-40B4-BE49-F238E27FC236}">
                <a16:creationId xmlns:a16="http://schemas.microsoft.com/office/drawing/2014/main" id="{DCA99810-F52E-006F-ED99-0CB3F591E90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0E323F42-1025-0E4C-FDA0-D2A6F707F4A3}"/>
              </a:ext>
            </a:extLst>
          </p:cNvPr>
          <p:cNvSpPr txBox="1"/>
          <p:nvPr/>
        </p:nvSpPr>
        <p:spPr>
          <a:xfrm>
            <a:off x="329293" y="6302930"/>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387843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02DA2-0994-5CAD-03F4-1ED5F0AA6B0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E990A09-7E41-4359-B2A4-53ADD51FC844}"/>
              </a:ext>
            </a:extLst>
          </p:cNvPr>
          <p:cNvSpPr>
            <a:spLocks noGrp="1"/>
          </p:cNvSpPr>
          <p:nvPr>
            <p:ph type="title"/>
          </p:nvPr>
        </p:nvSpPr>
        <p:spPr>
          <a:xfrm>
            <a:off x="685802" y="0"/>
            <a:ext cx="10131425" cy="1456267"/>
          </a:xfrm>
        </p:spPr>
        <p:txBody>
          <a:bodyPr/>
          <a:lstStyle/>
          <a:p>
            <a:pPr algn="ctr"/>
            <a:r>
              <a:rPr lang="pl-PL" dirty="0"/>
              <a:t>Module 5.1 - </a:t>
            </a:r>
            <a:r>
              <a:rPr lang="pl-PL" dirty="0" err="1"/>
              <a:t>finish</a:t>
            </a:r>
            <a:endParaRPr lang="pl-PL" dirty="0"/>
          </a:p>
        </p:txBody>
      </p:sp>
      <p:sp>
        <p:nvSpPr>
          <p:cNvPr id="3" name="Symbol zastępczy zawartości 2">
            <a:extLst>
              <a:ext uri="{FF2B5EF4-FFF2-40B4-BE49-F238E27FC236}">
                <a16:creationId xmlns:a16="http://schemas.microsoft.com/office/drawing/2014/main" id="{BAA381A3-066D-FECD-7F3C-31E9E5883144}"/>
              </a:ext>
            </a:extLst>
          </p:cNvPr>
          <p:cNvSpPr>
            <a:spLocks noGrp="1"/>
          </p:cNvSpPr>
          <p:nvPr>
            <p:ph sz="half" idx="1"/>
          </p:nvPr>
        </p:nvSpPr>
        <p:spPr/>
        <p:txBody>
          <a:bodyPr/>
          <a:lstStyle/>
          <a:p>
            <a:endParaRPr lang="pl-PL" dirty="0"/>
          </a:p>
        </p:txBody>
      </p:sp>
      <p:sp>
        <p:nvSpPr>
          <p:cNvPr id="4" name="Symbol zastępczy zawartości 3">
            <a:extLst>
              <a:ext uri="{FF2B5EF4-FFF2-40B4-BE49-F238E27FC236}">
                <a16:creationId xmlns:a16="http://schemas.microsoft.com/office/drawing/2014/main" id="{C53DEACE-EC9A-23D5-7B6C-0B5340CD14FC}"/>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934AD4D7-B08F-5EB3-CAC1-BA6324887E0E}"/>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474806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E698F-CD50-C602-F2CD-B0B9FBA80BE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3B8D6DB-D4D2-0093-10FB-2EDF8C8FEEAD}"/>
              </a:ext>
            </a:extLst>
          </p:cNvPr>
          <p:cNvSpPr>
            <a:spLocks noGrp="1"/>
          </p:cNvSpPr>
          <p:nvPr>
            <p:ph type="title"/>
          </p:nvPr>
        </p:nvSpPr>
        <p:spPr>
          <a:xfrm>
            <a:off x="987624" y="0"/>
            <a:ext cx="10131425" cy="1076325"/>
          </a:xfrm>
        </p:spPr>
        <p:txBody>
          <a:bodyPr/>
          <a:lstStyle/>
          <a:p>
            <a:pPr algn="ctr"/>
            <a:r>
              <a:rPr lang="pl-PL" dirty="0"/>
              <a:t>Module 6 - start</a:t>
            </a:r>
          </a:p>
        </p:txBody>
      </p:sp>
      <p:sp>
        <p:nvSpPr>
          <p:cNvPr id="6" name="Symbol zastępczy daty 3">
            <a:extLst>
              <a:ext uri="{FF2B5EF4-FFF2-40B4-BE49-F238E27FC236}">
                <a16:creationId xmlns:a16="http://schemas.microsoft.com/office/drawing/2014/main" id="{7A31DC73-31F7-50FB-4B04-3E44779CA62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pSp>
        <p:nvGrpSpPr>
          <p:cNvPr id="17" name="Grupa 16">
            <a:extLst>
              <a:ext uri="{FF2B5EF4-FFF2-40B4-BE49-F238E27FC236}">
                <a16:creationId xmlns:a16="http://schemas.microsoft.com/office/drawing/2014/main" id="{B233DA90-19DA-6ECB-0638-B583C8446062}"/>
              </a:ext>
            </a:extLst>
          </p:cNvPr>
          <p:cNvGrpSpPr/>
          <p:nvPr/>
        </p:nvGrpSpPr>
        <p:grpSpPr>
          <a:xfrm>
            <a:off x="1030287" y="1586053"/>
            <a:ext cx="10131425" cy="873953"/>
            <a:chOff x="0" y="66082"/>
            <a:chExt cx="10131425" cy="873953"/>
          </a:xfrm>
        </p:grpSpPr>
        <p:sp>
          <p:nvSpPr>
            <p:cNvPr id="18" name="Prostokąt: zaokrąglone rogi 17">
              <a:extLst>
                <a:ext uri="{FF2B5EF4-FFF2-40B4-BE49-F238E27FC236}">
                  <a16:creationId xmlns:a16="http://schemas.microsoft.com/office/drawing/2014/main" id="{9C21048B-4EF2-6763-D72C-D21895964498}"/>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Prostokąt: zaokrąglone rogi 4">
              <a:extLst>
                <a:ext uri="{FF2B5EF4-FFF2-40B4-BE49-F238E27FC236}">
                  <a16:creationId xmlns:a16="http://schemas.microsoft.com/office/drawing/2014/main" id="{568A9F34-ADC7-4FE6-1CFC-EDA3AF307A72}"/>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20" name="Grupa 19">
            <a:extLst>
              <a:ext uri="{FF2B5EF4-FFF2-40B4-BE49-F238E27FC236}">
                <a16:creationId xmlns:a16="http://schemas.microsoft.com/office/drawing/2014/main" id="{64E9CD44-1A1C-BFEE-98F5-EE89D7E7D6DD}"/>
              </a:ext>
            </a:extLst>
          </p:cNvPr>
          <p:cNvGrpSpPr/>
          <p:nvPr/>
        </p:nvGrpSpPr>
        <p:grpSpPr>
          <a:xfrm>
            <a:off x="1030287" y="2523366"/>
            <a:ext cx="10131425" cy="873953"/>
            <a:chOff x="0" y="1003395"/>
            <a:chExt cx="10131425" cy="873953"/>
          </a:xfrm>
        </p:grpSpPr>
        <p:sp>
          <p:nvSpPr>
            <p:cNvPr id="21" name="Prostokąt: zaokrąglone rogi 20">
              <a:extLst>
                <a:ext uri="{FF2B5EF4-FFF2-40B4-BE49-F238E27FC236}">
                  <a16:creationId xmlns:a16="http://schemas.microsoft.com/office/drawing/2014/main" id="{DC79BD64-7DCF-1281-D5B7-31EF32EBC5C5}"/>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Prostokąt: zaokrąglone rogi 6">
              <a:extLst>
                <a:ext uri="{FF2B5EF4-FFF2-40B4-BE49-F238E27FC236}">
                  <a16:creationId xmlns:a16="http://schemas.microsoft.com/office/drawing/2014/main" id="{AAB4D814-746C-C589-63FF-98D2EC8D8EFB}"/>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module_6_start</a:t>
              </a:r>
              <a:endParaRPr lang="pl-PL" sz="2200" kern="1200" dirty="0"/>
            </a:p>
          </p:txBody>
        </p:sp>
      </p:grpSp>
      <p:grpSp>
        <p:nvGrpSpPr>
          <p:cNvPr id="23" name="Grupa 22">
            <a:extLst>
              <a:ext uri="{FF2B5EF4-FFF2-40B4-BE49-F238E27FC236}">
                <a16:creationId xmlns:a16="http://schemas.microsoft.com/office/drawing/2014/main" id="{3DA3E368-93F8-993D-4306-DB8606BB88F2}"/>
              </a:ext>
            </a:extLst>
          </p:cNvPr>
          <p:cNvGrpSpPr/>
          <p:nvPr/>
        </p:nvGrpSpPr>
        <p:grpSpPr>
          <a:xfrm>
            <a:off x="1030287" y="3460679"/>
            <a:ext cx="10131425" cy="873953"/>
            <a:chOff x="0" y="1940708"/>
            <a:chExt cx="10131425" cy="873953"/>
          </a:xfrm>
        </p:grpSpPr>
        <p:sp>
          <p:nvSpPr>
            <p:cNvPr id="24" name="Prostokąt: zaokrąglone rogi 23">
              <a:extLst>
                <a:ext uri="{FF2B5EF4-FFF2-40B4-BE49-F238E27FC236}">
                  <a16:creationId xmlns:a16="http://schemas.microsoft.com/office/drawing/2014/main" id="{44642C2D-D7C0-7FBC-1272-CFEC574BDB21}"/>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Prostokąt: zaokrąglone rogi 8">
              <a:extLst>
                <a:ext uri="{FF2B5EF4-FFF2-40B4-BE49-F238E27FC236}">
                  <a16:creationId xmlns:a16="http://schemas.microsoft.com/office/drawing/2014/main" id="{406DF60A-C9DC-B637-CEB1-56CB7C6AB8CD}"/>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26" name="Grupa 25">
            <a:extLst>
              <a:ext uri="{FF2B5EF4-FFF2-40B4-BE49-F238E27FC236}">
                <a16:creationId xmlns:a16="http://schemas.microsoft.com/office/drawing/2014/main" id="{B4F6FF65-8025-EABE-C7AF-670C5A7353F1}"/>
              </a:ext>
            </a:extLst>
          </p:cNvPr>
          <p:cNvGrpSpPr/>
          <p:nvPr/>
        </p:nvGrpSpPr>
        <p:grpSpPr>
          <a:xfrm>
            <a:off x="1030287" y="4397993"/>
            <a:ext cx="10131425" cy="873953"/>
            <a:chOff x="0" y="2878022"/>
            <a:chExt cx="10131425" cy="873953"/>
          </a:xfrm>
        </p:grpSpPr>
        <p:sp>
          <p:nvSpPr>
            <p:cNvPr id="27" name="Prostokąt: zaokrąglone rogi 26">
              <a:extLst>
                <a:ext uri="{FF2B5EF4-FFF2-40B4-BE49-F238E27FC236}">
                  <a16:creationId xmlns:a16="http://schemas.microsoft.com/office/drawing/2014/main" id="{CB559A8B-BF95-05E7-07CB-1A8D35D01BA9}"/>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Prostokąt: zaokrąglone rogi 10">
              <a:extLst>
                <a:ext uri="{FF2B5EF4-FFF2-40B4-BE49-F238E27FC236}">
                  <a16:creationId xmlns:a16="http://schemas.microsoft.com/office/drawing/2014/main" id="{F67D1399-9681-7396-6117-698065FDA0D0}"/>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29432032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8797B1C-BDBE-D166-EEA9-4FD1EF24EAED}"/>
              </a:ext>
            </a:extLst>
          </p:cNvPr>
          <p:cNvSpPr>
            <a:spLocks noGrp="1"/>
          </p:cNvSpPr>
          <p:nvPr>
            <p:ph type="title"/>
          </p:nvPr>
        </p:nvSpPr>
        <p:spPr>
          <a:xfrm>
            <a:off x="763622" y="0"/>
            <a:ext cx="10131425" cy="1456267"/>
          </a:xfrm>
        </p:spPr>
        <p:txBody>
          <a:bodyPr/>
          <a:lstStyle/>
          <a:p>
            <a:pPr algn="ctr"/>
            <a:r>
              <a:rPr lang="pl-PL" dirty="0"/>
              <a:t>http </a:t>
            </a:r>
            <a:r>
              <a:rPr lang="pl-PL" dirty="0" err="1"/>
              <a:t>client</a:t>
            </a:r>
            <a:endParaRPr lang="pl-PL" dirty="0"/>
          </a:p>
        </p:txBody>
      </p:sp>
      <p:sp>
        <p:nvSpPr>
          <p:cNvPr id="6" name="Symbol zastępczy daty 3">
            <a:extLst>
              <a:ext uri="{FF2B5EF4-FFF2-40B4-BE49-F238E27FC236}">
                <a16:creationId xmlns:a16="http://schemas.microsoft.com/office/drawing/2014/main" id="{3E59FCDC-E720-3BBC-190A-705C8C949146}"/>
              </a:ext>
            </a:extLst>
          </p:cNvPr>
          <p:cNvSpPr txBox="1">
            <a:spLocks/>
          </p:cNvSpPr>
          <p:nvPr/>
        </p:nvSpPr>
        <p:spPr>
          <a:xfrm>
            <a:off x="10308394" y="6480175"/>
            <a:ext cx="1883606"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9" name="Rectangle 2">
            <a:extLst>
              <a:ext uri="{FF2B5EF4-FFF2-40B4-BE49-F238E27FC236}">
                <a16:creationId xmlns:a16="http://schemas.microsoft.com/office/drawing/2014/main" id="{F096AD20-9B1B-9C6A-ABB8-56F54B330282}"/>
              </a:ext>
            </a:extLst>
          </p:cNvPr>
          <p:cNvSpPr>
            <a:spLocks noChangeArrowheads="1"/>
          </p:cNvSpPr>
          <p:nvPr/>
        </p:nvSpPr>
        <p:spPr bwMode="auto">
          <a:xfrm>
            <a:off x="763622" y="1553846"/>
            <a:ext cx="10742577"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i="0" u="none" strike="noStrike" cap="none" normalizeH="0" baseline="0" dirty="0" err="1">
                <a:ln>
                  <a:noFill/>
                </a:ln>
                <a:solidFill>
                  <a:schemeClr val="tx1"/>
                </a:solidFill>
                <a:effectLst/>
              </a:rPr>
              <a:t>HttpClient</a:t>
            </a:r>
            <a:r>
              <a:rPr kumimoji="0" lang="pl-PL" altLang="pl-PL" sz="2000" b="0" i="0" u="none" strike="noStrike" cap="none" normalizeH="0" baseline="0" dirty="0">
                <a:ln>
                  <a:noFill/>
                </a:ln>
                <a:solidFill>
                  <a:schemeClr val="tx1"/>
                </a:solidFill>
                <a:effectLst/>
              </a:rPr>
              <a:t> to serwis w </a:t>
            </a:r>
            <a:r>
              <a:rPr kumimoji="0" lang="pl-PL" altLang="pl-PL" sz="2000" b="0" i="0" u="none" strike="noStrike" cap="none" normalizeH="0" baseline="0" dirty="0" err="1">
                <a:ln>
                  <a:noFill/>
                </a:ln>
                <a:solidFill>
                  <a:schemeClr val="tx1"/>
                </a:solidFill>
                <a:effectLst/>
              </a:rPr>
              <a:t>Angularze</a:t>
            </a:r>
            <a:r>
              <a:rPr kumimoji="0" lang="pl-PL" altLang="pl-PL" sz="2000" b="0" i="0" u="none" strike="noStrike" cap="none" normalizeH="0" baseline="0" dirty="0">
                <a:ln>
                  <a:noFill/>
                </a:ln>
                <a:solidFill>
                  <a:schemeClr val="tx1"/>
                </a:solidFill>
                <a:effectLst/>
              </a:rPr>
              <a:t> używany do komunikacji z serwerem przez protokół HTTP.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Pozwala na wykonywanie żądań (</a:t>
            </a:r>
            <a:r>
              <a:rPr kumimoji="0" lang="pl-PL" altLang="pl-PL" sz="2000" b="1" i="0" u="none" strike="noStrike" cap="none" normalizeH="0" baseline="0" dirty="0">
                <a:ln>
                  <a:noFill/>
                </a:ln>
                <a:solidFill>
                  <a:schemeClr val="tx1"/>
                </a:solidFill>
                <a:effectLst/>
              </a:rPr>
              <a:t>GET</a:t>
            </a:r>
            <a:r>
              <a:rPr kumimoji="0" lang="pl-PL" altLang="pl-PL" sz="2000" b="0" i="0" u="none" strike="noStrike" cap="none" normalizeH="0" baseline="0" dirty="0">
                <a:ln>
                  <a:noFill/>
                </a:ln>
                <a:solidFill>
                  <a:schemeClr val="tx1"/>
                </a:solidFill>
                <a:effectLst/>
              </a:rPr>
              <a:t>, </a:t>
            </a:r>
            <a:r>
              <a:rPr kumimoji="0" lang="pl-PL" altLang="pl-PL" sz="2000" b="1" i="0" u="none" strike="noStrike" cap="none" normalizeH="0" baseline="0" dirty="0">
                <a:ln>
                  <a:noFill/>
                </a:ln>
                <a:solidFill>
                  <a:schemeClr val="tx1"/>
                </a:solidFill>
                <a:effectLst/>
              </a:rPr>
              <a:t>POST</a:t>
            </a:r>
            <a:r>
              <a:rPr kumimoji="0" lang="pl-PL" altLang="pl-PL" sz="2000" b="0" i="0" u="none" strike="noStrike" cap="none" normalizeH="0" baseline="0" dirty="0">
                <a:ln>
                  <a:noFill/>
                </a:ln>
                <a:solidFill>
                  <a:schemeClr val="tx1"/>
                </a:solidFill>
                <a:effectLst/>
              </a:rPr>
              <a:t>, </a:t>
            </a:r>
            <a:r>
              <a:rPr kumimoji="0" lang="pl-PL" altLang="pl-PL" sz="2000" b="1" i="0" u="none" strike="noStrike" cap="none" normalizeH="0" baseline="0" dirty="0">
                <a:ln>
                  <a:noFill/>
                </a:ln>
                <a:solidFill>
                  <a:schemeClr val="tx1"/>
                </a:solidFill>
                <a:effectLst/>
              </a:rPr>
              <a:t>PUT</a:t>
            </a:r>
            <a:r>
              <a:rPr kumimoji="0" lang="pl-PL" altLang="pl-PL" sz="2000" b="0" i="0" u="none" strike="noStrike" cap="none" normalizeH="0" baseline="0" dirty="0">
                <a:ln>
                  <a:noFill/>
                </a:ln>
                <a:solidFill>
                  <a:schemeClr val="tx1"/>
                </a:solidFill>
                <a:effectLst/>
              </a:rPr>
              <a:t>, </a:t>
            </a:r>
            <a:r>
              <a:rPr kumimoji="0" lang="pl-PL" altLang="pl-PL" sz="2000" b="1" i="0" u="none" strike="noStrike" cap="none" normalizeH="0" baseline="0" dirty="0">
                <a:ln>
                  <a:noFill/>
                </a:ln>
                <a:solidFill>
                  <a:schemeClr val="tx1"/>
                </a:solidFill>
                <a:effectLst/>
              </a:rPr>
              <a:t>DELETE</a:t>
            </a:r>
            <a:r>
              <a:rPr kumimoji="0" lang="pl-PL" altLang="pl-PL" sz="2000" b="0" i="0" u="none" strike="noStrike" cap="none" normalizeH="0" baseline="0" dirty="0">
                <a:ln>
                  <a:noFill/>
                </a:ln>
                <a:solidFill>
                  <a:schemeClr val="tx1"/>
                </a:solidFill>
                <a:effectLst/>
              </a:rPr>
              <a:t>) do zewnętrznych API i pobieranie danych, takich jak JSON</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Aplikacja może je następnie wyświetlać lub przetwarzać.</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err="1">
                <a:ln>
                  <a:noFill/>
                </a:ln>
                <a:solidFill>
                  <a:schemeClr val="tx1"/>
                </a:solidFill>
                <a:effectLst/>
              </a:rPr>
              <a:t>HttpClient</a:t>
            </a:r>
            <a:r>
              <a:rPr kumimoji="0" lang="pl-PL" altLang="pl-PL" sz="2000" b="0" i="0" u="none" strike="noStrike" cap="none" normalizeH="0" baseline="0" dirty="0">
                <a:ln>
                  <a:noFill/>
                </a:ln>
                <a:solidFill>
                  <a:schemeClr val="tx1"/>
                </a:solidFill>
                <a:effectLst/>
              </a:rPr>
              <a:t> obsługuje zarówno proste żądania, jak i bardziej zaawansowane funkcje,</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np. dodawanie nagłówków, autoryzację czy obsługę błędów.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lvl="1" defTabSz="914400" eaLnBrk="0" fontAlgn="base" hangingPunct="0">
              <a:spcBef>
                <a:spcPct val="0"/>
              </a:spcBef>
              <a:spcAft>
                <a:spcPct val="0"/>
              </a:spcAft>
            </a:pPr>
            <a:r>
              <a:rPr kumimoji="0" lang="pl-PL" altLang="pl-PL" sz="2800" b="1" i="0" u="none" strike="noStrike" cap="none" normalizeH="0" baseline="0" dirty="0" err="1">
                <a:ln>
                  <a:noFill/>
                </a:ln>
                <a:solidFill>
                  <a:schemeClr val="tx1"/>
                </a:solidFill>
                <a:effectLst/>
              </a:rPr>
              <a:t>this.httpClient.get</a:t>
            </a:r>
            <a:r>
              <a:rPr kumimoji="0" lang="pl-PL" altLang="pl-PL" sz="2800" b="1" i="0" u="none" strike="noStrike" cap="none" normalizeH="0" baseline="0" dirty="0">
                <a:ln>
                  <a:noFill/>
                </a:ln>
                <a:solidFill>
                  <a:schemeClr val="tx1"/>
                </a:solidFill>
                <a:effectLst/>
              </a:rPr>
              <a:t>('https://api.example.com/data').subscribe(data =&gt; {</a:t>
            </a:r>
          </a:p>
          <a:p>
            <a:pPr lvl="1" defTabSz="914400" eaLnBrk="0" fontAlgn="base" hangingPunct="0">
              <a:spcBef>
                <a:spcPct val="0"/>
              </a:spcBef>
              <a:spcAft>
                <a:spcPct val="0"/>
              </a:spcAft>
            </a:pPr>
            <a:r>
              <a:rPr kumimoji="0" lang="pl-PL" altLang="pl-PL" sz="2800" b="1" i="0" u="none" strike="noStrike" cap="none" normalizeH="0" baseline="0" dirty="0">
                <a:ln>
                  <a:noFill/>
                </a:ln>
                <a:solidFill>
                  <a:schemeClr val="tx1"/>
                </a:solidFill>
                <a:effectLst/>
              </a:rPr>
              <a:t>  console.log(data);</a:t>
            </a:r>
          </a:p>
          <a:p>
            <a:pPr lvl="1" defTabSz="914400" eaLnBrk="0" fontAlgn="base" hangingPunct="0">
              <a:spcBef>
                <a:spcPct val="0"/>
              </a:spcBef>
              <a:spcAft>
                <a:spcPct val="0"/>
              </a:spcAft>
            </a:pPr>
            <a:r>
              <a:rPr kumimoji="0" lang="pl-PL" altLang="pl-PL" sz="2800"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204574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CDD5C0-C73B-69FA-DD4B-8F744A64D463}"/>
              </a:ext>
            </a:extLst>
          </p:cNvPr>
          <p:cNvSpPr>
            <a:spLocks noGrp="1"/>
          </p:cNvSpPr>
          <p:nvPr>
            <p:ph type="title"/>
          </p:nvPr>
        </p:nvSpPr>
        <p:spPr>
          <a:xfrm>
            <a:off x="685802" y="0"/>
            <a:ext cx="10131425" cy="1456267"/>
          </a:xfrm>
        </p:spPr>
        <p:txBody>
          <a:bodyPr/>
          <a:lstStyle/>
          <a:p>
            <a:pPr algn="ctr"/>
            <a:r>
              <a:rPr lang="pl-PL" dirty="0" err="1"/>
              <a:t>Reaktywnośc</a:t>
            </a:r>
            <a:r>
              <a:rPr lang="pl-PL" dirty="0"/>
              <a:t> - </a:t>
            </a:r>
            <a:r>
              <a:rPr lang="pl-PL" dirty="0" err="1"/>
              <a:t>Observable</a:t>
            </a:r>
            <a:endParaRPr lang="pl-PL" dirty="0"/>
          </a:p>
        </p:txBody>
      </p:sp>
      <p:sp>
        <p:nvSpPr>
          <p:cNvPr id="3" name="Symbol zastępczy zawartości 2">
            <a:extLst>
              <a:ext uri="{FF2B5EF4-FFF2-40B4-BE49-F238E27FC236}">
                <a16:creationId xmlns:a16="http://schemas.microsoft.com/office/drawing/2014/main" id="{255CAF87-A880-67EF-F4A9-6BACCE30E0C4}"/>
              </a:ext>
            </a:extLst>
          </p:cNvPr>
          <p:cNvSpPr>
            <a:spLocks noGrp="1"/>
          </p:cNvSpPr>
          <p:nvPr>
            <p:ph sz="half" idx="1"/>
          </p:nvPr>
        </p:nvSpPr>
        <p:spPr>
          <a:xfrm>
            <a:off x="566738" y="1474259"/>
            <a:ext cx="11058523" cy="4993171"/>
          </a:xfrm>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Reaktywność to podejście do programowania, w którym aplikacja reaguje na zmiany danych i zdarzenia (np. kliknięcie użytkownika, odpowiedź serwera).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W </a:t>
            </a:r>
            <a:r>
              <a:rPr kumimoji="0" lang="pl-PL" altLang="pl-PL" sz="2000" b="0" i="0" u="none" strike="noStrike" cap="none" normalizeH="0" baseline="0" dirty="0" err="1">
                <a:ln>
                  <a:noFill/>
                </a:ln>
                <a:solidFill>
                  <a:schemeClr val="tx1"/>
                </a:solidFill>
                <a:effectLst/>
              </a:rPr>
              <a:t>Angularze</a:t>
            </a:r>
            <a:r>
              <a:rPr kumimoji="0" lang="pl-PL" altLang="pl-PL" sz="2000" b="0" i="0" u="none" strike="noStrike" cap="none" normalizeH="0" baseline="0" dirty="0">
                <a:ln>
                  <a:noFill/>
                </a:ln>
                <a:solidFill>
                  <a:schemeClr val="tx1"/>
                </a:solidFill>
                <a:effectLst/>
              </a:rPr>
              <a:t> i programowaniu reaktywnym głównym sposobem obsługi zdarzeń i danych są </a:t>
            </a:r>
            <a:r>
              <a:rPr kumimoji="0" lang="pl-PL" altLang="pl-PL" sz="2000" b="1"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 </a:t>
            </a: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2000" dirty="0"/>
          </a:p>
          <a:p>
            <a:pPr marL="0" indent="0" defTabSz="914400" eaLnBrk="0" fontAlgn="base" hangingPunct="0">
              <a:spcBef>
                <a:spcPct val="0"/>
              </a:spcBef>
              <a:spcAft>
                <a:spcPct val="0"/>
              </a:spcAft>
              <a:buClrTx/>
              <a:buSzTx/>
              <a:buNone/>
            </a:pPr>
            <a:r>
              <a:rPr kumimoji="0" lang="pl-PL" altLang="pl-PL" sz="2000" b="1"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 to strumień danych lub zdarzeń, które mogą występować w czasie. Kiedy korzystamy z </a:t>
            </a:r>
            <a:r>
              <a:rPr kumimoji="0" lang="pl-PL" altLang="pl-PL" sz="2000" b="0"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 możemy "nasłuchiwać" na nowe wartości, gdy tylko pojawią się w strumieniu (np. nowa wiadomość z serwera, kliknięcie przycisku).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a:t>import { </a:t>
            </a:r>
            <a:r>
              <a:rPr lang="pl-PL" sz="2000" dirty="0" err="1"/>
              <a:t>Observable</a:t>
            </a:r>
            <a:r>
              <a:rPr lang="pl-PL" sz="2000" dirty="0"/>
              <a:t> } from '</a:t>
            </a:r>
            <a:r>
              <a:rPr lang="pl-PL" sz="2000" dirty="0" err="1"/>
              <a:t>rxjs</a:t>
            </a:r>
            <a:r>
              <a:rPr lang="pl-PL" sz="2000" dirty="0"/>
              <a:t>’; </a:t>
            </a:r>
          </a:p>
          <a:p>
            <a:pPr marL="0" marR="0" lvl="0" indent="0" algn="l" defTabSz="914400" rtl="0" eaLnBrk="0" fontAlgn="base" latinLnBrk="0" hangingPunct="0">
              <a:lnSpc>
                <a:spcPct val="100000"/>
              </a:lnSpc>
              <a:spcBef>
                <a:spcPct val="0"/>
              </a:spcBef>
              <a:spcAft>
                <a:spcPct val="0"/>
              </a:spcAft>
              <a:buClrTx/>
              <a:buSzTx/>
              <a:buFontTx/>
              <a:buNone/>
              <a:tabLst/>
            </a:pPr>
            <a:endParaRPr lang="pl-PL" sz="2000" dirty="0"/>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err="1"/>
              <a:t>const</a:t>
            </a:r>
            <a:r>
              <a:rPr lang="pl-PL" sz="2000" dirty="0"/>
              <a:t> </a:t>
            </a:r>
            <a:r>
              <a:rPr lang="pl-PL" sz="2000" dirty="0" err="1"/>
              <a:t>observable</a:t>
            </a:r>
            <a:r>
              <a:rPr lang="pl-PL" sz="2000" dirty="0"/>
              <a:t> = </a:t>
            </a:r>
            <a:r>
              <a:rPr lang="pl-PL" sz="2000" dirty="0" err="1"/>
              <a:t>new</a:t>
            </a:r>
            <a:r>
              <a:rPr lang="pl-PL" sz="2000" dirty="0"/>
              <a:t> </a:t>
            </a:r>
            <a:r>
              <a:rPr lang="pl-PL" sz="2000" dirty="0" err="1"/>
              <a:t>Observable</a:t>
            </a:r>
            <a:r>
              <a:rPr lang="pl-PL" sz="2000" dirty="0"/>
              <a:t>(</a:t>
            </a:r>
            <a:r>
              <a:rPr lang="pl-PL" sz="2000" dirty="0" err="1"/>
              <a:t>subscriber</a:t>
            </a:r>
            <a:r>
              <a:rPr lang="pl-PL" sz="2000" dirty="0"/>
              <a:t> =&gt; { </a:t>
            </a:r>
          </a:p>
          <a:p>
            <a:pPr marL="457200" lvl="1" indent="0" defTabSz="914400" eaLnBrk="0" fontAlgn="base" hangingPunct="0">
              <a:spcBef>
                <a:spcPct val="0"/>
              </a:spcBef>
              <a:spcAft>
                <a:spcPct val="0"/>
              </a:spcAft>
              <a:buClrTx/>
              <a:buSzTx/>
              <a:buNone/>
            </a:pPr>
            <a:r>
              <a:rPr lang="pl-PL" sz="2000" dirty="0" err="1"/>
              <a:t>subscriber.next</a:t>
            </a:r>
            <a:r>
              <a:rPr lang="pl-PL" sz="2000" dirty="0"/>
              <a:t>('Pierwsza wartość’); </a:t>
            </a:r>
          </a:p>
          <a:p>
            <a:pPr marL="457200" lvl="1" indent="0" defTabSz="914400" eaLnBrk="0" fontAlgn="base" hangingPunct="0">
              <a:spcBef>
                <a:spcPct val="0"/>
              </a:spcBef>
              <a:spcAft>
                <a:spcPct val="0"/>
              </a:spcAft>
              <a:buClrTx/>
              <a:buSzTx/>
              <a:buNone/>
            </a:pPr>
            <a:r>
              <a:rPr lang="pl-PL" sz="2000" dirty="0" err="1"/>
              <a:t>subscriber.next</a:t>
            </a:r>
            <a:r>
              <a:rPr lang="pl-PL" sz="2000" dirty="0"/>
              <a:t>('Druga wartość’); </a:t>
            </a:r>
          </a:p>
          <a:p>
            <a:pPr marL="457200" lvl="1" indent="0" defTabSz="914400" eaLnBrk="0" fontAlgn="base" hangingPunct="0">
              <a:spcBef>
                <a:spcPct val="0"/>
              </a:spcBef>
              <a:spcAft>
                <a:spcPct val="0"/>
              </a:spcAft>
              <a:buClrTx/>
              <a:buSzTx/>
              <a:buNone/>
            </a:pPr>
            <a:r>
              <a:rPr lang="pl-PL" sz="2000" dirty="0" err="1"/>
              <a:t>subscriber.complete</a:t>
            </a:r>
            <a:r>
              <a:rPr lang="pl-PL" sz="2000" dirty="0"/>
              <a:t>(); </a:t>
            </a:r>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a:t>}); </a:t>
            </a:r>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err="1"/>
              <a:t>observable.subscribe</a:t>
            </a:r>
            <a:r>
              <a:rPr lang="pl-PL" sz="2000" dirty="0"/>
              <a:t>(</a:t>
            </a:r>
            <a:r>
              <a:rPr lang="pl-PL" sz="2000" dirty="0" err="1"/>
              <a:t>value</a:t>
            </a:r>
            <a:r>
              <a:rPr lang="pl-PL" sz="2000" dirty="0"/>
              <a:t> =&gt; console.log(</a:t>
            </a:r>
            <a:r>
              <a:rPr lang="pl-PL" sz="2000" dirty="0" err="1"/>
              <a:t>value</a:t>
            </a:r>
            <a:r>
              <a:rPr lang="pl-PL" sz="2000" dirty="0"/>
              <a:t>));</a:t>
            </a:r>
            <a:endParaRPr kumimoji="0" lang="pl-PL" altLang="pl-PL" sz="2000" b="0" i="0" u="none" strike="noStrike" cap="none" normalizeH="0" baseline="0" dirty="0">
              <a:ln>
                <a:noFill/>
              </a:ln>
              <a:solidFill>
                <a:schemeClr val="tx1"/>
              </a:solidFill>
              <a:effectLst/>
            </a:endParaRPr>
          </a:p>
        </p:txBody>
      </p:sp>
      <p:sp>
        <p:nvSpPr>
          <p:cNvPr id="7" name="Symbol zastępczy daty 3">
            <a:extLst>
              <a:ext uri="{FF2B5EF4-FFF2-40B4-BE49-F238E27FC236}">
                <a16:creationId xmlns:a16="http://schemas.microsoft.com/office/drawing/2014/main" id="{385161A5-7026-F73E-7203-CBD72D849E47}"/>
              </a:ext>
            </a:extLst>
          </p:cNvPr>
          <p:cNvSpPr txBox="1">
            <a:spLocks/>
          </p:cNvSpPr>
          <p:nvPr/>
        </p:nvSpPr>
        <p:spPr>
          <a:xfrm>
            <a:off x="10308394" y="6480175"/>
            <a:ext cx="1883606"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478169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C51621-1E1A-573B-12EB-553C932AAB3D}"/>
              </a:ext>
            </a:extLst>
          </p:cNvPr>
          <p:cNvSpPr>
            <a:spLocks noGrp="1"/>
          </p:cNvSpPr>
          <p:nvPr>
            <p:ph type="title"/>
          </p:nvPr>
        </p:nvSpPr>
        <p:spPr>
          <a:xfrm>
            <a:off x="1029871" y="-5080"/>
            <a:ext cx="10131425" cy="1157605"/>
          </a:xfrm>
        </p:spPr>
        <p:txBody>
          <a:bodyPr>
            <a:normAutofit/>
          </a:bodyPr>
          <a:lstStyle/>
          <a:p>
            <a:pPr algn="ctr"/>
            <a:r>
              <a:rPr lang="pl-PL" b="1" dirty="0" err="1"/>
              <a:t>RxJS</a:t>
            </a:r>
            <a:br>
              <a:rPr lang="pl-PL" b="1" dirty="0"/>
            </a:br>
            <a:r>
              <a:rPr lang="pl-PL" sz="1650" i="1" dirty="0"/>
              <a:t>Serce Reaktywnego Programowania W </a:t>
            </a:r>
            <a:r>
              <a:rPr lang="pl-PL" sz="1650" i="1" dirty="0" err="1"/>
              <a:t>Angularze</a:t>
            </a:r>
            <a:endParaRPr lang="pl-PL" sz="1650" i="1" dirty="0"/>
          </a:p>
        </p:txBody>
      </p:sp>
      <p:sp>
        <p:nvSpPr>
          <p:cNvPr id="3" name="Symbol zastępczy zawartości 2">
            <a:extLst>
              <a:ext uri="{FF2B5EF4-FFF2-40B4-BE49-F238E27FC236}">
                <a16:creationId xmlns:a16="http://schemas.microsoft.com/office/drawing/2014/main" id="{DFDF810E-B063-9D8E-8C06-8B214FB156CB}"/>
              </a:ext>
            </a:extLst>
          </p:cNvPr>
          <p:cNvSpPr>
            <a:spLocks noGrp="1"/>
          </p:cNvSpPr>
          <p:nvPr>
            <p:ph idx="1"/>
          </p:nvPr>
        </p:nvSpPr>
        <p:spPr>
          <a:xfrm>
            <a:off x="685384" y="1610149"/>
            <a:ext cx="10820398" cy="4873413"/>
          </a:xfrm>
        </p:spPr>
        <p:txBody>
          <a:bodyPr anchor="t">
            <a:normAutofit/>
          </a:bodyPr>
          <a:lstStyle/>
          <a:p>
            <a:pPr marL="0" indent="0" algn="ctr">
              <a:buNone/>
            </a:pPr>
            <a:r>
              <a:rPr lang="pl-PL" b="1" dirty="0"/>
              <a:t>Czym jest?</a:t>
            </a:r>
          </a:p>
          <a:p>
            <a:pPr marL="0" indent="0" algn="ctr">
              <a:buNone/>
            </a:pPr>
            <a:r>
              <a:rPr lang="pl-PL" sz="1600" i="1" dirty="0" err="1"/>
              <a:t>RxJS</a:t>
            </a:r>
            <a:r>
              <a:rPr lang="pl-PL" sz="1600" i="1" dirty="0"/>
              <a:t> to biblioteka do zarządzania asynchronicznymi zdarzeniami za pomocą strumieni danych. Myśl o tym jak o </a:t>
            </a:r>
            <a:r>
              <a:rPr lang="pl-PL" sz="1600" i="1" dirty="0" err="1"/>
              <a:t>supermocy</a:t>
            </a:r>
            <a:r>
              <a:rPr lang="pl-PL" sz="1600" i="1" dirty="0"/>
              <a:t> dla twojego kodu, która pozwala na łatwe ogarnianie złożonych operacji, takich jak zapytania HTTP, obsługa użytkownika, czy zarządzanie czasem.</a:t>
            </a:r>
          </a:p>
          <a:p>
            <a:pPr marL="0" indent="0" algn="ctr">
              <a:buNone/>
            </a:pPr>
            <a:r>
              <a:rPr lang="pl-PL" b="1" dirty="0"/>
              <a:t>Po co to jest?</a:t>
            </a:r>
          </a:p>
          <a:p>
            <a:pPr marL="0" indent="0" algn="ctr">
              <a:buNone/>
            </a:pPr>
            <a:r>
              <a:rPr lang="pl-PL" sz="1600" i="1" dirty="0" err="1"/>
              <a:t>RxJS</a:t>
            </a:r>
            <a:r>
              <a:rPr lang="pl-PL" sz="1600" i="1" dirty="0"/>
              <a:t> upraszcza pracę z asynchronicznością. Zamiast tonować się w </a:t>
            </a:r>
            <a:r>
              <a:rPr lang="pl-PL" sz="1600" i="1" dirty="0" err="1"/>
              <a:t>callbackach</a:t>
            </a:r>
            <a:r>
              <a:rPr lang="pl-PL" sz="1600" i="1" dirty="0"/>
              <a:t> i promesach, możesz manipulować strumieniami danych, łączyć je, filtrować i przekształcać, jak tylko chcesz.</a:t>
            </a:r>
          </a:p>
          <a:p>
            <a:pPr marL="0" indent="0" algn="ctr">
              <a:buNone/>
            </a:pPr>
            <a:r>
              <a:rPr lang="pl-PL" b="1" dirty="0"/>
              <a:t>Jak się go używa?</a:t>
            </a:r>
          </a:p>
          <a:p>
            <a:pPr marL="0" indent="0" algn="ctr">
              <a:buNone/>
            </a:pPr>
            <a:r>
              <a:rPr lang="pl-PL" sz="1600" i="1" dirty="0" err="1"/>
              <a:t>RxJS</a:t>
            </a:r>
            <a:r>
              <a:rPr lang="pl-PL" sz="1600" i="1" dirty="0"/>
              <a:t> działa na tzw. </a:t>
            </a:r>
            <a:r>
              <a:rPr lang="pl-PL" sz="1600" i="1" dirty="0" err="1"/>
              <a:t>observables</a:t>
            </a:r>
            <a:r>
              <a:rPr lang="pl-PL" sz="1600" i="1" dirty="0"/>
              <a:t> – strumieniach danych, które możesz subskrybować i reagować na ich zmiany. Łącz to z operatorami, jak map, </a:t>
            </a:r>
            <a:r>
              <a:rPr lang="pl-PL" sz="1600" i="1" dirty="0" err="1"/>
              <a:t>filter</a:t>
            </a:r>
            <a:r>
              <a:rPr lang="pl-PL" sz="1600" i="1" dirty="0"/>
              <a:t>, czy </a:t>
            </a:r>
            <a:r>
              <a:rPr lang="pl-PL" sz="1600" i="1" dirty="0" err="1"/>
              <a:t>merge</a:t>
            </a:r>
            <a:r>
              <a:rPr lang="pl-PL" sz="1600" i="1" dirty="0"/>
              <a:t>, żeby robić z danymi, co tylko dusza zapragnie.</a:t>
            </a:r>
          </a:p>
          <a:p>
            <a:pPr marL="0" indent="0" algn="ctr">
              <a:buNone/>
            </a:pPr>
            <a:r>
              <a:rPr lang="pl-PL" b="1" dirty="0"/>
              <a:t>Jakie problemy rozwiązuje?</a:t>
            </a:r>
          </a:p>
          <a:p>
            <a:pPr marL="0" indent="0" algn="ctr">
              <a:buNone/>
            </a:pPr>
            <a:r>
              <a:rPr lang="pl-PL" sz="1600" i="1" dirty="0" err="1"/>
              <a:t>RxJS</a:t>
            </a:r>
            <a:r>
              <a:rPr lang="pl-PL" sz="1600" i="1" dirty="0"/>
              <a:t> to lekarstwo na </a:t>
            </a:r>
            <a:r>
              <a:rPr lang="pl-PL" sz="1600" i="1" dirty="0" err="1"/>
              <a:t>callback</a:t>
            </a:r>
            <a:r>
              <a:rPr lang="pl-PL" sz="1600" i="1" dirty="0"/>
              <a:t> </a:t>
            </a:r>
            <a:r>
              <a:rPr lang="pl-PL" sz="1600" i="1" dirty="0" err="1"/>
              <a:t>hell</a:t>
            </a:r>
            <a:r>
              <a:rPr lang="pl-PL" sz="1600" i="1" dirty="0"/>
              <a:t> i trudne do zarządzania sekwencje asynchroniczne. Dzięki </a:t>
            </a:r>
            <a:r>
              <a:rPr lang="pl-PL" sz="1600" i="1" dirty="0" err="1"/>
              <a:t>RxJS</a:t>
            </a:r>
            <a:r>
              <a:rPr lang="pl-PL" sz="1600" i="1" dirty="0"/>
              <a:t> możesz płynnie zarządzać wieloma operacjami naraz, obsługiwać błędy i przetwarzać dane w bardziej deklaratywny sposób.</a:t>
            </a:r>
          </a:p>
        </p:txBody>
      </p:sp>
      <p:sp>
        <p:nvSpPr>
          <p:cNvPr id="4" name="Symbol zastępczy daty 3">
            <a:extLst>
              <a:ext uri="{FF2B5EF4-FFF2-40B4-BE49-F238E27FC236}">
                <a16:creationId xmlns:a16="http://schemas.microsoft.com/office/drawing/2014/main" id="{7551E2F5-A0EC-836D-423B-07EBCF3F3E43}"/>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2512332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rostokąt: zaokrąglone rogi 40">
            <a:extLst>
              <a:ext uri="{FF2B5EF4-FFF2-40B4-BE49-F238E27FC236}">
                <a16:creationId xmlns:a16="http://schemas.microsoft.com/office/drawing/2014/main" id="{0A380717-197D-242B-CA83-2071786B0EFA}"/>
              </a:ext>
            </a:extLst>
          </p:cNvPr>
          <p:cNvSpPr/>
          <p:nvPr/>
        </p:nvSpPr>
        <p:spPr>
          <a:xfrm>
            <a:off x="136584" y="2406501"/>
            <a:ext cx="6750623" cy="303662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pl-PL" sz="2400" dirty="0"/>
              <a:t>Cykl życia aplikacji </a:t>
            </a:r>
            <a:r>
              <a:rPr lang="pl-PL" sz="2400" b="1" dirty="0"/>
              <a:t>SPA</a:t>
            </a:r>
          </a:p>
        </p:txBody>
      </p:sp>
      <p:sp>
        <p:nvSpPr>
          <p:cNvPr id="2" name="Tytuł 1">
            <a:extLst>
              <a:ext uri="{FF2B5EF4-FFF2-40B4-BE49-F238E27FC236}">
                <a16:creationId xmlns:a16="http://schemas.microsoft.com/office/drawing/2014/main" id="{A040F90C-DC17-39B1-7FAA-82C03B8F8F06}"/>
              </a:ext>
            </a:extLst>
          </p:cNvPr>
          <p:cNvSpPr>
            <a:spLocks noGrp="1"/>
          </p:cNvSpPr>
          <p:nvPr>
            <p:ph type="title"/>
          </p:nvPr>
        </p:nvSpPr>
        <p:spPr>
          <a:xfrm>
            <a:off x="729868" y="0"/>
            <a:ext cx="10131425" cy="1456267"/>
          </a:xfrm>
        </p:spPr>
        <p:txBody>
          <a:bodyPr/>
          <a:lstStyle/>
          <a:p>
            <a:pPr algn="ctr"/>
            <a:r>
              <a:rPr lang="pl-PL" dirty="0"/>
              <a:t>Single-</a:t>
            </a:r>
            <a:r>
              <a:rPr lang="pl-PL" dirty="0" err="1"/>
              <a:t>page</a:t>
            </a:r>
            <a:r>
              <a:rPr lang="pl-PL" dirty="0"/>
              <a:t> </a:t>
            </a:r>
            <a:r>
              <a:rPr lang="pl-PL" dirty="0" err="1"/>
              <a:t>application</a:t>
            </a:r>
            <a:endParaRPr lang="pl-PL" dirty="0"/>
          </a:p>
        </p:txBody>
      </p:sp>
      <p:graphicFrame>
        <p:nvGraphicFramePr>
          <p:cNvPr id="6" name="Symbol zastępczy zawartości 5">
            <a:extLst>
              <a:ext uri="{FF2B5EF4-FFF2-40B4-BE49-F238E27FC236}">
                <a16:creationId xmlns:a16="http://schemas.microsoft.com/office/drawing/2014/main" id="{DB559773-3044-4A3A-ABED-B39AE433CDB8}"/>
              </a:ext>
            </a:extLst>
          </p:cNvPr>
          <p:cNvGraphicFramePr>
            <a:graphicFrameLocks noGrp="1"/>
          </p:cNvGraphicFramePr>
          <p:nvPr>
            <p:ph idx="1"/>
            <p:extLst>
              <p:ext uri="{D42A27DB-BD31-4B8C-83A1-F6EECF244321}">
                <p14:modId xmlns:p14="http://schemas.microsoft.com/office/powerpoint/2010/main" val="4098438198"/>
              </p:ext>
            </p:extLst>
          </p:nvPr>
        </p:nvGraphicFramePr>
        <p:xfrm>
          <a:off x="6951643" y="1257300"/>
          <a:ext cx="5003331" cy="52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295A9A7-7DB7-AF03-D1F2-A362E36FF87B}"/>
              </a:ext>
            </a:extLst>
          </p:cNvPr>
          <p:cNvSpPr>
            <a:spLocks noGrp="1"/>
          </p:cNvSpPr>
          <p:nvPr>
            <p:ph type="dt" sz="half" idx="10"/>
          </p:nvPr>
        </p:nvSpPr>
        <p:spPr>
          <a:xfrm>
            <a:off x="10246279" y="6467964"/>
            <a:ext cx="1942466" cy="377825"/>
          </a:xfrm>
        </p:spPr>
        <p:txBody>
          <a:bodyPr/>
          <a:lstStyle/>
          <a:p>
            <a:pPr rtl="0"/>
            <a:r>
              <a:rPr lang="pl-PL" dirty="0" err="1"/>
              <a:t>Angular</a:t>
            </a:r>
            <a:r>
              <a:rPr lang="pl-PL" dirty="0"/>
              <a:t> – poziom podstawowy</a:t>
            </a:r>
            <a:endParaRPr lang="en-US" dirty="0"/>
          </a:p>
        </p:txBody>
      </p:sp>
      <p:pic>
        <p:nvPicPr>
          <p:cNvPr id="11" name="Grafika 10" descr="Projektowanie witryn internetowych">
            <a:extLst>
              <a:ext uri="{FF2B5EF4-FFF2-40B4-BE49-F238E27FC236}">
                <a16:creationId xmlns:a16="http://schemas.microsoft.com/office/drawing/2014/main" id="{F122CEB5-017D-268F-40B7-32EED3E272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0591" y="3825471"/>
            <a:ext cx="529726" cy="529726"/>
          </a:xfrm>
          <a:prstGeom prst="rect">
            <a:avLst/>
          </a:prstGeom>
        </p:spPr>
      </p:pic>
      <p:sp>
        <p:nvSpPr>
          <p:cNvPr id="12" name="pole tekstowe 11">
            <a:extLst>
              <a:ext uri="{FF2B5EF4-FFF2-40B4-BE49-F238E27FC236}">
                <a16:creationId xmlns:a16="http://schemas.microsoft.com/office/drawing/2014/main" id="{AD2EDF65-4F78-677D-FBFF-AC652419C700}"/>
              </a:ext>
            </a:extLst>
          </p:cNvPr>
          <p:cNvSpPr txBox="1"/>
          <p:nvPr/>
        </p:nvSpPr>
        <p:spPr>
          <a:xfrm>
            <a:off x="5703168" y="5148398"/>
            <a:ext cx="785664" cy="369332"/>
          </a:xfrm>
          <a:prstGeom prst="rect">
            <a:avLst/>
          </a:prstGeom>
          <a:noFill/>
        </p:spPr>
        <p:txBody>
          <a:bodyPr wrap="none" rtlCol="0">
            <a:spAutoFit/>
          </a:bodyPr>
          <a:lstStyle/>
          <a:p>
            <a:r>
              <a:rPr lang="pl-PL" dirty="0"/>
              <a:t>Server</a:t>
            </a:r>
          </a:p>
        </p:txBody>
      </p:sp>
      <p:pic>
        <p:nvPicPr>
          <p:cNvPr id="14" name="Grafika 13" descr="Laptop">
            <a:extLst>
              <a:ext uri="{FF2B5EF4-FFF2-40B4-BE49-F238E27FC236}">
                <a16:creationId xmlns:a16="http://schemas.microsoft.com/office/drawing/2014/main" id="{33EDF4E3-3670-5710-A06A-BE7EA3D3B34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1892" y="3140571"/>
            <a:ext cx="2279911" cy="2279911"/>
          </a:xfrm>
          <a:prstGeom prst="rect">
            <a:avLst/>
          </a:prstGeom>
        </p:spPr>
      </p:pic>
      <p:pic>
        <p:nvPicPr>
          <p:cNvPr id="16" name="Grafika 15" descr="Baza danych">
            <a:extLst>
              <a:ext uri="{FF2B5EF4-FFF2-40B4-BE49-F238E27FC236}">
                <a16:creationId xmlns:a16="http://schemas.microsoft.com/office/drawing/2014/main" id="{B17D3A69-F2AA-6764-5132-B6624A14827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45908" y="3140571"/>
            <a:ext cx="1900184" cy="2190657"/>
          </a:xfrm>
          <a:prstGeom prst="rect">
            <a:avLst/>
          </a:prstGeom>
        </p:spPr>
      </p:pic>
      <p:sp>
        <p:nvSpPr>
          <p:cNvPr id="17" name="pole tekstowe 16">
            <a:extLst>
              <a:ext uri="{FF2B5EF4-FFF2-40B4-BE49-F238E27FC236}">
                <a16:creationId xmlns:a16="http://schemas.microsoft.com/office/drawing/2014/main" id="{2E82DAA9-FA32-F040-C633-951327533B36}"/>
              </a:ext>
            </a:extLst>
          </p:cNvPr>
          <p:cNvSpPr txBox="1"/>
          <p:nvPr/>
        </p:nvSpPr>
        <p:spPr>
          <a:xfrm>
            <a:off x="1058863" y="5146562"/>
            <a:ext cx="725968" cy="369332"/>
          </a:xfrm>
          <a:prstGeom prst="rect">
            <a:avLst/>
          </a:prstGeom>
          <a:noFill/>
        </p:spPr>
        <p:txBody>
          <a:bodyPr wrap="none" rtlCol="0">
            <a:spAutoFit/>
          </a:bodyPr>
          <a:lstStyle/>
          <a:p>
            <a:r>
              <a:rPr lang="pl-PL" dirty="0"/>
              <a:t>Client</a:t>
            </a:r>
          </a:p>
        </p:txBody>
      </p:sp>
      <p:sp>
        <p:nvSpPr>
          <p:cNvPr id="25" name="pole tekstowe 24">
            <a:extLst>
              <a:ext uri="{FF2B5EF4-FFF2-40B4-BE49-F238E27FC236}">
                <a16:creationId xmlns:a16="http://schemas.microsoft.com/office/drawing/2014/main" id="{7361F6CE-18C2-D0AF-5B0D-12109B3EB5DC}"/>
              </a:ext>
            </a:extLst>
          </p:cNvPr>
          <p:cNvSpPr txBox="1"/>
          <p:nvPr/>
        </p:nvSpPr>
        <p:spPr>
          <a:xfrm>
            <a:off x="2561803" y="3272780"/>
            <a:ext cx="1221040" cy="307777"/>
          </a:xfrm>
          <a:prstGeom prst="rect">
            <a:avLst/>
          </a:prstGeom>
          <a:noFill/>
        </p:spPr>
        <p:txBody>
          <a:bodyPr wrap="none" rtlCol="0">
            <a:spAutoFit/>
          </a:bodyPr>
          <a:lstStyle/>
          <a:p>
            <a:r>
              <a:rPr lang="pl-PL" sz="1400" b="1" dirty="0" err="1"/>
              <a:t>Initial</a:t>
            </a:r>
            <a:r>
              <a:rPr lang="pl-PL" sz="1400" b="1" dirty="0"/>
              <a:t> </a:t>
            </a:r>
            <a:r>
              <a:rPr lang="pl-PL" sz="1400" b="1" dirty="0" err="1"/>
              <a:t>request</a:t>
            </a:r>
            <a:endParaRPr lang="pl-PL" sz="1400" b="1" dirty="0"/>
          </a:p>
        </p:txBody>
      </p:sp>
      <p:sp>
        <p:nvSpPr>
          <p:cNvPr id="27" name="Strzałka: w prawo 26">
            <a:extLst>
              <a:ext uri="{FF2B5EF4-FFF2-40B4-BE49-F238E27FC236}">
                <a16:creationId xmlns:a16="http://schemas.microsoft.com/office/drawing/2014/main" id="{EB6A83D2-9BFD-B390-7C2F-C7E0ECF7F268}"/>
              </a:ext>
            </a:extLst>
          </p:cNvPr>
          <p:cNvSpPr/>
          <p:nvPr/>
        </p:nvSpPr>
        <p:spPr>
          <a:xfrm>
            <a:off x="2617743" y="3481482"/>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Strzałka: w prawo 27">
            <a:extLst>
              <a:ext uri="{FF2B5EF4-FFF2-40B4-BE49-F238E27FC236}">
                <a16:creationId xmlns:a16="http://schemas.microsoft.com/office/drawing/2014/main" id="{2DFFAC15-96B7-149C-14A2-A0EBC9A1A572}"/>
              </a:ext>
            </a:extLst>
          </p:cNvPr>
          <p:cNvSpPr/>
          <p:nvPr/>
        </p:nvSpPr>
        <p:spPr>
          <a:xfrm rot="10800000">
            <a:off x="2561804" y="3924814"/>
            <a:ext cx="1900185"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Strzałka: w prawo 28">
            <a:extLst>
              <a:ext uri="{FF2B5EF4-FFF2-40B4-BE49-F238E27FC236}">
                <a16:creationId xmlns:a16="http://schemas.microsoft.com/office/drawing/2014/main" id="{2C86F414-2DA1-E790-0E56-7DAAABE66999}"/>
              </a:ext>
            </a:extLst>
          </p:cNvPr>
          <p:cNvSpPr/>
          <p:nvPr/>
        </p:nvSpPr>
        <p:spPr>
          <a:xfrm>
            <a:off x="2564097" y="4401304"/>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Strzałka: w prawo 29">
            <a:extLst>
              <a:ext uri="{FF2B5EF4-FFF2-40B4-BE49-F238E27FC236}">
                <a16:creationId xmlns:a16="http://schemas.microsoft.com/office/drawing/2014/main" id="{5B2814C6-5905-33E3-EEBF-AEFB0343248A}"/>
              </a:ext>
            </a:extLst>
          </p:cNvPr>
          <p:cNvSpPr/>
          <p:nvPr/>
        </p:nvSpPr>
        <p:spPr>
          <a:xfrm rot="10800000">
            <a:off x="2549158" y="4940361"/>
            <a:ext cx="1900184"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ole tekstowe 30">
            <a:extLst>
              <a:ext uri="{FF2B5EF4-FFF2-40B4-BE49-F238E27FC236}">
                <a16:creationId xmlns:a16="http://schemas.microsoft.com/office/drawing/2014/main" id="{78BB4F75-E063-FEB4-7991-70B3DD3076D0}"/>
              </a:ext>
            </a:extLst>
          </p:cNvPr>
          <p:cNvSpPr txBox="1"/>
          <p:nvPr/>
        </p:nvSpPr>
        <p:spPr>
          <a:xfrm>
            <a:off x="2545833" y="4214258"/>
            <a:ext cx="903389" cy="307777"/>
          </a:xfrm>
          <a:prstGeom prst="rect">
            <a:avLst/>
          </a:prstGeom>
          <a:noFill/>
        </p:spPr>
        <p:txBody>
          <a:bodyPr wrap="none" rtlCol="0">
            <a:spAutoFit/>
          </a:bodyPr>
          <a:lstStyle/>
          <a:p>
            <a:r>
              <a:rPr lang="pl-PL" sz="1400" b="1" dirty="0"/>
              <a:t>HTTP GET</a:t>
            </a:r>
          </a:p>
        </p:txBody>
      </p:sp>
      <p:sp>
        <p:nvSpPr>
          <p:cNvPr id="32" name="pole tekstowe 31">
            <a:extLst>
              <a:ext uri="{FF2B5EF4-FFF2-40B4-BE49-F238E27FC236}">
                <a16:creationId xmlns:a16="http://schemas.microsoft.com/office/drawing/2014/main" id="{B711497D-894F-7C42-F516-A079D01BF4CC}"/>
              </a:ext>
            </a:extLst>
          </p:cNvPr>
          <p:cNvSpPr txBox="1"/>
          <p:nvPr/>
        </p:nvSpPr>
        <p:spPr>
          <a:xfrm>
            <a:off x="3919910" y="3738972"/>
            <a:ext cx="619080" cy="307777"/>
          </a:xfrm>
          <a:prstGeom prst="rect">
            <a:avLst/>
          </a:prstGeom>
          <a:noFill/>
        </p:spPr>
        <p:txBody>
          <a:bodyPr wrap="none" rtlCol="0">
            <a:spAutoFit/>
          </a:bodyPr>
          <a:lstStyle/>
          <a:p>
            <a:r>
              <a:rPr lang="pl-PL" sz="1400" b="1" dirty="0"/>
              <a:t>HTML</a:t>
            </a:r>
          </a:p>
        </p:txBody>
      </p:sp>
      <p:pic>
        <p:nvPicPr>
          <p:cNvPr id="34" name="Grafika 33" descr="Dokument">
            <a:extLst>
              <a:ext uri="{FF2B5EF4-FFF2-40B4-BE49-F238E27FC236}">
                <a16:creationId xmlns:a16="http://schemas.microsoft.com/office/drawing/2014/main" id="{7CF90780-D95A-346E-954C-4FAF6247A61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67459" y="4779581"/>
            <a:ext cx="488801" cy="488801"/>
          </a:xfrm>
          <a:prstGeom prst="rect">
            <a:avLst/>
          </a:prstGeom>
        </p:spPr>
      </p:pic>
      <p:sp>
        <p:nvSpPr>
          <p:cNvPr id="35" name="pole tekstowe 34">
            <a:extLst>
              <a:ext uri="{FF2B5EF4-FFF2-40B4-BE49-F238E27FC236}">
                <a16:creationId xmlns:a16="http://schemas.microsoft.com/office/drawing/2014/main" id="{F1CE6DF4-E1D9-1F41-CD7F-C39D47D4746B}"/>
              </a:ext>
            </a:extLst>
          </p:cNvPr>
          <p:cNvSpPr txBox="1"/>
          <p:nvPr/>
        </p:nvSpPr>
        <p:spPr>
          <a:xfrm>
            <a:off x="3944756" y="4709059"/>
            <a:ext cx="569387" cy="307777"/>
          </a:xfrm>
          <a:prstGeom prst="rect">
            <a:avLst/>
          </a:prstGeom>
          <a:noFill/>
        </p:spPr>
        <p:txBody>
          <a:bodyPr wrap="none" rtlCol="0">
            <a:spAutoFit/>
          </a:bodyPr>
          <a:lstStyle/>
          <a:p>
            <a:r>
              <a:rPr lang="pl-PL" sz="1400" b="1" dirty="0"/>
              <a:t>JSON</a:t>
            </a:r>
          </a:p>
        </p:txBody>
      </p:sp>
    </p:spTree>
    <p:extLst>
      <p:ext uri="{BB962C8B-B14F-4D97-AF65-F5344CB8AC3E}">
        <p14:creationId xmlns:p14="http://schemas.microsoft.com/office/powerpoint/2010/main" val="11917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nodeType="clickEffect">
                                  <p:stCondLst>
                                    <p:cond delay="0"/>
                                  </p:stCondLst>
                                  <p:childTnLst>
                                    <p:animRot by="120000">
                                      <p:cBhvr>
                                        <p:cTn id="44" dur="200" fill="hold">
                                          <p:stCondLst>
                                            <p:cond delay="0"/>
                                          </p:stCondLst>
                                        </p:cTn>
                                        <p:tgtEl>
                                          <p:spTgt spid="16"/>
                                        </p:tgtEl>
                                        <p:attrNameLst>
                                          <p:attrName>r</p:attrName>
                                        </p:attrNameLst>
                                      </p:cBhvr>
                                    </p:animRot>
                                    <p:animRot by="-240000">
                                      <p:cBhvr>
                                        <p:cTn id="45" dur="400" fill="hold">
                                          <p:stCondLst>
                                            <p:cond delay="400"/>
                                          </p:stCondLst>
                                        </p:cTn>
                                        <p:tgtEl>
                                          <p:spTgt spid="16"/>
                                        </p:tgtEl>
                                        <p:attrNameLst>
                                          <p:attrName>r</p:attrName>
                                        </p:attrNameLst>
                                      </p:cBhvr>
                                    </p:animRot>
                                    <p:animRot by="240000">
                                      <p:cBhvr>
                                        <p:cTn id="46" dur="400" fill="hold">
                                          <p:stCondLst>
                                            <p:cond delay="800"/>
                                          </p:stCondLst>
                                        </p:cTn>
                                        <p:tgtEl>
                                          <p:spTgt spid="16"/>
                                        </p:tgtEl>
                                        <p:attrNameLst>
                                          <p:attrName>r</p:attrName>
                                        </p:attrNameLst>
                                      </p:cBhvr>
                                    </p:animRot>
                                    <p:animRot by="-240000">
                                      <p:cBhvr>
                                        <p:cTn id="47" dur="400" fill="hold">
                                          <p:stCondLst>
                                            <p:cond delay="1200"/>
                                          </p:stCondLst>
                                        </p:cTn>
                                        <p:tgtEl>
                                          <p:spTgt spid="16"/>
                                        </p:tgtEl>
                                        <p:attrNameLst>
                                          <p:attrName>r</p:attrName>
                                        </p:attrNameLst>
                                      </p:cBhvr>
                                    </p:animRot>
                                    <p:animRot by="120000">
                                      <p:cBhvr>
                                        <p:cTn id="48" dur="400" fill="hold">
                                          <p:stCondLst>
                                            <p:cond delay="1600"/>
                                          </p:stCondLst>
                                        </p:cTn>
                                        <p:tgtEl>
                                          <p:spTgt spid="16"/>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26" presetClass="emph" presetSubtype="0" fill="hold" nodeType="clickEffect">
                                  <p:stCondLst>
                                    <p:cond delay="0"/>
                                  </p:stCondLst>
                                  <p:childTnLst>
                                    <p:animEffect transition="out" filter="fade">
                                      <p:cBhvr>
                                        <p:cTn id="67" dur="1000" tmFilter="0, 0; .2, .5; .8, .5; 1, 0"/>
                                        <p:tgtEl>
                                          <p:spTgt spid="14"/>
                                        </p:tgtEl>
                                      </p:cBhvr>
                                    </p:animEffect>
                                    <p:animScale>
                                      <p:cBhvr>
                                        <p:cTn id="68" dur="500" autoRev="1" fill="hold"/>
                                        <p:tgtEl>
                                          <p:spTgt spid="14"/>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nodeType="clickEffect">
                                  <p:stCondLst>
                                    <p:cond delay="0"/>
                                  </p:stCondLst>
                                  <p:childTnLst>
                                    <p:animRot by="21600000">
                                      <p:cBhvr>
                                        <p:cTn id="80" dur="2000" fill="hold"/>
                                        <p:tgtEl>
                                          <p:spTgt spid="16"/>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1000"/>
                                        <p:tgtEl>
                                          <p:spTgt spid="34"/>
                                        </p:tgtEl>
                                      </p:cBhvr>
                                    </p:animEffect>
                                    <p:anim calcmode="lin" valueType="num">
                                      <p:cBhvr>
                                        <p:cTn id="86" dur="1000" fill="hold"/>
                                        <p:tgtEl>
                                          <p:spTgt spid="34"/>
                                        </p:tgtEl>
                                        <p:attrNameLst>
                                          <p:attrName>ppt_x</p:attrName>
                                        </p:attrNameLst>
                                      </p:cBhvr>
                                      <p:tavLst>
                                        <p:tav tm="0">
                                          <p:val>
                                            <p:strVal val="#ppt_x"/>
                                          </p:val>
                                        </p:tav>
                                        <p:tav tm="100000">
                                          <p:val>
                                            <p:strVal val="#ppt_x"/>
                                          </p:val>
                                        </p:tav>
                                      </p:tavLst>
                                    </p:anim>
                                    <p:anim calcmode="lin" valueType="num">
                                      <p:cBhvr>
                                        <p:cTn id="8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mph" presetSubtype="0" fill="hold" nodeType="clickEffect">
                                  <p:stCondLst>
                                    <p:cond delay="0"/>
                                  </p:stCondLst>
                                  <p:childTnLst>
                                    <p:animEffect transition="out" filter="fade">
                                      <p:cBhvr>
                                        <p:cTn id="99" dur="500" tmFilter="0, 0; .2, .5; .8, .5; 1, 0"/>
                                        <p:tgtEl>
                                          <p:spTgt spid="14"/>
                                        </p:tgtEl>
                                      </p:cBhvr>
                                    </p:animEffect>
                                    <p:animScale>
                                      <p:cBhvr>
                                        <p:cTn id="10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Graphic spid="6" grpId="0">
        <p:bldAsOne/>
      </p:bldGraphic>
      <p:bldP spid="12" grpId="0"/>
      <p:bldP spid="17" grpId="0"/>
      <p:bldP spid="25" grpId="0"/>
      <p:bldP spid="27" grpId="0" animBg="1"/>
      <p:bldP spid="28" grpId="0" animBg="1"/>
      <p:bldP spid="29" grpId="0" animBg="1"/>
      <p:bldP spid="30" grpId="0" animBg="1"/>
      <p:bldP spid="31" grpId="0"/>
      <p:bldP spid="32" grpId="0"/>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C4A24E-3B93-2C90-53A4-F7D95B7BF24A}"/>
              </a:ext>
            </a:extLst>
          </p:cNvPr>
          <p:cNvSpPr>
            <a:spLocks noGrp="1"/>
          </p:cNvSpPr>
          <p:nvPr>
            <p:ph type="title"/>
          </p:nvPr>
        </p:nvSpPr>
        <p:spPr>
          <a:xfrm>
            <a:off x="685801" y="1"/>
            <a:ext cx="10131425" cy="1181100"/>
          </a:xfrm>
        </p:spPr>
        <p:txBody>
          <a:bodyPr/>
          <a:lstStyle/>
          <a:p>
            <a:pPr algn="ctr"/>
            <a:r>
              <a:rPr lang="pl-PL" dirty="0"/>
              <a:t>Obsługa Błędów </a:t>
            </a:r>
            <a:r>
              <a:rPr lang="pl-PL" dirty="0" err="1"/>
              <a:t>api</a:t>
            </a:r>
            <a:endParaRPr lang="pl-PL" dirty="0"/>
          </a:p>
        </p:txBody>
      </p:sp>
      <p:sp>
        <p:nvSpPr>
          <p:cNvPr id="5" name="Rectangle 1">
            <a:extLst>
              <a:ext uri="{FF2B5EF4-FFF2-40B4-BE49-F238E27FC236}">
                <a16:creationId xmlns:a16="http://schemas.microsoft.com/office/drawing/2014/main" id="{29DC1A1B-1872-C942-BF9E-4FD28DB9DF51}"/>
              </a:ext>
            </a:extLst>
          </p:cNvPr>
          <p:cNvSpPr>
            <a:spLocks noGrp="1" noChangeArrowheads="1"/>
          </p:cNvSpPr>
          <p:nvPr>
            <p:ph idx="1"/>
          </p:nvPr>
        </p:nvSpPr>
        <p:spPr bwMode="auto">
          <a:xfrm>
            <a:off x="685801" y="1310264"/>
            <a:ext cx="1082039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Obsługa błędów w </a:t>
            </a:r>
            <a:r>
              <a:rPr kumimoji="0" lang="pl-PL" altLang="pl-PL" b="0" i="0" u="none" strike="noStrike" cap="none" normalizeH="0" baseline="0" dirty="0" err="1">
                <a:ln>
                  <a:noFill/>
                </a:ln>
                <a:solidFill>
                  <a:schemeClr val="tx1"/>
                </a:solidFill>
                <a:effectLst/>
              </a:rPr>
              <a:t>Angularze</a:t>
            </a:r>
            <a:r>
              <a:rPr kumimoji="0" lang="pl-PL" altLang="pl-PL" b="0" i="0" u="none" strike="noStrike" cap="none" normalizeH="0" baseline="0" dirty="0">
                <a:ln>
                  <a:noFill/>
                </a:ln>
                <a:solidFill>
                  <a:schemeClr val="tx1"/>
                </a:solidFill>
                <a:effectLst/>
              </a:rPr>
              <a:t> jest kluczowa, szczególnie w aplikacjach, które komunikują się z serwerem.</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przypadku wystąpienia błędu (np. brak dostępu do serwera),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pozwala obsłużyć błędy w </a:t>
            </a:r>
            <a:r>
              <a:rPr kumimoji="0" lang="pl-PL" altLang="pl-PL" b="0" i="0" u="none" strike="noStrike" cap="none" normalizeH="0" baseline="0" dirty="0" err="1">
                <a:ln>
                  <a:noFill/>
                </a:ln>
                <a:solidFill>
                  <a:schemeClr val="tx1"/>
                </a:solidFill>
                <a:effectLst/>
              </a:rPr>
              <a:t>Observable</a:t>
            </a:r>
            <a:r>
              <a:rPr kumimoji="0" lang="pl-PL" altLang="pl-PL" b="0" i="0" u="none" strike="noStrike" cap="none" normalizeH="0" baseline="0" dirty="0">
                <a:ln>
                  <a:noFill/>
                </a:ln>
                <a:solidFill>
                  <a:schemeClr val="tx1"/>
                </a:solidFill>
                <a:effectLst/>
              </a:rPr>
              <a:t> za pomocą operatora </a:t>
            </a:r>
            <a:r>
              <a:rPr kumimoji="0" lang="pl-PL" altLang="pl-PL" b="0" i="0" u="none" strike="noStrike" cap="none" normalizeH="0" baseline="0" dirty="0" err="1">
                <a:ln>
                  <a:noFill/>
                </a:ln>
                <a:solidFill>
                  <a:schemeClr val="tx1"/>
                </a:solidFill>
                <a:effectLst/>
              </a:rPr>
              <a:t>catchError</a:t>
            </a:r>
            <a:r>
              <a:rPr kumimoji="0" lang="pl-PL" altLang="pl-PL"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1" u="none" strike="noStrike" cap="none" normalizeH="0" baseline="0" dirty="0">
                <a:ln>
                  <a:noFill/>
                </a:ln>
                <a:solidFill>
                  <a:schemeClr val="tx1"/>
                </a:solidFill>
                <a:effectLst/>
              </a:rPr>
              <a:t>import { </a:t>
            </a:r>
            <a:r>
              <a:rPr kumimoji="0" lang="pl-PL" altLang="pl-PL" sz="2000" b="0" i="1" u="none" strike="noStrike" cap="none" normalizeH="0" baseline="0" dirty="0" err="1">
                <a:ln>
                  <a:noFill/>
                </a:ln>
                <a:solidFill>
                  <a:schemeClr val="tx1"/>
                </a:solidFill>
                <a:effectLst/>
              </a:rPr>
              <a:t>catchError</a:t>
            </a:r>
            <a:r>
              <a:rPr kumimoji="0" lang="pl-PL" altLang="pl-PL" sz="2000" b="0" i="1" u="none" strike="noStrike" cap="none" normalizeH="0" baseline="0" dirty="0">
                <a:ln>
                  <a:noFill/>
                </a:ln>
                <a:solidFill>
                  <a:schemeClr val="tx1"/>
                </a:solidFill>
                <a:effectLst/>
              </a:rPr>
              <a:t> } from '</a:t>
            </a:r>
            <a:r>
              <a:rPr kumimoji="0" lang="pl-PL" altLang="pl-PL" sz="2000" b="0" i="1" u="none" strike="noStrike" cap="none" normalizeH="0" baseline="0" dirty="0" err="1">
                <a:ln>
                  <a:noFill/>
                </a:ln>
                <a:solidFill>
                  <a:schemeClr val="tx1"/>
                </a:solidFill>
                <a:effectLst/>
              </a:rPr>
              <a:t>rxjs</a:t>
            </a:r>
            <a:r>
              <a:rPr kumimoji="0" lang="pl-PL" altLang="pl-PL" sz="2000" b="0" i="1" u="none" strike="noStrike" cap="none" normalizeH="0" baseline="0" dirty="0">
                <a:ln>
                  <a:noFill/>
                </a:ln>
                <a:solidFill>
                  <a:schemeClr val="tx1"/>
                </a:solidFill>
                <a:effectLst/>
              </a:rPr>
              <a:t>/</a:t>
            </a:r>
            <a:r>
              <a:rPr kumimoji="0" lang="pl-PL" altLang="pl-PL" sz="2000" b="0" i="1" u="none" strike="noStrike" cap="none" normalizeH="0" baseline="0" dirty="0" err="1">
                <a:ln>
                  <a:noFill/>
                </a:ln>
                <a:solidFill>
                  <a:schemeClr val="tx1"/>
                </a:solidFill>
                <a:effectLst/>
              </a:rPr>
              <a:t>operators</a:t>
            </a:r>
            <a:r>
              <a:rPr kumimoji="0" lang="pl-PL" altLang="pl-PL" sz="2000" b="0" i="1"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1" u="none" strike="noStrike" cap="none" normalizeH="0" baseline="0" dirty="0">
                <a:ln>
                  <a:noFill/>
                </a:ln>
                <a:solidFill>
                  <a:schemeClr val="tx1"/>
                </a:solidFill>
                <a:effectLst/>
              </a:rPr>
              <a:t>import { of } from '</a:t>
            </a:r>
            <a:r>
              <a:rPr kumimoji="0" lang="pl-PL" altLang="pl-PL" sz="2000" b="0" i="1" u="none" strike="noStrike" cap="none" normalizeH="0" baseline="0" dirty="0" err="1">
                <a:ln>
                  <a:noFill/>
                </a:ln>
                <a:solidFill>
                  <a:schemeClr val="tx1"/>
                </a:solidFill>
                <a:effectLst/>
              </a:rPr>
              <a:t>rxjs</a:t>
            </a:r>
            <a:r>
              <a:rPr kumimoji="0" lang="pl-PL" altLang="pl-PL" sz="2000" b="0" i="1"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err="1">
                <a:ln>
                  <a:noFill/>
                </a:ln>
                <a:solidFill>
                  <a:schemeClr val="tx1"/>
                </a:solidFill>
                <a:effectLst/>
              </a:rPr>
              <a:t>this.httpClient.get</a:t>
            </a:r>
            <a:r>
              <a:rPr kumimoji="0" lang="pl-PL" altLang="pl-PL" sz="2000" b="1" i="0" u="none" strike="noStrike" cap="none" normalizeH="0" baseline="0" dirty="0">
                <a:ln>
                  <a:noFill/>
                </a:ln>
                <a:solidFill>
                  <a:schemeClr val="tx1"/>
                </a:solidFill>
                <a:effectLst/>
              </a:rPr>
              <a:t>('https://api.example.com/data').pipe(</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r>
              <a:rPr kumimoji="0" lang="pl-PL" altLang="pl-PL" sz="2000" b="1" i="0" u="none" strike="noStrike" cap="none" normalizeH="0" baseline="0" dirty="0" err="1">
                <a:ln>
                  <a:noFill/>
                </a:ln>
                <a:solidFill>
                  <a:schemeClr val="tx1"/>
                </a:solidFill>
                <a:effectLst/>
              </a:rPr>
              <a:t>catchError</a:t>
            </a:r>
            <a:r>
              <a:rPr kumimoji="0" lang="pl-PL" altLang="pl-PL" sz="2000" b="1" i="0" u="none" strike="noStrike" cap="none" normalizeH="0" baseline="0" dirty="0">
                <a:ln>
                  <a:noFill/>
                </a:ln>
                <a:solidFill>
                  <a:schemeClr val="tx1"/>
                </a:solidFill>
                <a:effectLst/>
              </a:rPr>
              <a:t>(error =&gt; {</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r>
              <a:rPr kumimoji="0" lang="pl-PL" altLang="pl-PL" sz="2000" b="1" i="0" u="none" strike="noStrike" cap="none" normalizeH="0" baseline="0" dirty="0" err="1">
                <a:ln>
                  <a:noFill/>
                </a:ln>
                <a:solidFill>
                  <a:schemeClr val="tx1"/>
                </a:solidFill>
                <a:effectLst/>
              </a:rPr>
              <a:t>console.error</a:t>
            </a:r>
            <a:r>
              <a:rPr kumimoji="0" lang="pl-PL" altLang="pl-PL" sz="2000" b="1" i="0" u="none" strike="noStrike" cap="none" normalizeH="0" baseline="0" dirty="0">
                <a:ln>
                  <a:noFill/>
                </a:ln>
                <a:solidFill>
                  <a:schemeClr val="tx1"/>
                </a:solidFill>
                <a:effectLst/>
              </a:rPr>
              <a:t>('Błąd:', error);</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return of([]); </a:t>
            </a:r>
            <a:r>
              <a:rPr kumimoji="0" lang="pl-PL" altLang="pl-PL" sz="2000" b="1" i="0" u="none" strike="noStrike" cap="none" normalizeH="0" baseline="0" dirty="0">
                <a:ln>
                  <a:noFill/>
                </a:ln>
                <a:solidFill>
                  <a:schemeClr val="tx1">
                    <a:lumMod val="50000"/>
                  </a:schemeClr>
                </a:solidFill>
                <a:effectLst/>
              </a:rPr>
              <a:t>// Zwracamy pustą tablicę jako domyślne dane w przypadku błędu</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a:t>
            </a:r>
            <a:r>
              <a:rPr kumimoji="0" lang="pl-PL" altLang="pl-PL" sz="2000" b="1" i="0" u="none" strike="noStrike" cap="none" normalizeH="0" baseline="0" dirty="0" err="1">
                <a:ln>
                  <a:noFill/>
                </a:ln>
                <a:solidFill>
                  <a:schemeClr val="tx1"/>
                </a:solidFill>
                <a:effectLst/>
              </a:rPr>
              <a:t>subscribe</a:t>
            </a:r>
            <a:r>
              <a:rPr kumimoji="0" lang="pl-PL" altLang="pl-PL" sz="2000" b="1" i="0" u="none" strike="noStrike" cap="none" normalizeH="0" baseline="0" dirty="0">
                <a:ln>
                  <a:noFill/>
                </a:ln>
                <a:solidFill>
                  <a:schemeClr val="tx1"/>
                </a:solidFill>
                <a:effectLst/>
              </a:rPr>
              <a:t>(data =&gt; {</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r>
              <a:rPr kumimoji="0" lang="pl-PL" altLang="pl-PL" sz="2000" b="1" i="0" u="none" strike="noStrike" cap="none" normalizeH="0" baseline="0" dirty="0" err="1">
                <a:ln>
                  <a:noFill/>
                </a:ln>
                <a:solidFill>
                  <a:schemeClr val="tx1"/>
                </a:solidFill>
                <a:effectLst/>
              </a:rPr>
              <a:t>this.data</a:t>
            </a:r>
            <a:r>
              <a:rPr kumimoji="0" lang="pl-PL" altLang="pl-PL" sz="2000" b="1" i="0" u="none" strike="noStrike" cap="none" normalizeH="0" baseline="0" dirty="0">
                <a:ln>
                  <a:noFill/>
                </a:ln>
                <a:solidFill>
                  <a:schemeClr val="tx1"/>
                </a:solidFill>
                <a:effectLst/>
              </a:rPr>
              <a:t> = data;</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sp>
        <p:nvSpPr>
          <p:cNvPr id="6" name="Symbol zastępczy daty 3">
            <a:extLst>
              <a:ext uri="{FF2B5EF4-FFF2-40B4-BE49-F238E27FC236}">
                <a16:creationId xmlns:a16="http://schemas.microsoft.com/office/drawing/2014/main" id="{594B4D7C-3B3B-04E3-C718-66EB1BD40404}"/>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2471061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37E61-8DB3-580F-B368-357A330AE6F9}"/>
            </a:ext>
          </a:extLst>
        </p:cNvPr>
        <p:cNvGrpSpPr/>
        <p:nvPr/>
      </p:nvGrpSpPr>
      <p:grpSpPr>
        <a:xfrm>
          <a:off x="0" y="0"/>
          <a:ext cx="0" cy="0"/>
          <a:chOff x="0" y="0"/>
          <a:chExt cx="0" cy="0"/>
        </a:xfrm>
      </p:grpSpPr>
      <p:sp>
        <p:nvSpPr>
          <p:cNvPr id="6" name="Symbol zastępczy daty 3">
            <a:extLst>
              <a:ext uri="{FF2B5EF4-FFF2-40B4-BE49-F238E27FC236}">
                <a16:creationId xmlns:a16="http://schemas.microsoft.com/office/drawing/2014/main" id="{E4EE1B34-F68D-9842-E2B9-CED38BBA726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2" name="Tytuł 1">
            <a:extLst>
              <a:ext uri="{FF2B5EF4-FFF2-40B4-BE49-F238E27FC236}">
                <a16:creationId xmlns:a16="http://schemas.microsoft.com/office/drawing/2014/main" id="{857A700A-2033-CC14-FBBB-DD8BCAB6D3FA}"/>
              </a:ext>
            </a:extLst>
          </p:cNvPr>
          <p:cNvSpPr>
            <a:spLocks noGrp="1"/>
          </p:cNvSpPr>
          <p:nvPr>
            <p:ph type="title"/>
          </p:nvPr>
        </p:nvSpPr>
        <p:spPr>
          <a:xfrm>
            <a:off x="868681" y="0"/>
            <a:ext cx="10131425" cy="1456267"/>
          </a:xfrm>
        </p:spPr>
        <p:txBody>
          <a:bodyPr/>
          <a:lstStyle/>
          <a:p>
            <a:pPr lvl="0" algn="ctr"/>
            <a:r>
              <a:rPr lang="pl-PL" dirty="0"/>
              <a:t>Module 6 </a:t>
            </a:r>
            <a:r>
              <a:rPr lang="pl-PL" dirty="0" err="1"/>
              <a:t>finish</a:t>
            </a:r>
            <a:endParaRPr lang="pl-PL" dirty="0"/>
          </a:p>
        </p:txBody>
      </p:sp>
    </p:spTree>
    <p:extLst>
      <p:ext uri="{BB962C8B-B14F-4D97-AF65-F5344CB8AC3E}">
        <p14:creationId xmlns:p14="http://schemas.microsoft.com/office/powerpoint/2010/main" val="103423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73A8FA7-4942-58F1-72A0-A323BADAB239}"/>
              </a:ext>
            </a:extLst>
          </p:cNvPr>
          <p:cNvSpPr>
            <a:spLocks noGrp="1"/>
          </p:cNvSpPr>
          <p:nvPr>
            <p:ph type="title"/>
          </p:nvPr>
        </p:nvSpPr>
        <p:spPr>
          <a:xfrm>
            <a:off x="987624" y="154748"/>
            <a:ext cx="10131425" cy="1028700"/>
          </a:xfrm>
        </p:spPr>
        <p:txBody>
          <a:bodyPr>
            <a:normAutofit fontScale="90000"/>
          </a:bodyPr>
          <a:lstStyle/>
          <a:p>
            <a:pPr algn="ctr"/>
            <a:r>
              <a:rPr lang="pl-PL" dirty="0"/>
              <a:t>Module 7 start - Dyrektywy i </a:t>
            </a:r>
            <a:r>
              <a:rPr lang="pl-PL" dirty="0" err="1"/>
              <a:t>Pipes</a:t>
            </a:r>
            <a:br>
              <a:rPr lang="pl-PL" dirty="0"/>
            </a:br>
            <a:endParaRPr lang="pl-PL" dirty="0"/>
          </a:p>
        </p:txBody>
      </p:sp>
      <p:sp>
        <p:nvSpPr>
          <p:cNvPr id="3" name="Symbol zastępczy daty 3">
            <a:extLst>
              <a:ext uri="{FF2B5EF4-FFF2-40B4-BE49-F238E27FC236}">
                <a16:creationId xmlns:a16="http://schemas.microsoft.com/office/drawing/2014/main" id="{07EB29D6-95E3-3E82-36AE-39913FE0A60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pSp>
        <p:nvGrpSpPr>
          <p:cNvPr id="4" name="Grupa 3">
            <a:extLst>
              <a:ext uri="{FF2B5EF4-FFF2-40B4-BE49-F238E27FC236}">
                <a16:creationId xmlns:a16="http://schemas.microsoft.com/office/drawing/2014/main" id="{C007643A-D91D-6218-6446-1D10F5ED9212}"/>
              </a:ext>
            </a:extLst>
          </p:cNvPr>
          <p:cNvGrpSpPr/>
          <p:nvPr/>
        </p:nvGrpSpPr>
        <p:grpSpPr>
          <a:xfrm>
            <a:off x="1030287" y="1586053"/>
            <a:ext cx="10131425" cy="873953"/>
            <a:chOff x="0" y="66082"/>
            <a:chExt cx="10131425" cy="873953"/>
          </a:xfrm>
        </p:grpSpPr>
        <p:sp>
          <p:nvSpPr>
            <p:cNvPr id="5" name="Prostokąt: zaokrąglone rogi 4">
              <a:extLst>
                <a:ext uri="{FF2B5EF4-FFF2-40B4-BE49-F238E27FC236}">
                  <a16:creationId xmlns:a16="http://schemas.microsoft.com/office/drawing/2014/main" id="{B011747F-80C6-C8D7-A3B2-CFAD1A59DD50}"/>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Prostokąt: zaokrąglone rogi 4">
              <a:extLst>
                <a:ext uri="{FF2B5EF4-FFF2-40B4-BE49-F238E27FC236}">
                  <a16:creationId xmlns:a16="http://schemas.microsoft.com/office/drawing/2014/main" id="{3E080770-1326-E704-EFB5-00C993197EFB}"/>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7" name="Grupa 6">
            <a:extLst>
              <a:ext uri="{FF2B5EF4-FFF2-40B4-BE49-F238E27FC236}">
                <a16:creationId xmlns:a16="http://schemas.microsoft.com/office/drawing/2014/main" id="{70C74069-FCDC-580C-0C4B-292F379A3374}"/>
              </a:ext>
            </a:extLst>
          </p:cNvPr>
          <p:cNvGrpSpPr/>
          <p:nvPr/>
        </p:nvGrpSpPr>
        <p:grpSpPr>
          <a:xfrm>
            <a:off x="1030287" y="2523366"/>
            <a:ext cx="10131425" cy="873953"/>
            <a:chOff x="0" y="1003395"/>
            <a:chExt cx="10131425" cy="873953"/>
          </a:xfrm>
        </p:grpSpPr>
        <p:sp>
          <p:nvSpPr>
            <p:cNvPr id="8" name="Prostokąt: zaokrąglone rogi 7">
              <a:extLst>
                <a:ext uri="{FF2B5EF4-FFF2-40B4-BE49-F238E27FC236}">
                  <a16:creationId xmlns:a16="http://schemas.microsoft.com/office/drawing/2014/main" id="{3D2085D7-E6EB-E740-CE36-910C37DB0FF6}"/>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Prostokąt: zaokrąglone rogi 6">
              <a:extLst>
                <a:ext uri="{FF2B5EF4-FFF2-40B4-BE49-F238E27FC236}">
                  <a16:creationId xmlns:a16="http://schemas.microsoft.com/office/drawing/2014/main" id="{8289A295-79A8-B421-68DA-B94255FF1C8A}"/>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module_7_start</a:t>
              </a:r>
              <a:endParaRPr lang="pl-PL" sz="2200" kern="1200" dirty="0"/>
            </a:p>
          </p:txBody>
        </p:sp>
      </p:grpSp>
      <p:grpSp>
        <p:nvGrpSpPr>
          <p:cNvPr id="11" name="Grupa 10">
            <a:extLst>
              <a:ext uri="{FF2B5EF4-FFF2-40B4-BE49-F238E27FC236}">
                <a16:creationId xmlns:a16="http://schemas.microsoft.com/office/drawing/2014/main" id="{7A899554-F281-2C3F-F17F-5C8370F1D879}"/>
              </a:ext>
            </a:extLst>
          </p:cNvPr>
          <p:cNvGrpSpPr/>
          <p:nvPr/>
        </p:nvGrpSpPr>
        <p:grpSpPr>
          <a:xfrm>
            <a:off x="1030287" y="3460679"/>
            <a:ext cx="10131425" cy="873953"/>
            <a:chOff x="0" y="1940708"/>
            <a:chExt cx="10131425" cy="873953"/>
          </a:xfrm>
        </p:grpSpPr>
        <p:sp>
          <p:nvSpPr>
            <p:cNvPr id="12" name="Prostokąt: zaokrąglone rogi 11">
              <a:extLst>
                <a:ext uri="{FF2B5EF4-FFF2-40B4-BE49-F238E27FC236}">
                  <a16:creationId xmlns:a16="http://schemas.microsoft.com/office/drawing/2014/main" id="{21AC6BC1-369B-3949-5B79-5D8B9CB9011F}"/>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Prostokąt: zaokrąglone rogi 8">
              <a:extLst>
                <a:ext uri="{FF2B5EF4-FFF2-40B4-BE49-F238E27FC236}">
                  <a16:creationId xmlns:a16="http://schemas.microsoft.com/office/drawing/2014/main" id="{EDE0656B-596F-7D5E-A8F5-99AE9B4B5CC3}"/>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14" name="Grupa 13">
            <a:extLst>
              <a:ext uri="{FF2B5EF4-FFF2-40B4-BE49-F238E27FC236}">
                <a16:creationId xmlns:a16="http://schemas.microsoft.com/office/drawing/2014/main" id="{E7B775A2-3AB9-1468-C92E-EC70911108ED}"/>
              </a:ext>
            </a:extLst>
          </p:cNvPr>
          <p:cNvGrpSpPr/>
          <p:nvPr/>
        </p:nvGrpSpPr>
        <p:grpSpPr>
          <a:xfrm>
            <a:off x="1030287" y="4397993"/>
            <a:ext cx="10131425" cy="873953"/>
            <a:chOff x="0" y="2878022"/>
            <a:chExt cx="10131425" cy="873953"/>
          </a:xfrm>
        </p:grpSpPr>
        <p:sp>
          <p:nvSpPr>
            <p:cNvPr id="15" name="Prostokąt: zaokrąglone rogi 14">
              <a:extLst>
                <a:ext uri="{FF2B5EF4-FFF2-40B4-BE49-F238E27FC236}">
                  <a16:creationId xmlns:a16="http://schemas.microsoft.com/office/drawing/2014/main" id="{91083B7F-43B7-6FB8-3824-C331CEB0C14D}"/>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Prostokąt: zaokrąglone rogi 10">
              <a:extLst>
                <a:ext uri="{FF2B5EF4-FFF2-40B4-BE49-F238E27FC236}">
                  <a16:creationId xmlns:a16="http://schemas.microsoft.com/office/drawing/2014/main" id="{094E5902-C23B-F0C5-DF3A-14D6481031D3}"/>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20818116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88CBB4-B5E9-AB94-46FD-EAF9EBF16482}"/>
              </a:ext>
            </a:extLst>
          </p:cNvPr>
          <p:cNvSpPr>
            <a:spLocks noGrp="1"/>
          </p:cNvSpPr>
          <p:nvPr>
            <p:ph type="title"/>
          </p:nvPr>
        </p:nvSpPr>
        <p:spPr>
          <a:xfrm>
            <a:off x="756182" y="0"/>
            <a:ext cx="10131425" cy="1066799"/>
          </a:xfrm>
        </p:spPr>
        <p:txBody>
          <a:bodyPr/>
          <a:lstStyle/>
          <a:p>
            <a:pPr algn="ctr"/>
            <a:r>
              <a:rPr lang="pl-PL" dirty="0"/>
              <a:t>Dyrektywy</a:t>
            </a:r>
          </a:p>
        </p:txBody>
      </p:sp>
      <p:sp>
        <p:nvSpPr>
          <p:cNvPr id="3" name="Symbol zastępczy zawartości 2">
            <a:extLst>
              <a:ext uri="{FF2B5EF4-FFF2-40B4-BE49-F238E27FC236}">
                <a16:creationId xmlns:a16="http://schemas.microsoft.com/office/drawing/2014/main" id="{B65FE58D-8E1F-CC93-8396-91DFEF1E0845}"/>
              </a:ext>
            </a:extLst>
          </p:cNvPr>
          <p:cNvSpPr>
            <a:spLocks noGrp="1"/>
          </p:cNvSpPr>
          <p:nvPr>
            <p:ph sz="half" idx="1"/>
          </p:nvPr>
        </p:nvSpPr>
        <p:spPr>
          <a:xfrm>
            <a:off x="685801" y="1733550"/>
            <a:ext cx="10131425" cy="4057651"/>
          </a:xfrm>
        </p:spPr>
        <p:txBody>
          <a:bodyPr>
            <a:normAutofit fontScale="85000" lnSpcReduction="10000"/>
          </a:bodyPr>
          <a:lstStyle/>
          <a:p>
            <a:pPr marL="0" indent="0">
              <a:buNone/>
            </a:pPr>
            <a:r>
              <a:rPr lang="pl-PL" sz="2400" dirty="0" err="1"/>
              <a:t>Angular</a:t>
            </a:r>
            <a:r>
              <a:rPr lang="pl-PL" sz="2400" dirty="0"/>
              <a:t>: dyrektywy. Dyrektywy </a:t>
            </a:r>
            <a:r>
              <a:rPr lang="pl-PL" sz="2400" dirty="0" err="1"/>
              <a:t>Angular'a</a:t>
            </a:r>
            <a:r>
              <a:rPr lang="pl-PL" sz="2400" dirty="0"/>
              <a:t> są sposobem na rozszerzenie HTML o niestandardowe zachowania. Pozwalają nam manipulować DOM, stosować style i dodawać interaktywność do elementów. W </a:t>
            </a:r>
            <a:r>
              <a:rPr lang="pl-PL" sz="2400" dirty="0" err="1"/>
              <a:t>Angular</a:t>
            </a:r>
            <a:r>
              <a:rPr lang="pl-PL" sz="2400" dirty="0"/>
              <a:t> istnieją dwa rodzaje dyrektyw: dyrektywy strukturalne i dyrektywy atrybutów.</a:t>
            </a:r>
            <a:r>
              <a:rPr kumimoji="0" lang="pl-PL" altLang="pl-PL" sz="2400" b="0" i="0" u="none" strike="noStrike" cap="none" normalizeH="0" baseline="0" dirty="0">
                <a:ln>
                  <a:noFill/>
                </a:ln>
                <a:solidFill>
                  <a:schemeClr val="tx1"/>
                </a:solidFill>
                <a:effectLst/>
              </a:rPr>
              <a:t> </a:t>
            </a:r>
          </a:p>
          <a:p>
            <a:pPr marL="0" indent="0">
              <a:buNone/>
            </a:pPr>
            <a:endParaRPr kumimoji="0" lang="pl-PL" altLang="pl-PL" sz="2400" b="0" i="0" u="none" strike="noStrike" cap="none" normalizeH="0" baseline="0" dirty="0">
              <a:ln>
                <a:noFill/>
              </a:ln>
              <a:solidFill>
                <a:schemeClr val="tx1"/>
              </a:solidFill>
              <a:effectLst/>
            </a:endParaRPr>
          </a:p>
          <a:p>
            <a:pPr marL="0" indent="0">
              <a:buNone/>
            </a:pPr>
            <a:r>
              <a:rPr kumimoji="0" lang="pl-PL" altLang="pl-PL" sz="2400" b="1" i="0" u="none" strike="noStrike" cap="none" normalizeH="0" baseline="0" dirty="0">
                <a:ln>
                  <a:noFill/>
                </a:ln>
                <a:solidFill>
                  <a:schemeClr val="tx1"/>
                </a:solidFill>
                <a:effectLst/>
              </a:rPr>
              <a:t>	Strukturalne</a:t>
            </a:r>
            <a:r>
              <a:rPr kumimoji="0" lang="pl-PL" altLang="pl-PL" sz="2400" b="0" i="0" u="none" strike="noStrike" cap="none" normalizeH="0" baseline="0" dirty="0">
                <a:ln>
                  <a:noFill/>
                </a:ln>
                <a:solidFill>
                  <a:schemeClr val="tx1"/>
                </a:solidFill>
                <a:effectLst/>
              </a:rPr>
              <a:t> (np. *</a:t>
            </a:r>
            <a:r>
              <a:rPr kumimoji="0" lang="pl-PL" altLang="pl-PL" sz="2400" b="0" i="0" u="none" strike="noStrike" cap="none" normalizeH="0" baseline="0" dirty="0" err="1">
                <a:ln>
                  <a:noFill/>
                </a:ln>
                <a:solidFill>
                  <a:schemeClr val="tx1"/>
                </a:solidFill>
                <a:effectLst/>
              </a:rPr>
              <a:t>ngIf</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ngFor</a:t>
            </a:r>
            <a:r>
              <a:rPr kumimoji="0" lang="pl-PL" altLang="pl-PL" sz="2400" b="0" i="0" u="none" strike="noStrike" cap="none" normalizeH="0" baseline="0" dirty="0">
                <a:ln>
                  <a:noFill/>
                </a:ln>
                <a:solidFill>
                  <a:schemeClr val="tx1"/>
                </a:solidFill>
                <a:effectLst/>
              </a:rPr>
              <a:t>) - zmieniają układ DOM (dodawanie/usuwanie elementów).</a:t>
            </a:r>
          </a:p>
          <a:p>
            <a:pPr marL="457200" lvl="1" indent="0" defTabSz="914400" eaLnBrk="0" fontAlgn="base" hangingPunct="0">
              <a:spcBef>
                <a:spcPct val="0"/>
              </a:spcBef>
              <a:spcAft>
                <a:spcPct val="0"/>
              </a:spcAft>
              <a:buClrTx/>
              <a:buSzTx/>
              <a:buNone/>
            </a:pPr>
            <a:r>
              <a:rPr lang="pl-PL" sz="2400" dirty="0"/>
              <a:t>	&lt;div *</a:t>
            </a:r>
            <a:r>
              <a:rPr lang="pl-PL" sz="2400" dirty="0" err="1"/>
              <a:t>ngIf</a:t>
            </a:r>
            <a:r>
              <a:rPr lang="pl-PL" sz="2400" dirty="0"/>
              <a:t>="</a:t>
            </a:r>
            <a:r>
              <a:rPr lang="pl-PL" sz="2400" dirty="0" err="1"/>
              <a:t>isVisible</a:t>
            </a:r>
            <a:r>
              <a:rPr lang="pl-PL" sz="2400" dirty="0"/>
              <a:t>"&gt;Ten tekst pojawia się, gdy `</a:t>
            </a:r>
            <a:r>
              <a:rPr lang="pl-PL" sz="2400" dirty="0" err="1"/>
              <a:t>isVisible</a:t>
            </a:r>
            <a:r>
              <a:rPr lang="pl-PL" sz="2400" dirty="0"/>
              <a:t>` jest prawdą&lt;/div&gt;</a:t>
            </a:r>
          </a:p>
          <a:p>
            <a:pPr marL="457200" lvl="1" indent="0" defTabSz="914400" eaLnBrk="0" fontAlgn="base" hangingPunct="0">
              <a:spcBef>
                <a:spcPct val="0"/>
              </a:spcBef>
              <a:spcAft>
                <a:spcPct val="0"/>
              </a:spcAft>
              <a:buClrTx/>
              <a:buSzTx/>
              <a:buNone/>
            </a:pPr>
            <a:endParaRPr kumimoji="0" lang="pl-PL" altLang="pl-PL" sz="2400" b="1"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2400" b="1" i="0" u="none" strike="noStrike" cap="none" normalizeH="0" baseline="0" dirty="0">
                <a:ln>
                  <a:noFill/>
                </a:ln>
                <a:solidFill>
                  <a:schemeClr val="tx1"/>
                </a:solidFill>
                <a:effectLst/>
              </a:rPr>
              <a:t>Atrybutowe</a:t>
            </a:r>
            <a:r>
              <a:rPr kumimoji="0" lang="pl-PL" altLang="pl-PL" sz="2400" b="0" i="0" u="none" strike="noStrike" cap="none" normalizeH="0" baseline="0" dirty="0">
                <a:ln>
                  <a:noFill/>
                </a:ln>
                <a:solidFill>
                  <a:schemeClr val="tx1"/>
                </a:solidFill>
                <a:effectLst/>
              </a:rPr>
              <a:t> (np. </a:t>
            </a:r>
            <a:r>
              <a:rPr kumimoji="0" lang="pl-PL" altLang="pl-PL" sz="2400" b="0" i="0" u="none" strike="noStrike" cap="none" normalizeH="0" baseline="0" dirty="0" err="1">
                <a:ln>
                  <a:noFill/>
                </a:ln>
                <a:solidFill>
                  <a:schemeClr val="tx1"/>
                </a:solidFill>
                <a:effectLst/>
              </a:rPr>
              <a:t>ngClass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ngStyle</a:t>
            </a:r>
            <a:r>
              <a:rPr kumimoji="0" lang="pl-PL" altLang="pl-PL" sz="2400" b="0" i="0" u="none" strike="noStrike" cap="none" normalizeH="0" baseline="0" dirty="0">
                <a:ln>
                  <a:noFill/>
                </a:ln>
                <a:solidFill>
                  <a:schemeClr val="tx1"/>
                </a:solidFill>
                <a:effectLst/>
              </a:rPr>
              <a:t>) - zmieniają wygląd lub zachowanie elementu.</a:t>
            </a:r>
          </a:p>
          <a:p>
            <a:pPr marL="457200" lvl="1" indent="0" defTabSz="914400" eaLnBrk="0" fontAlgn="base" hangingPunct="0">
              <a:spcBef>
                <a:spcPct val="0"/>
              </a:spcBef>
              <a:spcAft>
                <a:spcPct val="0"/>
              </a:spcAft>
              <a:buClrTx/>
              <a:buSzTx/>
              <a:buNone/>
            </a:pPr>
            <a:br>
              <a:rPr kumimoji="0" lang="pl-PL" altLang="pl-PL" sz="2400" b="0" i="0" u="none" strike="noStrike" cap="none" normalizeH="0" baseline="0" dirty="0">
                <a:ln>
                  <a:noFill/>
                </a:ln>
                <a:solidFill>
                  <a:schemeClr val="tx1"/>
                </a:solidFill>
                <a:effectLst/>
              </a:rPr>
            </a:br>
            <a:r>
              <a:rPr kumimoji="0" lang="pl-PL" altLang="pl-PL" sz="2400" b="0" i="0" u="none" strike="noStrike" cap="none" normalizeH="0" baseline="0" dirty="0">
                <a:ln>
                  <a:noFill/>
                </a:ln>
                <a:solidFill>
                  <a:schemeClr val="tx1"/>
                </a:solidFill>
                <a:effectLst/>
              </a:rPr>
              <a:t>	&lt;p [</a:t>
            </a:r>
            <a:r>
              <a:rPr kumimoji="0" lang="pl-PL" altLang="pl-PL" sz="2400" b="0" i="0" u="none" strike="noStrike" cap="none" normalizeH="0" baseline="0" dirty="0" err="1">
                <a:ln>
                  <a:noFill/>
                </a:ln>
                <a:solidFill>
                  <a:schemeClr val="tx1"/>
                </a:solidFill>
                <a:effectLst/>
              </a:rPr>
              <a:t>ngClass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active-class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isActive</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inactive-class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isActive</a:t>
            </a:r>
            <a:r>
              <a:rPr kumimoji="0" lang="pl-PL" altLang="pl-PL" sz="2400" b="0" i="0" u="none" strike="noStrike" cap="none" normalizeH="0" baseline="0" dirty="0">
                <a:ln>
                  <a:noFill/>
                </a:ln>
                <a:solidFill>
                  <a:schemeClr val="tx1"/>
                </a:solidFill>
                <a:effectLst/>
              </a:rPr>
              <a:t> }"&gt; </a:t>
            </a:r>
          </a:p>
          <a:p>
            <a:pPr marL="457200" lvl="1" indent="0" defTabSz="914400" eaLnBrk="0" fontAlgn="base" hangingPunct="0">
              <a:spcBef>
                <a:spcPct val="0"/>
              </a:spcBef>
              <a:spcAft>
                <a:spcPct val="0"/>
              </a:spcAft>
              <a:buClrTx/>
              <a:buSzTx/>
              <a:buNone/>
            </a:pPr>
            <a:r>
              <a:rPr lang="pl-PL" altLang="pl-PL" sz="2400" dirty="0"/>
              <a:t>	    </a:t>
            </a:r>
            <a:r>
              <a:rPr kumimoji="0" lang="pl-PL" altLang="pl-PL" sz="2400" b="0" i="0" u="none" strike="noStrike" cap="none" normalizeH="0" baseline="0" dirty="0">
                <a:ln>
                  <a:noFill/>
                </a:ln>
                <a:solidFill>
                  <a:schemeClr val="tx1"/>
                </a:solidFill>
                <a:effectLst/>
              </a:rPr>
              <a:t>Tekst, którego kolor zależy od stanu `</a:t>
            </a:r>
            <a:r>
              <a:rPr kumimoji="0" lang="pl-PL" altLang="pl-PL" sz="2400" b="0" i="0" u="none" strike="noStrike" cap="none" normalizeH="0" baseline="0" dirty="0" err="1">
                <a:ln>
                  <a:noFill/>
                </a:ln>
                <a:solidFill>
                  <a:schemeClr val="tx1"/>
                </a:solidFill>
                <a:effectLst/>
              </a:rPr>
              <a:t>isActive</a:t>
            </a:r>
            <a:r>
              <a:rPr kumimoji="0" lang="pl-PL" altLang="pl-PL" sz="24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lang="pl-PL" altLang="pl-PL" sz="2400" dirty="0"/>
              <a:t>	</a:t>
            </a:r>
            <a:r>
              <a:rPr kumimoji="0" lang="pl-PL" altLang="pl-PL" sz="2400" b="0" i="0" u="none" strike="noStrike" cap="none" normalizeH="0" baseline="0" dirty="0">
                <a:ln>
                  <a:noFill/>
                </a:ln>
                <a:solidFill>
                  <a:schemeClr val="tx1"/>
                </a:solidFill>
                <a:effectLst/>
              </a:rPr>
              <a:t>&lt;/p&gt;</a:t>
            </a:r>
          </a:p>
          <a:p>
            <a:endParaRPr lang="pl-PL" sz="2400" dirty="0"/>
          </a:p>
        </p:txBody>
      </p:sp>
      <p:sp>
        <p:nvSpPr>
          <p:cNvPr id="6" name="Symbol zastępczy daty 3">
            <a:extLst>
              <a:ext uri="{FF2B5EF4-FFF2-40B4-BE49-F238E27FC236}">
                <a16:creationId xmlns:a16="http://schemas.microsoft.com/office/drawing/2014/main" id="{DE1B6C40-F522-B327-A4EF-1467478789A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38574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0CF00D-3F37-3AD3-A88A-490BB7EC522B}"/>
              </a:ext>
            </a:extLst>
          </p:cNvPr>
          <p:cNvSpPr>
            <a:spLocks noGrp="1"/>
          </p:cNvSpPr>
          <p:nvPr>
            <p:ph type="title"/>
          </p:nvPr>
        </p:nvSpPr>
        <p:spPr>
          <a:xfrm>
            <a:off x="685801" y="1"/>
            <a:ext cx="10131425" cy="990600"/>
          </a:xfrm>
        </p:spPr>
        <p:txBody>
          <a:bodyPr/>
          <a:lstStyle/>
          <a:p>
            <a:pPr algn="ctr"/>
            <a:r>
              <a:rPr lang="pl-PL" dirty="0" err="1"/>
              <a:t>E</a:t>
            </a:r>
            <a:r>
              <a:rPr lang="pl-PL" sz="2000" dirty="0" err="1"/>
              <a:t>lement</a:t>
            </a:r>
            <a:r>
              <a:rPr lang="pl-PL" dirty="0" err="1"/>
              <a:t>r</a:t>
            </a:r>
            <a:r>
              <a:rPr lang="pl-PL" sz="2000" dirty="0" err="1"/>
              <a:t>ef</a:t>
            </a:r>
            <a:endParaRPr lang="pl-PL" dirty="0"/>
          </a:p>
        </p:txBody>
      </p:sp>
      <p:sp>
        <p:nvSpPr>
          <p:cNvPr id="6" name="Symbol zastępczy daty 3">
            <a:extLst>
              <a:ext uri="{FF2B5EF4-FFF2-40B4-BE49-F238E27FC236}">
                <a16:creationId xmlns:a16="http://schemas.microsoft.com/office/drawing/2014/main" id="{F5D82319-FB3D-0205-3ACA-ACFED7A00483}"/>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A535454B-789A-6A8B-B2FB-373314C28D56}"/>
              </a:ext>
            </a:extLst>
          </p:cNvPr>
          <p:cNvSpPr>
            <a:spLocks noGrp="1" noChangeArrowheads="1"/>
          </p:cNvSpPr>
          <p:nvPr>
            <p:ph sz="half" idx="1"/>
          </p:nvPr>
        </p:nvSpPr>
        <p:spPr bwMode="auto">
          <a:xfrm>
            <a:off x="685801" y="1267497"/>
            <a:ext cx="974420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err="1">
                <a:ln>
                  <a:noFill/>
                </a:ln>
                <a:solidFill>
                  <a:schemeClr val="tx1"/>
                </a:solidFill>
                <a:effectLst/>
              </a:rPr>
              <a:t>ElementRef</a:t>
            </a:r>
            <a:r>
              <a:rPr kumimoji="0" lang="pl-PL" altLang="pl-PL" sz="2000" b="0" i="0" u="none" strike="noStrike" cap="none" normalizeH="0" baseline="0" dirty="0">
                <a:ln>
                  <a:noFill/>
                </a:ln>
                <a:solidFill>
                  <a:schemeClr val="tx1"/>
                </a:solidFill>
                <a:effectLst/>
              </a:rPr>
              <a:t> to klasa </a:t>
            </a:r>
            <a:r>
              <a:rPr kumimoji="0" lang="pl-PL" altLang="pl-PL" sz="2000" b="0" i="0" u="none" strike="noStrike" cap="none" normalizeH="0" baseline="0" dirty="0" err="1">
                <a:ln>
                  <a:noFill/>
                </a:ln>
                <a:solidFill>
                  <a:schemeClr val="tx1"/>
                </a:solidFill>
                <a:effectLst/>
              </a:rPr>
              <a:t>Angulara</a:t>
            </a:r>
            <a:r>
              <a:rPr kumimoji="0" lang="pl-PL" altLang="pl-PL" sz="2000" b="0" i="0" u="none" strike="noStrike" cap="none" normalizeH="0" baseline="0" dirty="0">
                <a:ln>
                  <a:noFill/>
                </a:ln>
                <a:solidFill>
                  <a:schemeClr val="tx1"/>
                </a:solidFill>
                <a:effectLst/>
              </a:rPr>
              <a:t>, która pozwala na bezpośredni dostęp do elementu DOM.</a:t>
            </a:r>
          </a:p>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rPr>
              <a:t>Używana np. w dyrektywach do manipulacji elementami.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lang="pl-PL" altLang="pl-PL" sz="2000" dirty="0">
                <a:solidFill>
                  <a:schemeClr val="tx1">
                    <a:lumMod val="50000"/>
                  </a:schemeClr>
                </a:solidFill>
              </a:rPr>
              <a:t>//HTML</a:t>
            </a:r>
          </a:p>
          <a:p>
            <a:pPr marL="457200" lvl="1" indent="0" defTabSz="914400" eaLnBrk="0" fontAlgn="base" hangingPunct="0">
              <a:spcBef>
                <a:spcPct val="0"/>
              </a:spcBef>
              <a:spcAft>
                <a:spcPct val="0"/>
              </a:spcAft>
              <a:buClrTx/>
              <a:buSzTx/>
              <a:buNone/>
            </a:pPr>
            <a:r>
              <a:rPr lang="pl-PL" sz="2000" dirty="0"/>
              <a:t>&lt;p </a:t>
            </a:r>
            <a:r>
              <a:rPr lang="pl-PL" sz="2000" dirty="0" err="1"/>
              <a:t>appBold</a:t>
            </a:r>
            <a:r>
              <a:rPr lang="pl-PL" sz="2000" dirty="0"/>
              <a:t>&gt;Ten tekst będzie pogrubiony&lt;/p&gt;</a:t>
            </a:r>
            <a:br>
              <a:rPr lang="pl-PL" sz="2000" dirty="0"/>
            </a:br>
            <a:br>
              <a:rPr lang="pl-PL" sz="2000" dirty="0"/>
            </a:br>
            <a:r>
              <a:rPr lang="pl-PL" sz="2000" dirty="0">
                <a:solidFill>
                  <a:schemeClr val="tx1">
                    <a:lumMod val="50000"/>
                  </a:schemeClr>
                </a:solidFill>
              </a:rPr>
              <a:t>//TS</a:t>
            </a:r>
            <a:br>
              <a:rPr lang="pl-PL" sz="2000" dirty="0"/>
            </a:br>
            <a:r>
              <a:rPr lang="pl-PL" sz="2000" dirty="0"/>
              <a:t>@Directive({ </a:t>
            </a:r>
          </a:p>
          <a:p>
            <a:pPr marL="457200" lvl="1" indent="0" defTabSz="914400" eaLnBrk="0" fontAlgn="base" hangingPunct="0">
              <a:spcBef>
                <a:spcPct val="0"/>
              </a:spcBef>
              <a:spcAft>
                <a:spcPct val="0"/>
              </a:spcAft>
              <a:buClrTx/>
              <a:buSzTx/>
              <a:buNone/>
            </a:pPr>
            <a:r>
              <a:rPr lang="pl-PL" sz="2000" dirty="0"/>
              <a:t>    </a:t>
            </a:r>
            <a:r>
              <a:rPr lang="pl-PL" sz="2000" dirty="0" err="1"/>
              <a:t>selector</a:t>
            </a:r>
            <a:r>
              <a:rPr lang="pl-PL" sz="2000" dirty="0"/>
              <a:t>: '[</a:t>
            </a:r>
            <a:r>
              <a:rPr lang="pl-PL" sz="2000" dirty="0" err="1"/>
              <a:t>appBold</a:t>
            </a:r>
            <a:r>
              <a:rPr lang="pl-PL" sz="2000" dirty="0"/>
              <a:t>]’ </a:t>
            </a:r>
          </a:p>
          <a:p>
            <a:pPr marL="457200" lvl="1" indent="0" defTabSz="914400" eaLnBrk="0" fontAlgn="base" hangingPunct="0">
              <a:spcBef>
                <a:spcPct val="0"/>
              </a:spcBef>
              <a:spcAft>
                <a:spcPct val="0"/>
              </a:spcAft>
              <a:buClrTx/>
              <a:buSzTx/>
              <a:buNone/>
            </a:pPr>
            <a:r>
              <a:rPr lang="pl-PL" sz="2000" dirty="0"/>
              <a:t>}) </a:t>
            </a:r>
          </a:p>
          <a:p>
            <a:pPr marL="457200" lvl="1" indent="0" defTabSz="914400" eaLnBrk="0" fontAlgn="base" hangingPunct="0">
              <a:spcBef>
                <a:spcPct val="0"/>
              </a:spcBef>
              <a:spcAft>
                <a:spcPct val="0"/>
              </a:spcAft>
              <a:buClrTx/>
              <a:buSzTx/>
              <a:buNone/>
            </a:pPr>
            <a:r>
              <a:rPr lang="pl-PL" sz="2000" dirty="0"/>
              <a:t>export </a:t>
            </a:r>
            <a:r>
              <a:rPr lang="pl-PL" sz="2000" dirty="0" err="1"/>
              <a:t>class</a:t>
            </a:r>
            <a:r>
              <a:rPr lang="pl-PL" sz="2000" dirty="0"/>
              <a:t> </a:t>
            </a:r>
            <a:r>
              <a:rPr lang="pl-PL" sz="2000" dirty="0" err="1"/>
              <a:t>BoldDirective</a:t>
            </a:r>
            <a:r>
              <a:rPr lang="pl-PL" sz="2000" dirty="0"/>
              <a:t> </a:t>
            </a:r>
            <a:r>
              <a:rPr lang="pl-PL" sz="2000" dirty="0" err="1"/>
              <a:t>implements</a:t>
            </a:r>
            <a:r>
              <a:rPr lang="pl-PL" sz="2000" dirty="0"/>
              <a:t> </a:t>
            </a:r>
            <a:r>
              <a:rPr lang="pl-PL" sz="2000" dirty="0" err="1"/>
              <a:t>OnInit</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constructor</a:t>
            </a:r>
            <a:r>
              <a:rPr lang="pl-PL" sz="2000" dirty="0"/>
              <a:t>(</a:t>
            </a:r>
            <a:r>
              <a:rPr lang="pl-PL" sz="2000" dirty="0" err="1"/>
              <a:t>private</a:t>
            </a:r>
            <a:r>
              <a:rPr lang="pl-PL" sz="2000" dirty="0"/>
              <a:t> el: </a:t>
            </a:r>
            <a:r>
              <a:rPr lang="pl-PL" sz="2000" dirty="0" err="1"/>
              <a:t>ElementRef</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ngOnInit</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this.el.nativeElement.style.fontWeight</a:t>
            </a:r>
            <a:r>
              <a:rPr lang="pl-PL" sz="2000" dirty="0"/>
              <a:t> = '</a:t>
            </a:r>
            <a:r>
              <a:rPr lang="pl-PL" sz="2000" dirty="0" err="1"/>
              <a:t>bold</a:t>
            </a:r>
            <a:r>
              <a:rPr lang="pl-PL" sz="2000" dirty="0"/>
              <a:t>’;</a:t>
            </a:r>
          </a:p>
          <a:p>
            <a:pPr marL="457200" lvl="1" indent="0" defTabSz="914400" eaLnBrk="0" fontAlgn="base" hangingPunct="0">
              <a:spcBef>
                <a:spcPct val="0"/>
              </a:spcBef>
              <a:spcAft>
                <a:spcPct val="0"/>
              </a:spcAft>
              <a:buClrTx/>
              <a:buSzTx/>
              <a:buNone/>
            </a:pPr>
            <a:r>
              <a:rPr lang="pl-PL" sz="2000" dirty="0"/>
              <a:t>    }</a:t>
            </a:r>
          </a:p>
          <a:p>
            <a:pPr marL="457200" lvl="1" indent="0" defTabSz="914400" eaLnBrk="0" fontAlgn="base" hangingPunct="0">
              <a:spcBef>
                <a:spcPct val="0"/>
              </a:spcBef>
              <a:spcAft>
                <a:spcPct val="0"/>
              </a:spcAft>
              <a:buClrTx/>
              <a:buSzTx/>
              <a:buNone/>
            </a:pPr>
            <a:r>
              <a:rPr lang="pl-PL" sz="2000" dirty="0"/>
              <a:t>}</a:t>
            </a: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627283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DA4456-90EA-90F4-33A5-F2FFFEB61552}"/>
              </a:ext>
            </a:extLst>
          </p:cNvPr>
          <p:cNvSpPr>
            <a:spLocks noGrp="1"/>
          </p:cNvSpPr>
          <p:nvPr>
            <p:ph type="title"/>
          </p:nvPr>
        </p:nvSpPr>
        <p:spPr>
          <a:xfrm>
            <a:off x="685802" y="0"/>
            <a:ext cx="10131425" cy="1076325"/>
          </a:xfrm>
        </p:spPr>
        <p:txBody>
          <a:bodyPr/>
          <a:lstStyle/>
          <a:p>
            <a:pPr algn="ctr"/>
            <a:r>
              <a:rPr lang="pl-PL" dirty="0"/>
              <a:t>rendered2</a:t>
            </a:r>
          </a:p>
        </p:txBody>
      </p:sp>
      <p:sp>
        <p:nvSpPr>
          <p:cNvPr id="6" name="Symbol zastępczy daty 3">
            <a:extLst>
              <a:ext uri="{FF2B5EF4-FFF2-40B4-BE49-F238E27FC236}">
                <a16:creationId xmlns:a16="http://schemas.microsoft.com/office/drawing/2014/main" id="{B9B615BB-52FB-BE5C-C98A-E4BA29F3D042}"/>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506D04B2-9CE7-2F55-EB9C-3EBBA7CBF011}"/>
              </a:ext>
            </a:extLst>
          </p:cNvPr>
          <p:cNvSpPr>
            <a:spLocks noGrp="1" noChangeArrowheads="1"/>
          </p:cNvSpPr>
          <p:nvPr>
            <p:ph sz="half" idx="1"/>
          </p:nvPr>
        </p:nvSpPr>
        <p:spPr bwMode="auto">
          <a:xfrm>
            <a:off x="685802" y="1612151"/>
            <a:ext cx="1038226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rPr>
              <a:t>Renderer2 to bezpieczna i zalecana klasa </a:t>
            </a:r>
            <a:r>
              <a:rPr kumimoji="0" lang="pl-PL" altLang="pl-PL" sz="2000" b="0" i="0" u="none" strike="noStrike" cap="none" normalizeH="0" baseline="0" dirty="0" err="1">
                <a:ln>
                  <a:noFill/>
                </a:ln>
                <a:solidFill>
                  <a:schemeClr val="tx1"/>
                </a:solidFill>
                <a:effectLst/>
              </a:rPr>
              <a:t>Angulara</a:t>
            </a:r>
            <a:r>
              <a:rPr kumimoji="0" lang="pl-PL" altLang="pl-PL" sz="2000" b="0" i="0" u="none" strike="noStrike" cap="none" normalizeH="0" baseline="0" dirty="0">
                <a:ln>
                  <a:noFill/>
                </a:ln>
                <a:solidFill>
                  <a:schemeClr val="tx1"/>
                </a:solidFill>
                <a:effectLst/>
              </a:rPr>
              <a:t> do manipulacji DOM.</a:t>
            </a:r>
          </a:p>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rPr>
              <a:t>Pozwala na zmianę stylów, atrybutów i klas elementów bez bezpośredniego dostępu do DOM.</a:t>
            </a:r>
          </a:p>
          <a:p>
            <a:pPr marL="457200" lvl="1" indent="0" defTabSz="914400" eaLnBrk="0" fontAlgn="base" hangingPunct="0">
              <a:spcBef>
                <a:spcPct val="0"/>
              </a:spcBef>
              <a:spcAft>
                <a:spcPct val="0"/>
              </a:spcAft>
              <a:buClrTx/>
              <a:buSzTx/>
              <a:buNone/>
            </a:pPr>
            <a:endParaRPr lang="pl-PL" altLang="pl-PL" sz="2000" dirty="0"/>
          </a:p>
          <a:p>
            <a:pPr marL="457200" lvl="1" indent="0" defTabSz="914400" eaLnBrk="0" fontAlgn="base" hangingPunct="0">
              <a:spcBef>
                <a:spcPct val="0"/>
              </a:spcBef>
              <a:spcAft>
                <a:spcPct val="0"/>
              </a:spcAft>
              <a:buClrTx/>
              <a:buSzTx/>
              <a:buNone/>
            </a:pPr>
            <a:endParaRPr lang="pl-PL" altLang="pl-PL" sz="2000" dirty="0"/>
          </a:p>
          <a:p>
            <a:pPr marL="457200" lvl="1" indent="0" defTabSz="914400" eaLnBrk="0" fontAlgn="base" hangingPunct="0">
              <a:spcBef>
                <a:spcPct val="0"/>
              </a:spcBef>
              <a:spcAft>
                <a:spcPct val="0"/>
              </a:spcAft>
              <a:buClrTx/>
              <a:buSzTx/>
              <a:buNone/>
            </a:pPr>
            <a:r>
              <a:rPr lang="pl-PL" sz="2000" dirty="0"/>
              <a:t>&lt;p </a:t>
            </a:r>
            <a:r>
              <a:rPr lang="pl-PL" sz="2000" dirty="0" err="1"/>
              <a:t>appUnderline</a:t>
            </a:r>
            <a:r>
              <a:rPr lang="pl-PL" sz="2000" dirty="0"/>
              <a:t>&gt;Ten tekst będzie podkreślony&lt;/p&gt;</a:t>
            </a:r>
          </a:p>
          <a:p>
            <a:pPr marL="457200" lvl="1" indent="0" defTabSz="914400" eaLnBrk="0" fontAlgn="base" hangingPunct="0">
              <a:spcBef>
                <a:spcPct val="0"/>
              </a:spcBef>
              <a:spcAft>
                <a:spcPct val="0"/>
              </a:spcAft>
              <a:buClrTx/>
              <a:buSzTx/>
              <a:buNone/>
            </a:pPr>
            <a:endParaRPr kumimoji="0" lang="pl-PL" altLang="pl-PL" sz="20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lang="pl-PL" sz="2000" dirty="0"/>
              <a:t>@Directive({</a:t>
            </a:r>
          </a:p>
          <a:p>
            <a:pPr marL="457200" lvl="1" indent="0" defTabSz="914400" eaLnBrk="0" fontAlgn="base" hangingPunct="0">
              <a:spcBef>
                <a:spcPct val="0"/>
              </a:spcBef>
              <a:spcAft>
                <a:spcPct val="0"/>
              </a:spcAft>
              <a:buClrTx/>
              <a:buSzTx/>
              <a:buNone/>
            </a:pPr>
            <a:r>
              <a:rPr lang="pl-PL" sz="2000" dirty="0"/>
              <a:t>    </a:t>
            </a:r>
            <a:r>
              <a:rPr lang="pl-PL" sz="2000" dirty="0" err="1"/>
              <a:t>selector</a:t>
            </a:r>
            <a:r>
              <a:rPr lang="pl-PL" sz="2000" dirty="0"/>
              <a:t>: '[</a:t>
            </a:r>
            <a:r>
              <a:rPr lang="pl-PL" sz="2000" dirty="0" err="1"/>
              <a:t>appUnderline</a:t>
            </a:r>
            <a:r>
              <a:rPr lang="pl-PL" sz="2000" dirty="0"/>
              <a:t>]’</a:t>
            </a:r>
          </a:p>
          <a:p>
            <a:pPr marL="457200" lvl="1" indent="0" defTabSz="914400" eaLnBrk="0" fontAlgn="base" hangingPunct="0">
              <a:spcBef>
                <a:spcPct val="0"/>
              </a:spcBef>
              <a:spcAft>
                <a:spcPct val="0"/>
              </a:spcAft>
              <a:buClrTx/>
              <a:buSzTx/>
              <a:buNone/>
            </a:pPr>
            <a:r>
              <a:rPr lang="pl-PL" sz="2000" dirty="0"/>
              <a:t>})</a:t>
            </a:r>
          </a:p>
          <a:p>
            <a:pPr marL="457200" lvl="1" indent="0" defTabSz="914400" eaLnBrk="0" fontAlgn="base" hangingPunct="0">
              <a:spcBef>
                <a:spcPct val="0"/>
              </a:spcBef>
              <a:spcAft>
                <a:spcPct val="0"/>
              </a:spcAft>
              <a:buClrTx/>
              <a:buSzTx/>
              <a:buNone/>
            </a:pPr>
            <a:r>
              <a:rPr lang="pl-PL" sz="2000" dirty="0"/>
              <a:t>export </a:t>
            </a:r>
            <a:r>
              <a:rPr lang="pl-PL" sz="2000" dirty="0" err="1"/>
              <a:t>class</a:t>
            </a:r>
            <a:r>
              <a:rPr lang="pl-PL" sz="2000" dirty="0"/>
              <a:t> </a:t>
            </a:r>
            <a:r>
              <a:rPr lang="pl-PL" sz="2000" dirty="0" err="1"/>
              <a:t>UnderlineDirective</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constructor</a:t>
            </a:r>
            <a:r>
              <a:rPr lang="pl-PL" sz="2000" dirty="0"/>
              <a:t>(</a:t>
            </a:r>
            <a:r>
              <a:rPr lang="pl-PL" sz="2000" dirty="0" err="1"/>
              <a:t>private</a:t>
            </a:r>
            <a:r>
              <a:rPr lang="pl-PL" sz="2000" dirty="0"/>
              <a:t> el: </a:t>
            </a:r>
            <a:r>
              <a:rPr lang="pl-PL" sz="2000" dirty="0" err="1"/>
              <a:t>ElementRef</a:t>
            </a:r>
            <a:r>
              <a:rPr lang="pl-PL" sz="2000" dirty="0"/>
              <a:t>, </a:t>
            </a:r>
            <a:r>
              <a:rPr lang="pl-PL" sz="2000" dirty="0" err="1"/>
              <a:t>private</a:t>
            </a:r>
            <a:r>
              <a:rPr lang="pl-PL" sz="2000" dirty="0"/>
              <a:t> </a:t>
            </a:r>
            <a:r>
              <a:rPr lang="pl-PL" sz="2000" dirty="0" err="1"/>
              <a:t>renderer</a:t>
            </a:r>
            <a:r>
              <a:rPr lang="pl-PL" sz="2000" dirty="0"/>
              <a:t>: Renderer2) {</a:t>
            </a:r>
          </a:p>
          <a:p>
            <a:pPr marL="457200" lvl="1" indent="0" defTabSz="914400" eaLnBrk="0" fontAlgn="base" hangingPunct="0">
              <a:spcBef>
                <a:spcPct val="0"/>
              </a:spcBef>
              <a:spcAft>
                <a:spcPct val="0"/>
              </a:spcAft>
              <a:buClrTx/>
              <a:buSzTx/>
              <a:buNone/>
            </a:pPr>
            <a:r>
              <a:rPr lang="pl-PL" sz="2000" dirty="0"/>
              <a:t>        </a:t>
            </a:r>
            <a:r>
              <a:rPr lang="pl-PL" sz="2000" dirty="0" err="1"/>
              <a:t>this.renderer.setStyle</a:t>
            </a:r>
            <a:r>
              <a:rPr lang="pl-PL" sz="2000" dirty="0"/>
              <a:t>(</a:t>
            </a:r>
            <a:r>
              <a:rPr lang="pl-PL" sz="2000" dirty="0" err="1"/>
              <a:t>this.el.nativeElement</a:t>
            </a:r>
            <a:r>
              <a:rPr lang="pl-PL" sz="2000" dirty="0"/>
              <a:t>, '</a:t>
            </a:r>
            <a:r>
              <a:rPr lang="pl-PL" sz="2000" dirty="0" err="1"/>
              <a:t>text-decoration</a:t>
            </a:r>
            <a:r>
              <a:rPr lang="pl-PL" sz="2000" dirty="0"/>
              <a:t>', '</a:t>
            </a:r>
            <a:r>
              <a:rPr lang="pl-PL" sz="2000" dirty="0" err="1"/>
              <a:t>underline</a:t>
            </a:r>
            <a:r>
              <a:rPr lang="pl-PL" sz="2000" dirty="0"/>
              <a:t>’);</a:t>
            </a:r>
          </a:p>
          <a:p>
            <a:pPr marL="457200" lvl="1" indent="0" defTabSz="914400" eaLnBrk="0" fontAlgn="base" hangingPunct="0">
              <a:spcBef>
                <a:spcPct val="0"/>
              </a:spcBef>
              <a:spcAft>
                <a:spcPct val="0"/>
              </a:spcAft>
              <a:buClrTx/>
              <a:buSzTx/>
              <a:buNone/>
            </a:pPr>
            <a:r>
              <a:rPr lang="pl-PL" sz="2000" dirty="0"/>
              <a:t>    }</a:t>
            </a:r>
          </a:p>
          <a:p>
            <a:pPr marL="457200" lvl="1" indent="0" defTabSz="914400" eaLnBrk="0" fontAlgn="base" hangingPunct="0">
              <a:spcBef>
                <a:spcPct val="0"/>
              </a:spcBef>
              <a:spcAft>
                <a:spcPct val="0"/>
              </a:spcAft>
              <a:buClrTx/>
              <a:buSzTx/>
              <a:buNone/>
            </a:pPr>
            <a:r>
              <a:rPr lang="pl-PL" sz="2000" dirty="0"/>
              <a:t>}</a:t>
            </a:r>
            <a:endParaRPr kumimoji="0" lang="pl-PL" altLang="pl-PL"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058708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6A1BEA-F7C5-861B-EE96-F474A71D7E2F}"/>
              </a:ext>
            </a:extLst>
          </p:cNvPr>
          <p:cNvSpPr>
            <a:spLocks noGrp="1"/>
          </p:cNvSpPr>
          <p:nvPr>
            <p:ph type="title"/>
          </p:nvPr>
        </p:nvSpPr>
        <p:spPr>
          <a:xfrm>
            <a:off x="685802" y="0"/>
            <a:ext cx="10131425" cy="1057275"/>
          </a:xfrm>
        </p:spPr>
        <p:txBody>
          <a:bodyPr/>
          <a:lstStyle/>
          <a:p>
            <a:pPr algn="ctr"/>
            <a:r>
              <a:rPr lang="pl-PL" dirty="0"/>
              <a:t>@hostlistener</a:t>
            </a:r>
          </a:p>
        </p:txBody>
      </p:sp>
      <p:sp>
        <p:nvSpPr>
          <p:cNvPr id="3" name="Symbol zastępczy zawartości 2">
            <a:extLst>
              <a:ext uri="{FF2B5EF4-FFF2-40B4-BE49-F238E27FC236}">
                <a16:creationId xmlns:a16="http://schemas.microsoft.com/office/drawing/2014/main" id="{894F8A51-E644-F3EA-1A49-5B72E753103C}"/>
              </a:ext>
            </a:extLst>
          </p:cNvPr>
          <p:cNvSpPr>
            <a:spLocks noGrp="1"/>
          </p:cNvSpPr>
          <p:nvPr>
            <p:ph sz="half" idx="1"/>
          </p:nvPr>
        </p:nvSpPr>
        <p:spPr>
          <a:xfrm>
            <a:off x="685801" y="1628776"/>
            <a:ext cx="10658473" cy="4657724"/>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0" i="0" u="none" strike="noStrike" cap="none" normalizeH="0" baseline="0" dirty="0">
                <a:ln>
                  <a:noFill/>
                </a:ln>
                <a:solidFill>
                  <a:schemeClr val="tx1"/>
                </a:solidFill>
                <a:effectLst/>
              </a:rPr>
              <a:t>Dekorator </a:t>
            </a:r>
            <a:r>
              <a:rPr kumimoji="0" lang="pl-PL" altLang="pl-PL" b="1" i="0" u="none" strike="noStrike" cap="none" normalizeH="0" baseline="0" dirty="0">
                <a:ln>
                  <a:noFill/>
                </a:ln>
                <a:solidFill>
                  <a:schemeClr val="tx1"/>
                </a:solidFill>
                <a:effectLst/>
              </a:rPr>
              <a:t>@HostListener</a:t>
            </a:r>
            <a:r>
              <a:rPr kumimoji="0" lang="pl-PL" altLang="pl-PL" b="0" i="0" u="none" strike="noStrike" cap="none" normalizeH="0" baseline="0" dirty="0">
                <a:ln>
                  <a:noFill/>
                </a:ln>
                <a:solidFill>
                  <a:schemeClr val="tx1"/>
                </a:solidFill>
                <a:effectLst/>
              </a:rPr>
              <a:t> pozwala nasłuchiwać na zdarzenia (np. kliknięcia, najazdy myszką) na hoście dyrektywy lub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dirty="0"/>
          </a:p>
          <a:p>
            <a:pPr marL="0" marR="0" lvl="0" indent="0" algn="l" defTabSz="914400" rtl="0" eaLnBrk="0" fontAlgn="base" latinLnBrk="0" hangingPunct="0">
              <a:lnSpc>
                <a:spcPct val="100000"/>
              </a:lnSpc>
              <a:spcBef>
                <a:spcPct val="0"/>
              </a:spcBef>
              <a:spcAft>
                <a:spcPct val="0"/>
              </a:spcAft>
              <a:buClrTx/>
              <a:buSzTx/>
              <a:buNone/>
              <a:tabLst/>
            </a:pPr>
            <a:endParaRPr lang="pl-PL" altLang="pl-PL" dirty="0"/>
          </a:p>
          <a:p>
            <a:pPr marL="0" marR="0" lvl="0" indent="0" algn="l" defTabSz="914400" rtl="0" eaLnBrk="0" fontAlgn="base" latinLnBrk="0" hangingPunct="0">
              <a:lnSpc>
                <a:spcPct val="100000"/>
              </a:lnSpc>
              <a:spcBef>
                <a:spcPct val="0"/>
              </a:spcBef>
              <a:spcAft>
                <a:spcPct val="0"/>
              </a:spcAft>
              <a:buClrTx/>
              <a:buSzTx/>
              <a:buNone/>
              <a:tabLst/>
            </a:pPr>
            <a:r>
              <a:rPr lang="pl-PL" dirty="0"/>
              <a:t>&lt;p </a:t>
            </a:r>
            <a:r>
              <a:rPr lang="pl-PL" dirty="0" err="1"/>
              <a:t>appHoverHighlight</a:t>
            </a:r>
            <a:r>
              <a:rPr lang="pl-PL" dirty="0"/>
              <a:t>&gt;Najedź na mnie, aby zmienić kolor tła&lt;/p&gt;</a:t>
            </a:r>
          </a:p>
          <a:p>
            <a:pPr marL="0" marR="0" lvl="0" indent="0" algn="l" defTabSz="914400" rtl="0" eaLnBrk="0" fontAlgn="base" latinLnBrk="0" hangingPunct="0">
              <a:lnSpc>
                <a:spcPct val="100000"/>
              </a:lnSpc>
              <a:spcBef>
                <a:spcPct val="0"/>
              </a:spcBef>
              <a:spcAft>
                <a:spcPct val="0"/>
              </a:spcAft>
              <a:buClrTx/>
              <a:buSzTx/>
              <a:buNone/>
              <a:tabLst/>
            </a:pPr>
            <a:endParaRPr lang="pl-PL" altLang="pl-PL" dirty="0"/>
          </a:p>
          <a:p>
            <a:pPr marL="0" marR="0" lvl="0" indent="0" algn="l" defTabSz="914400" rtl="0" eaLnBrk="0" fontAlgn="base" latinLnBrk="0" hangingPunct="0">
              <a:lnSpc>
                <a:spcPct val="100000"/>
              </a:lnSpc>
              <a:spcBef>
                <a:spcPct val="0"/>
              </a:spcBef>
              <a:spcAft>
                <a:spcPct val="0"/>
              </a:spcAft>
              <a:buClrTx/>
              <a:buSzTx/>
              <a:buNone/>
              <a:tabLst/>
            </a:pPr>
            <a:r>
              <a:rPr lang="pl-PL" dirty="0"/>
              <a:t>@Directive({</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selector</a:t>
            </a:r>
            <a:r>
              <a:rPr lang="pl-PL" dirty="0"/>
              <a:t>: '[</a:t>
            </a:r>
            <a:r>
              <a:rPr lang="pl-PL" dirty="0" err="1"/>
              <a:t>appHoverHighlight</a:t>
            </a:r>
            <a:r>
              <a:rPr lang="pl-PL" dirty="0"/>
              <a:t>]’</a:t>
            </a:r>
          </a:p>
          <a:p>
            <a:pPr marL="0" marR="0" lvl="0" indent="0" algn="l" defTabSz="914400" rtl="0" eaLnBrk="0" fontAlgn="base" latinLnBrk="0" hangingPunct="0">
              <a:lnSpc>
                <a:spcPct val="100000"/>
              </a:lnSpc>
              <a:spcBef>
                <a:spcPct val="0"/>
              </a:spcBef>
              <a:spcAft>
                <a:spcPct val="0"/>
              </a:spcAft>
              <a:buClrTx/>
              <a:buSzTx/>
              <a:buNone/>
              <a:tabLst/>
            </a:pPr>
            <a:r>
              <a:rPr lang="pl-PL" dirty="0"/>
              <a:t>})</a:t>
            </a:r>
          </a:p>
          <a:p>
            <a:pPr marL="0" marR="0" lvl="0" indent="0" algn="l" defTabSz="914400" rtl="0" eaLnBrk="0" fontAlgn="base" latinLnBrk="0" hangingPunct="0">
              <a:lnSpc>
                <a:spcPct val="100000"/>
              </a:lnSpc>
              <a:spcBef>
                <a:spcPct val="0"/>
              </a:spcBef>
              <a:spcAft>
                <a:spcPct val="0"/>
              </a:spcAft>
              <a:buClrTx/>
              <a:buSzTx/>
              <a:buNone/>
              <a:tabLst/>
            </a:pPr>
            <a:r>
              <a:rPr lang="pl-PL" dirty="0"/>
              <a:t>export </a:t>
            </a:r>
            <a:r>
              <a:rPr lang="pl-PL" dirty="0" err="1"/>
              <a:t>class</a:t>
            </a:r>
            <a:r>
              <a:rPr lang="pl-PL" dirty="0"/>
              <a:t> </a:t>
            </a:r>
            <a:r>
              <a:rPr lang="pl-PL" dirty="0" err="1"/>
              <a:t>HoverHighlightDirective</a:t>
            </a:r>
            <a:r>
              <a:rPr lang="pl-PL" dirty="0"/>
              <a:t> { </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constructor</a:t>
            </a:r>
            <a:r>
              <a:rPr lang="pl-PL" dirty="0"/>
              <a:t>(</a:t>
            </a:r>
            <a:r>
              <a:rPr lang="pl-PL" dirty="0" err="1"/>
              <a:t>private</a:t>
            </a:r>
            <a:r>
              <a:rPr lang="pl-PL" dirty="0"/>
              <a:t> el: </a:t>
            </a:r>
            <a:r>
              <a:rPr lang="pl-PL" dirty="0" err="1"/>
              <a:t>ElementRef</a:t>
            </a:r>
            <a:r>
              <a:rPr lang="pl-PL" dirty="0"/>
              <a:t>, </a:t>
            </a:r>
            <a:r>
              <a:rPr lang="pl-PL" dirty="0" err="1"/>
              <a:t>private</a:t>
            </a:r>
            <a:r>
              <a:rPr lang="pl-PL" dirty="0"/>
              <a:t> </a:t>
            </a:r>
            <a:r>
              <a:rPr lang="pl-PL" dirty="0" err="1"/>
              <a:t>renderer</a:t>
            </a:r>
            <a:r>
              <a:rPr lang="pl-PL" dirty="0"/>
              <a:t>: Renderer2) {}</a:t>
            </a:r>
          </a:p>
          <a:p>
            <a:pPr marL="0" marR="0" lvl="0" indent="0" algn="l" defTabSz="914400" rtl="0" eaLnBrk="0" fontAlgn="base" latinLnBrk="0" hangingPunct="0">
              <a:lnSpc>
                <a:spcPct val="100000"/>
              </a:lnSpc>
              <a:spcBef>
                <a:spcPct val="0"/>
              </a:spcBef>
              <a:spcAft>
                <a:spcPct val="0"/>
              </a:spcAft>
              <a:buClrTx/>
              <a:buSzTx/>
              <a:buNone/>
              <a:tabLst/>
            </a:pPr>
            <a:endParaRPr lang="pl-PL" dirty="0"/>
          </a:p>
          <a:p>
            <a:pPr marL="0" marR="0" lvl="0" indent="0" algn="l" defTabSz="914400" rtl="0" eaLnBrk="0" fontAlgn="base" latinLnBrk="0" hangingPunct="0">
              <a:lnSpc>
                <a:spcPct val="100000"/>
              </a:lnSpc>
              <a:spcBef>
                <a:spcPct val="0"/>
              </a:spcBef>
              <a:spcAft>
                <a:spcPct val="0"/>
              </a:spcAft>
              <a:buClrTx/>
              <a:buSzTx/>
              <a:buNone/>
              <a:tabLst/>
            </a:pPr>
            <a:r>
              <a:rPr lang="pl-PL" dirty="0"/>
              <a:t>    @HostListener('mouseenter') </a:t>
            </a:r>
            <a:r>
              <a:rPr lang="pl-PL" dirty="0" err="1"/>
              <a:t>onMouseEnter</a:t>
            </a: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this.renderer.setStyle</a:t>
            </a:r>
            <a:r>
              <a:rPr lang="pl-PL" dirty="0"/>
              <a:t>(</a:t>
            </a:r>
            <a:r>
              <a:rPr lang="pl-PL" dirty="0" err="1"/>
              <a:t>this.el.nativeElement</a:t>
            </a:r>
            <a:r>
              <a:rPr lang="pl-PL" dirty="0"/>
              <a:t>, '</a:t>
            </a:r>
            <a:r>
              <a:rPr lang="pl-PL" dirty="0" err="1"/>
              <a:t>background-color</a:t>
            </a:r>
            <a:r>
              <a:rPr lang="pl-PL" dirty="0"/>
              <a:t>', '</a:t>
            </a:r>
            <a:r>
              <a:rPr lang="pl-PL" dirty="0" err="1"/>
              <a:t>lightblue</a:t>
            </a:r>
            <a:r>
              <a:rPr lang="pl-PL" dirty="0"/>
              <a:t>’);</a:t>
            </a:r>
          </a:p>
          <a:p>
            <a:pPr marL="0" marR="0" lvl="0" indent="0" algn="l" defTabSz="914400" rtl="0" eaLnBrk="0" fontAlgn="base" latinLnBrk="0" hangingPunct="0">
              <a:lnSpc>
                <a:spcPct val="100000"/>
              </a:lnSpc>
              <a:spcBef>
                <a:spcPct val="0"/>
              </a:spcBef>
              <a:spcAft>
                <a:spcPct val="0"/>
              </a:spcAft>
              <a:buClrTx/>
              <a:buSzTx/>
              <a:buNone/>
              <a:tabLst/>
            </a:pP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@HostListener('mouseleave') </a:t>
            </a:r>
            <a:r>
              <a:rPr lang="pl-PL" dirty="0" err="1"/>
              <a:t>onMouseLeave</a:t>
            </a: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this.renderer.removeStyle</a:t>
            </a:r>
            <a:r>
              <a:rPr lang="pl-PL" dirty="0"/>
              <a:t>(</a:t>
            </a:r>
            <a:r>
              <a:rPr lang="pl-PL" dirty="0" err="1"/>
              <a:t>this.el.nativeElement</a:t>
            </a:r>
            <a:r>
              <a:rPr lang="pl-PL" dirty="0"/>
              <a:t>, '</a:t>
            </a:r>
            <a:r>
              <a:rPr lang="pl-PL" dirty="0" err="1"/>
              <a:t>background-color</a:t>
            </a: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a:t>
            </a: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sp>
        <p:nvSpPr>
          <p:cNvPr id="6" name="Symbol zastępczy daty 3">
            <a:extLst>
              <a:ext uri="{FF2B5EF4-FFF2-40B4-BE49-F238E27FC236}">
                <a16:creationId xmlns:a16="http://schemas.microsoft.com/office/drawing/2014/main" id="{D7AB7A11-BCC3-2C7E-8B02-024C155C95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4555775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EEF6C28-2CF4-08A4-3E11-24029BF65E4F}"/>
              </a:ext>
            </a:extLst>
          </p:cNvPr>
          <p:cNvSpPr>
            <a:spLocks noGrp="1"/>
          </p:cNvSpPr>
          <p:nvPr>
            <p:ph type="title"/>
          </p:nvPr>
        </p:nvSpPr>
        <p:spPr>
          <a:xfrm>
            <a:off x="685802" y="0"/>
            <a:ext cx="10131425" cy="1075281"/>
          </a:xfrm>
        </p:spPr>
        <p:txBody>
          <a:bodyPr/>
          <a:lstStyle/>
          <a:p>
            <a:pPr algn="ctr"/>
            <a:r>
              <a:rPr lang="pl-PL" dirty="0"/>
              <a:t>.PIPE()</a:t>
            </a:r>
          </a:p>
        </p:txBody>
      </p:sp>
      <p:sp>
        <p:nvSpPr>
          <p:cNvPr id="6" name="Symbol zastępczy daty 3">
            <a:extLst>
              <a:ext uri="{FF2B5EF4-FFF2-40B4-BE49-F238E27FC236}">
                <a16:creationId xmlns:a16="http://schemas.microsoft.com/office/drawing/2014/main" id="{B99599CC-F748-4889-3F59-56A388E9B41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1205C9EC-2697-6785-0A44-5855DB9C7A21}"/>
              </a:ext>
            </a:extLst>
          </p:cNvPr>
          <p:cNvSpPr>
            <a:spLocks noGrp="1" noChangeArrowheads="1"/>
          </p:cNvSpPr>
          <p:nvPr>
            <p:ph sz="half" idx="1"/>
          </p:nvPr>
        </p:nvSpPr>
        <p:spPr bwMode="auto">
          <a:xfrm>
            <a:off x="685802" y="1165874"/>
            <a:ext cx="11010898"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pl-PL" altLang="pl-PL" sz="2000" b="1" i="0" u="none" strike="noStrike" cap="none" normalizeH="0" baseline="0" dirty="0" err="1">
                <a:ln>
                  <a:noFill/>
                </a:ln>
                <a:solidFill>
                  <a:schemeClr val="tx1"/>
                </a:solidFill>
                <a:effectLst/>
              </a:rPr>
              <a:t>pipe</a:t>
            </a:r>
            <a:r>
              <a:rPr kumimoji="0" lang="pl-PL" altLang="pl-PL" sz="2000" b="0" i="0" u="none" strike="noStrike" cap="none" normalizeH="0" baseline="0" dirty="0">
                <a:ln>
                  <a:noFill/>
                </a:ln>
                <a:solidFill>
                  <a:schemeClr val="tx1"/>
                </a:solidFill>
                <a:effectLst/>
              </a:rPr>
              <a:t> to metoda używana do przetwarzania danych w strumieniach </a:t>
            </a:r>
            <a:r>
              <a:rPr kumimoji="0" lang="pl-PL" altLang="pl-PL" sz="2000" b="0" i="0" u="none" strike="noStrike" cap="none" normalizeH="0" baseline="0" dirty="0" err="1">
                <a:ln>
                  <a:noFill/>
                </a:ln>
                <a:solidFill>
                  <a:schemeClr val="tx1"/>
                </a:solidFill>
                <a:effectLst/>
              </a:rPr>
              <a:t>RxJS</a:t>
            </a:r>
            <a:r>
              <a:rPr kumimoji="0" lang="pl-PL" altLang="pl-PL" sz="2000" b="0" i="0" u="none" strike="noStrike" cap="none" normalizeH="0" baseline="0" dirty="0">
                <a:ln>
                  <a:noFill/>
                </a:ln>
                <a:solidFill>
                  <a:schemeClr val="tx1"/>
                </a:solidFill>
                <a:effectLst/>
              </a:rPr>
              <a:t> (np. </a:t>
            </a:r>
            <a:r>
              <a:rPr kumimoji="0" lang="pl-PL" altLang="pl-PL" sz="2000" b="0"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pl-PL" altLang="pl-PL" sz="2000" b="0" i="0" u="none" strike="noStrike" cap="none" normalizeH="0" baseline="0" dirty="0">
                <a:ln>
                  <a:noFill/>
                </a:ln>
                <a:solidFill>
                  <a:schemeClr val="tx1"/>
                </a:solidFill>
                <a:effectLst/>
              </a:rPr>
              <a:t>Pozwala łączyć różne operatory </a:t>
            </a:r>
            <a:r>
              <a:rPr kumimoji="0" lang="pl-PL" altLang="pl-PL" sz="2000" b="0" i="0" u="none" strike="noStrike" cap="none" normalizeH="0" baseline="0" dirty="0" err="1">
                <a:ln>
                  <a:noFill/>
                </a:ln>
                <a:solidFill>
                  <a:schemeClr val="tx1"/>
                </a:solidFill>
                <a:effectLst/>
              </a:rPr>
              <a:t>RxJS</a:t>
            </a:r>
            <a:r>
              <a:rPr kumimoji="0" lang="pl-PL" altLang="pl-PL" sz="2000" b="0" i="0" u="none" strike="noStrike" cap="none" normalizeH="0" baseline="0" dirty="0">
                <a:ln>
                  <a:noFill/>
                </a:ln>
                <a:solidFill>
                  <a:schemeClr val="tx1"/>
                </a:solidFill>
                <a:effectLst/>
              </a:rPr>
              <a:t> w logicznym łańcuchu przetwarzania.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1" i="0" u="none" strike="noStrike" cap="none" normalizeH="0" baseline="0" dirty="0">
                <a:ln>
                  <a:noFill/>
                </a:ln>
                <a:solidFill>
                  <a:schemeClr val="tx1"/>
                </a:solidFill>
                <a:effectLst/>
                <a:latin typeface="Arial" panose="020B0604020202020204" pitchFamily="34" charset="0"/>
              </a:rPr>
              <a:t>Najczęściej używane operatory:</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a:ln>
                  <a:noFill/>
                </a:ln>
                <a:solidFill>
                  <a:schemeClr val="tx1"/>
                </a:solidFill>
                <a:effectLst/>
                <a:latin typeface="Arial Unicode MS"/>
              </a:rPr>
              <a:t>map</a:t>
            </a:r>
            <a:r>
              <a:rPr kumimoji="0" lang="pl-PL" altLang="pl-PL" sz="2000" b="0" i="0" u="none" strike="noStrike" cap="none" normalizeH="0" baseline="0" dirty="0">
                <a:ln>
                  <a:noFill/>
                </a:ln>
                <a:solidFill>
                  <a:schemeClr val="tx1"/>
                </a:solidFill>
                <a:effectLst/>
              </a:rPr>
              <a:t> – transformacja danych.</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err="1">
                <a:ln>
                  <a:noFill/>
                </a:ln>
                <a:solidFill>
                  <a:schemeClr val="tx1"/>
                </a:solidFill>
                <a:effectLst/>
                <a:latin typeface="Arial Unicode MS"/>
              </a:rPr>
              <a:t>filter</a:t>
            </a:r>
            <a:r>
              <a:rPr kumimoji="0" lang="pl-PL" altLang="pl-PL" sz="2000" b="0" i="0" u="none" strike="noStrike" cap="none" normalizeH="0" baseline="0" dirty="0">
                <a:ln>
                  <a:noFill/>
                </a:ln>
                <a:solidFill>
                  <a:schemeClr val="tx1"/>
                </a:solidFill>
                <a:effectLst/>
              </a:rPr>
              <a:t> – filtrowanie danych.</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err="1">
                <a:ln>
                  <a:noFill/>
                </a:ln>
                <a:solidFill>
                  <a:schemeClr val="tx1"/>
                </a:solidFill>
                <a:effectLst/>
                <a:latin typeface="Arial Unicode MS"/>
              </a:rPr>
              <a:t>debounceTime</a:t>
            </a:r>
            <a:r>
              <a:rPr kumimoji="0" lang="pl-PL" altLang="pl-PL" sz="2000" b="0" i="0" u="none" strike="noStrike" cap="none" normalizeH="0" baseline="0" dirty="0">
                <a:ln>
                  <a:noFill/>
                </a:ln>
                <a:solidFill>
                  <a:schemeClr val="tx1"/>
                </a:solidFill>
                <a:effectLst/>
              </a:rPr>
              <a:t> – opóźnianie zdarzeń.</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err="1">
                <a:ln>
                  <a:noFill/>
                </a:ln>
                <a:solidFill>
                  <a:schemeClr val="tx1"/>
                </a:solidFill>
                <a:effectLst/>
                <a:latin typeface="Arial Unicode MS"/>
              </a:rPr>
              <a:t>mergeMap</a:t>
            </a:r>
            <a:r>
              <a:rPr kumimoji="0" lang="pl-PL" altLang="pl-PL" sz="2000" b="0" i="0" u="none" strike="noStrike" cap="none" normalizeH="0" baseline="0" dirty="0">
                <a:ln>
                  <a:noFill/>
                </a:ln>
                <a:solidFill>
                  <a:schemeClr val="tx1"/>
                </a:solidFill>
                <a:effectLst/>
              </a:rPr>
              <a:t>, </a:t>
            </a:r>
            <a:r>
              <a:rPr kumimoji="0" lang="pl-PL" altLang="pl-PL" sz="2000" b="0" i="0" u="none" strike="noStrike" cap="none" normalizeH="0" baseline="0" dirty="0" err="1">
                <a:ln>
                  <a:noFill/>
                </a:ln>
                <a:solidFill>
                  <a:schemeClr val="tx1"/>
                </a:solidFill>
                <a:effectLst/>
                <a:latin typeface="Arial Unicode MS"/>
              </a:rPr>
              <a:t>switchMap</a:t>
            </a:r>
            <a:r>
              <a:rPr kumimoji="0" lang="pl-PL" altLang="pl-PL" sz="2000" b="0" i="0" u="none" strike="noStrike" cap="none" normalizeH="0" baseline="0" dirty="0">
                <a:ln>
                  <a:noFill/>
                </a:ln>
                <a:solidFill>
                  <a:schemeClr val="tx1"/>
                </a:solidFill>
                <a:effectLst/>
              </a:rPr>
              <a:t> – zarządzanie strumieniami.</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pl-PL" sz="2000" dirty="0" err="1"/>
              <a:t>ngOnInit</a:t>
            </a:r>
            <a:r>
              <a:rPr lang="pl-PL" sz="2000" dirty="0"/>
              <a:t>() {</a:t>
            </a:r>
          </a:p>
          <a:p>
            <a:pPr marL="0" marR="0" lvl="0" indent="0" algn="l" defTabSz="914400" rtl="0" eaLnBrk="0" fontAlgn="base" latinLnBrk="0" hangingPunct="0">
              <a:lnSpc>
                <a:spcPct val="100000"/>
              </a:lnSpc>
              <a:spcBef>
                <a:spcPct val="0"/>
              </a:spcBef>
              <a:spcAft>
                <a:spcPct val="0"/>
              </a:spcAft>
              <a:buClrTx/>
              <a:buSzTx/>
              <a:buNone/>
              <a:tabLst/>
            </a:pPr>
            <a:r>
              <a:rPr lang="pl-PL" sz="2000" dirty="0"/>
              <a:t>    of(1, 2, 3, 4, 5) .</a:t>
            </a:r>
            <a:r>
              <a:rPr lang="pl-PL" sz="2000" dirty="0" err="1"/>
              <a:t>pipe</a:t>
            </a:r>
            <a:r>
              <a:rPr lang="pl-PL" sz="2000" dirty="0"/>
              <a:t>(</a:t>
            </a:r>
          </a:p>
          <a:p>
            <a:pPr marL="0" marR="0" lvl="0" indent="0" algn="l" defTabSz="914400" rtl="0" eaLnBrk="0" fontAlgn="base" latinLnBrk="0" hangingPunct="0">
              <a:lnSpc>
                <a:spcPct val="100000"/>
              </a:lnSpc>
              <a:spcBef>
                <a:spcPct val="0"/>
              </a:spcBef>
              <a:spcAft>
                <a:spcPct val="0"/>
              </a:spcAft>
              <a:buClrTx/>
              <a:buSzTx/>
              <a:buNone/>
              <a:tabLst/>
            </a:pPr>
            <a:r>
              <a:rPr lang="pl-PL" sz="2000" dirty="0"/>
              <a:t>        </a:t>
            </a:r>
            <a:r>
              <a:rPr lang="pl-PL" sz="2000" dirty="0" err="1"/>
              <a:t>filter</a:t>
            </a:r>
            <a:r>
              <a:rPr lang="pl-PL" sz="2000" dirty="0"/>
              <a:t>(</a:t>
            </a:r>
            <a:r>
              <a:rPr lang="pl-PL" sz="2000" dirty="0" err="1"/>
              <a:t>value</a:t>
            </a:r>
            <a:r>
              <a:rPr lang="pl-PL" sz="2000" dirty="0"/>
              <a:t> =&gt; </a:t>
            </a:r>
            <a:r>
              <a:rPr lang="pl-PL" sz="2000" dirty="0" err="1"/>
              <a:t>value</a:t>
            </a:r>
            <a:r>
              <a:rPr lang="pl-PL" sz="2000" dirty="0"/>
              <a:t> % 2 === 0), // Przepuść tylko parzyste liczby</a:t>
            </a:r>
          </a:p>
          <a:p>
            <a:pPr marL="0" marR="0" lvl="0" indent="0" algn="l" defTabSz="914400" rtl="0" eaLnBrk="0" fontAlgn="base" latinLnBrk="0" hangingPunct="0">
              <a:lnSpc>
                <a:spcPct val="100000"/>
              </a:lnSpc>
              <a:spcBef>
                <a:spcPct val="0"/>
              </a:spcBef>
              <a:spcAft>
                <a:spcPct val="0"/>
              </a:spcAft>
              <a:buClrTx/>
              <a:buSzTx/>
              <a:buNone/>
              <a:tabLst/>
            </a:pPr>
            <a:r>
              <a:rPr lang="pl-PL" sz="2000" dirty="0"/>
              <a:t>        map(</a:t>
            </a:r>
            <a:r>
              <a:rPr lang="pl-PL" sz="2000" dirty="0" err="1"/>
              <a:t>value</a:t>
            </a:r>
            <a:r>
              <a:rPr lang="pl-PL" sz="2000" dirty="0"/>
              <a:t> =&gt; </a:t>
            </a:r>
            <a:r>
              <a:rPr lang="pl-PL" sz="2000" dirty="0" err="1"/>
              <a:t>value</a:t>
            </a:r>
            <a:r>
              <a:rPr lang="pl-PL" sz="2000" dirty="0"/>
              <a:t> * 10) // Pomnóż każdą liczbę przez 10 )</a:t>
            </a:r>
          </a:p>
          <a:p>
            <a:pPr marL="0" marR="0" lvl="0" indent="0" algn="l" defTabSz="914400" rtl="0" eaLnBrk="0" fontAlgn="base" latinLnBrk="0" hangingPunct="0">
              <a:lnSpc>
                <a:spcPct val="100000"/>
              </a:lnSpc>
              <a:spcBef>
                <a:spcPct val="0"/>
              </a:spcBef>
              <a:spcAft>
                <a:spcPct val="0"/>
              </a:spcAft>
              <a:buClrTx/>
              <a:buSzTx/>
              <a:buNone/>
              <a:tabLst/>
            </a:pPr>
            <a:r>
              <a:rPr lang="pl-PL" sz="2000" dirty="0"/>
              <a:t>    .</a:t>
            </a:r>
            <a:r>
              <a:rPr lang="pl-PL" sz="2000" dirty="0" err="1"/>
              <a:t>subscribe</a:t>
            </a:r>
            <a:r>
              <a:rPr lang="pl-PL" sz="2000" dirty="0"/>
              <a:t>(</a:t>
            </a:r>
            <a:r>
              <a:rPr lang="pl-PL" sz="2000" dirty="0" err="1"/>
              <a:t>result</a:t>
            </a:r>
            <a:r>
              <a:rPr lang="pl-PL" sz="2000" dirty="0"/>
              <a:t> =&gt; console.log(</a:t>
            </a:r>
            <a:r>
              <a:rPr lang="pl-PL" sz="2000" dirty="0" err="1"/>
              <a:t>result</a:t>
            </a:r>
            <a:r>
              <a:rPr lang="pl-PL" sz="2000" dirty="0"/>
              <a:t>)); // Wynik: 20, 40</a:t>
            </a:r>
          </a:p>
          <a:p>
            <a:pPr marL="0" marR="0" lvl="0" indent="0" algn="l" defTabSz="914400" rtl="0" eaLnBrk="0" fontAlgn="base" latinLnBrk="0" hangingPunct="0">
              <a:lnSpc>
                <a:spcPct val="100000"/>
              </a:lnSpc>
              <a:spcBef>
                <a:spcPct val="0"/>
              </a:spcBef>
              <a:spcAft>
                <a:spcPct val="0"/>
              </a:spcAft>
              <a:buClrTx/>
              <a:buSzTx/>
              <a:buNone/>
              <a:tabLst/>
            </a:pPr>
            <a:r>
              <a:rPr lang="pl-PL" sz="2000" dirty="0"/>
              <a:t>}</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960186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55505-9F3D-754E-3305-62FE2BB677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B545BC1-57EF-F123-049B-03471CA3853D}"/>
              </a:ext>
            </a:extLst>
          </p:cNvPr>
          <p:cNvSpPr>
            <a:spLocks noGrp="1"/>
          </p:cNvSpPr>
          <p:nvPr>
            <p:ph type="title"/>
          </p:nvPr>
        </p:nvSpPr>
        <p:spPr>
          <a:xfrm>
            <a:off x="756182" y="-3175"/>
            <a:ext cx="10131425" cy="1456267"/>
          </a:xfrm>
        </p:spPr>
        <p:txBody>
          <a:bodyPr/>
          <a:lstStyle/>
          <a:p>
            <a:pPr algn="ctr"/>
            <a:r>
              <a:rPr lang="pl-PL" dirty="0"/>
              <a:t>Module 7 - </a:t>
            </a:r>
            <a:r>
              <a:rPr lang="pl-PL" dirty="0" err="1"/>
              <a:t>finish</a:t>
            </a:r>
            <a:endParaRPr lang="pl-PL" dirty="0"/>
          </a:p>
        </p:txBody>
      </p:sp>
      <p:sp>
        <p:nvSpPr>
          <p:cNvPr id="3" name="Symbol zastępczy zawartości 2">
            <a:extLst>
              <a:ext uri="{FF2B5EF4-FFF2-40B4-BE49-F238E27FC236}">
                <a16:creationId xmlns:a16="http://schemas.microsoft.com/office/drawing/2014/main" id="{35D7C72C-083B-FD1C-628A-3B1F86118DB8}"/>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CE5E261F-F0D2-4502-8EF6-4E40DF5010B9}"/>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2C985843-F3B8-A657-8B39-9DAC65658AE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0523868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DE341-10A3-5CB7-E9FC-0D83BE127A2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2B6277A-B1FC-2C45-4981-3FB8A82AF79E}"/>
              </a:ext>
            </a:extLst>
          </p:cNvPr>
          <p:cNvSpPr>
            <a:spLocks noGrp="1"/>
          </p:cNvSpPr>
          <p:nvPr>
            <p:ph type="title"/>
          </p:nvPr>
        </p:nvSpPr>
        <p:spPr>
          <a:xfrm>
            <a:off x="704851" y="-5673"/>
            <a:ext cx="10131425" cy="1456267"/>
          </a:xfrm>
        </p:spPr>
        <p:txBody>
          <a:bodyPr/>
          <a:lstStyle/>
          <a:p>
            <a:pPr algn="ctr"/>
            <a:r>
              <a:rPr lang="pl-PL" dirty="0"/>
              <a:t>Module 8 – start - Filtrowanie i wyszukiwanie</a:t>
            </a:r>
          </a:p>
        </p:txBody>
      </p:sp>
      <p:sp>
        <p:nvSpPr>
          <p:cNvPr id="6" name="Symbol zastępczy daty 3">
            <a:extLst>
              <a:ext uri="{FF2B5EF4-FFF2-40B4-BE49-F238E27FC236}">
                <a16:creationId xmlns:a16="http://schemas.microsoft.com/office/drawing/2014/main" id="{3D8C082D-234A-4890-F020-8C0E8A4F2EE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pSp>
        <p:nvGrpSpPr>
          <p:cNvPr id="3" name="Grupa 2">
            <a:extLst>
              <a:ext uri="{FF2B5EF4-FFF2-40B4-BE49-F238E27FC236}">
                <a16:creationId xmlns:a16="http://schemas.microsoft.com/office/drawing/2014/main" id="{73E68610-2F57-65C6-D4A9-2FFFCCFFE397}"/>
              </a:ext>
            </a:extLst>
          </p:cNvPr>
          <p:cNvGrpSpPr/>
          <p:nvPr/>
        </p:nvGrpSpPr>
        <p:grpSpPr>
          <a:xfrm>
            <a:off x="1030287" y="1586053"/>
            <a:ext cx="10131425" cy="873953"/>
            <a:chOff x="0" y="66082"/>
            <a:chExt cx="10131425" cy="873953"/>
          </a:xfrm>
        </p:grpSpPr>
        <p:sp>
          <p:nvSpPr>
            <p:cNvPr id="5" name="Prostokąt: zaokrąglone rogi 4">
              <a:extLst>
                <a:ext uri="{FF2B5EF4-FFF2-40B4-BE49-F238E27FC236}">
                  <a16:creationId xmlns:a16="http://schemas.microsoft.com/office/drawing/2014/main" id="{9E7EAE34-D114-EA71-60D2-8125D76FE592}"/>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Prostokąt: zaokrąglone rogi 4">
              <a:extLst>
                <a:ext uri="{FF2B5EF4-FFF2-40B4-BE49-F238E27FC236}">
                  <a16:creationId xmlns:a16="http://schemas.microsoft.com/office/drawing/2014/main" id="{358DE82E-66E3-67A9-190F-5C8A267B588D}"/>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8" name="Grupa 7">
            <a:extLst>
              <a:ext uri="{FF2B5EF4-FFF2-40B4-BE49-F238E27FC236}">
                <a16:creationId xmlns:a16="http://schemas.microsoft.com/office/drawing/2014/main" id="{2288B38F-3B72-31EF-60D5-F74F5EFC8D99}"/>
              </a:ext>
            </a:extLst>
          </p:cNvPr>
          <p:cNvGrpSpPr/>
          <p:nvPr/>
        </p:nvGrpSpPr>
        <p:grpSpPr>
          <a:xfrm>
            <a:off x="1030287" y="2523366"/>
            <a:ext cx="10131425" cy="873953"/>
            <a:chOff x="0" y="1003395"/>
            <a:chExt cx="10131425" cy="873953"/>
          </a:xfrm>
        </p:grpSpPr>
        <p:sp>
          <p:nvSpPr>
            <p:cNvPr id="9" name="Prostokąt: zaokrąglone rogi 8">
              <a:extLst>
                <a:ext uri="{FF2B5EF4-FFF2-40B4-BE49-F238E27FC236}">
                  <a16:creationId xmlns:a16="http://schemas.microsoft.com/office/drawing/2014/main" id="{6C62DB88-6389-02AA-83D2-7734A2B3FFDE}"/>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Prostokąt: zaokrąglone rogi 6">
              <a:extLst>
                <a:ext uri="{FF2B5EF4-FFF2-40B4-BE49-F238E27FC236}">
                  <a16:creationId xmlns:a16="http://schemas.microsoft.com/office/drawing/2014/main" id="{C5D8FADD-1E53-BB09-F866-F66585468098}"/>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module_8_start</a:t>
              </a:r>
              <a:endParaRPr lang="pl-PL" sz="2200" kern="1200" dirty="0"/>
            </a:p>
          </p:txBody>
        </p:sp>
      </p:grpSp>
      <p:grpSp>
        <p:nvGrpSpPr>
          <p:cNvPr id="11" name="Grupa 10">
            <a:extLst>
              <a:ext uri="{FF2B5EF4-FFF2-40B4-BE49-F238E27FC236}">
                <a16:creationId xmlns:a16="http://schemas.microsoft.com/office/drawing/2014/main" id="{AC95EC73-9496-1929-CA00-8A274C8AE371}"/>
              </a:ext>
            </a:extLst>
          </p:cNvPr>
          <p:cNvGrpSpPr/>
          <p:nvPr/>
        </p:nvGrpSpPr>
        <p:grpSpPr>
          <a:xfrm>
            <a:off x="1030287" y="3460679"/>
            <a:ext cx="10131425" cy="873953"/>
            <a:chOff x="0" y="1940708"/>
            <a:chExt cx="10131425" cy="873953"/>
          </a:xfrm>
        </p:grpSpPr>
        <p:sp>
          <p:nvSpPr>
            <p:cNvPr id="12" name="Prostokąt: zaokrąglone rogi 11">
              <a:extLst>
                <a:ext uri="{FF2B5EF4-FFF2-40B4-BE49-F238E27FC236}">
                  <a16:creationId xmlns:a16="http://schemas.microsoft.com/office/drawing/2014/main" id="{F4DDE238-DA60-7A6A-F84B-10798DB0C7FE}"/>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Prostokąt: zaokrąglone rogi 8">
              <a:extLst>
                <a:ext uri="{FF2B5EF4-FFF2-40B4-BE49-F238E27FC236}">
                  <a16:creationId xmlns:a16="http://schemas.microsoft.com/office/drawing/2014/main" id="{70F131F1-9DB6-6699-D6C1-7D381ADD2074}"/>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14" name="Grupa 13">
            <a:extLst>
              <a:ext uri="{FF2B5EF4-FFF2-40B4-BE49-F238E27FC236}">
                <a16:creationId xmlns:a16="http://schemas.microsoft.com/office/drawing/2014/main" id="{42F23C30-F397-F064-C092-EABB15DF8CD8}"/>
              </a:ext>
            </a:extLst>
          </p:cNvPr>
          <p:cNvGrpSpPr/>
          <p:nvPr/>
        </p:nvGrpSpPr>
        <p:grpSpPr>
          <a:xfrm>
            <a:off x="1030287" y="4397993"/>
            <a:ext cx="10131425" cy="873953"/>
            <a:chOff x="0" y="2878022"/>
            <a:chExt cx="10131425" cy="873953"/>
          </a:xfrm>
        </p:grpSpPr>
        <p:sp>
          <p:nvSpPr>
            <p:cNvPr id="15" name="Prostokąt: zaokrąglone rogi 14">
              <a:extLst>
                <a:ext uri="{FF2B5EF4-FFF2-40B4-BE49-F238E27FC236}">
                  <a16:creationId xmlns:a16="http://schemas.microsoft.com/office/drawing/2014/main" id="{35C19678-E4F5-DA7E-F3A4-C2B66A5596AE}"/>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Prostokąt: zaokrąglone rogi 10">
              <a:extLst>
                <a:ext uri="{FF2B5EF4-FFF2-40B4-BE49-F238E27FC236}">
                  <a16:creationId xmlns:a16="http://schemas.microsoft.com/office/drawing/2014/main" id="{35AD09C3-A81C-5F67-1A49-10885D105DBB}"/>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1334603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64B0BC-214E-DAEF-A576-13BA93498E04}"/>
              </a:ext>
            </a:extLst>
          </p:cNvPr>
          <p:cNvSpPr>
            <a:spLocks noGrp="1"/>
          </p:cNvSpPr>
          <p:nvPr>
            <p:ph type="title"/>
          </p:nvPr>
        </p:nvSpPr>
        <p:spPr/>
        <p:txBody>
          <a:bodyPr/>
          <a:lstStyle/>
          <a:p>
            <a:pPr algn="ctr"/>
            <a:r>
              <a:rPr lang="pl-PL" dirty="0"/>
              <a:t>Dlaczego warto Postawić na </a:t>
            </a:r>
            <a:r>
              <a:rPr lang="pl-PL" dirty="0" err="1"/>
              <a:t>Angular</a:t>
            </a:r>
            <a:r>
              <a:rPr lang="pl-PL" dirty="0"/>
              <a:t>?</a:t>
            </a:r>
          </a:p>
        </p:txBody>
      </p:sp>
      <p:graphicFrame>
        <p:nvGraphicFramePr>
          <p:cNvPr id="6" name="Symbol zastępczy zawartości 5">
            <a:extLst>
              <a:ext uri="{FF2B5EF4-FFF2-40B4-BE49-F238E27FC236}">
                <a16:creationId xmlns:a16="http://schemas.microsoft.com/office/drawing/2014/main" id="{EE0896A9-B7CA-301C-1BBF-6AF4AAEBFF8F}"/>
              </a:ext>
            </a:extLst>
          </p:cNvPr>
          <p:cNvGraphicFramePr>
            <a:graphicFrameLocks noGrp="1"/>
          </p:cNvGraphicFramePr>
          <p:nvPr>
            <p:ph idx="1"/>
            <p:extLst>
              <p:ext uri="{D42A27DB-BD31-4B8C-83A1-F6EECF244321}">
                <p14:modId xmlns:p14="http://schemas.microsoft.com/office/powerpoint/2010/main" val="3994955410"/>
              </p:ext>
            </p:extLst>
          </p:nvPr>
        </p:nvGraphicFramePr>
        <p:xfrm>
          <a:off x="500495" y="1724891"/>
          <a:ext cx="11241231" cy="4426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2212DE49-6808-5626-C87D-A8AFB49B3008}"/>
              </a:ext>
            </a:extLst>
          </p:cNvPr>
          <p:cNvSpPr>
            <a:spLocks noGrp="1"/>
          </p:cNvSpPr>
          <p:nvPr>
            <p:ph type="dt" sz="half" idx="10"/>
          </p:nvPr>
        </p:nvSpPr>
        <p:spPr>
          <a:xfrm>
            <a:off x="10147527" y="6463242"/>
            <a:ext cx="2044473"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429341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C6E17-2313-4034-9F5B-F8E9F5A06E12}"/>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4B1E1D4-37DE-BF87-E33E-98191964EE02}"/>
              </a:ext>
            </a:extLst>
          </p:cNvPr>
          <p:cNvSpPr>
            <a:spLocks noGrp="1"/>
          </p:cNvSpPr>
          <p:nvPr>
            <p:ph type="title"/>
          </p:nvPr>
        </p:nvSpPr>
        <p:spPr>
          <a:xfrm>
            <a:off x="756182" y="0"/>
            <a:ext cx="10131425" cy="1456267"/>
          </a:xfrm>
        </p:spPr>
        <p:txBody>
          <a:bodyPr/>
          <a:lstStyle/>
          <a:p>
            <a:pPr algn="ctr"/>
            <a:r>
              <a:rPr lang="pl-PL" dirty="0"/>
              <a:t>Module 8 - </a:t>
            </a:r>
            <a:r>
              <a:rPr lang="pl-PL" dirty="0" err="1"/>
              <a:t>finish</a:t>
            </a:r>
            <a:endParaRPr lang="pl-PL" dirty="0"/>
          </a:p>
        </p:txBody>
      </p:sp>
      <p:sp>
        <p:nvSpPr>
          <p:cNvPr id="3" name="Symbol zastępczy zawartości 2">
            <a:extLst>
              <a:ext uri="{FF2B5EF4-FFF2-40B4-BE49-F238E27FC236}">
                <a16:creationId xmlns:a16="http://schemas.microsoft.com/office/drawing/2014/main" id="{F4D99BB6-8F73-D069-6419-1299CBFFD6ED}"/>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513C3725-CF51-6E10-D86D-05CF818D83D1}"/>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80988C7B-4F20-2951-185B-624920BC1A2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940817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6258E-91AD-8999-7004-8EC3C877832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F328CDC-2D24-EDEC-A60F-4A26C50575C9}"/>
              </a:ext>
            </a:extLst>
          </p:cNvPr>
          <p:cNvSpPr>
            <a:spLocks noGrp="1"/>
          </p:cNvSpPr>
          <p:nvPr>
            <p:ph type="title"/>
          </p:nvPr>
        </p:nvSpPr>
        <p:spPr>
          <a:xfrm>
            <a:off x="944961" y="0"/>
            <a:ext cx="10131425" cy="1456267"/>
          </a:xfrm>
        </p:spPr>
        <p:txBody>
          <a:bodyPr/>
          <a:lstStyle/>
          <a:p>
            <a:pPr algn="ctr"/>
            <a:r>
              <a:rPr lang="pl-PL" dirty="0"/>
              <a:t>Module 9 – start - Obsługa plików i zdjęć</a:t>
            </a:r>
          </a:p>
        </p:txBody>
      </p:sp>
      <p:sp>
        <p:nvSpPr>
          <p:cNvPr id="6" name="Symbol zastępczy daty 3">
            <a:extLst>
              <a:ext uri="{FF2B5EF4-FFF2-40B4-BE49-F238E27FC236}">
                <a16:creationId xmlns:a16="http://schemas.microsoft.com/office/drawing/2014/main" id="{CC8585DE-69F9-9CF1-9527-D4A6DF55B027}"/>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pSp>
        <p:nvGrpSpPr>
          <p:cNvPr id="17" name="Grupa 16">
            <a:extLst>
              <a:ext uri="{FF2B5EF4-FFF2-40B4-BE49-F238E27FC236}">
                <a16:creationId xmlns:a16="http://schemas.microsoft.com/office/drawing/2014/main" id="{EEC302A6-63BC-A907-6EFA-BC113C549A2D}"/>
              </a:ext>
            </a:extLst>
          </p:cNvPr>
          <p:cNvGrpSpPr/>
          <p:nvPr/>
        </p:nvGrpSpPr>
        <p:grpSpPr>
          <a:xfrm>
            <a:off x="1030287" y="1951071"/>
            <a:ext cx="10131425" cy="873953"/>
            <a:chOff x="0" y="66082"/>
            <a:chExt cx="10131425" cy="873953"/>
          </a:xfrm>
        </p:grpSpPr>
        <p:sp>
          <p:nvSpPr>
            <p:cNvPr id="18" name="Prostokąt: zaokrąglone rogi 17">
              <a:extLst>
                <a:ext uri="{FF2B5EF4-FFF2-40B4-BE49-F238E27FC236}">
                  <a16:creationId xmlns:a16="http://schemas.microsoft.com/office/drawing/2014/main" id="{1584BE60-384F-9F0E-2438-DE5608E7C7BA}"/>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Prostokąt: zaokrąglone rogi 4">
              <a:extLst>
                <a:ext uri="{FF2B5EF4-FFF2-40B4-BE49-F238E27FC236}">
                  <a16:creationId xmlns:a16="http://schemas.microsoft.com/office/drawing/2014/main" id="{DDEEBD84-9FC7-E5C8-34D4-5AF7A9060175}"/>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20" name="Grupa 19">
            <a:extLst>
              <a:ext uri="{FF2B5EF4-FFF2-40B4-BE49-F238E27FC236}">
                <a16:creationId xmlns:a16="http://schemas.microsoft.com/office/drawing/2014/main" id="{CF3D56F2-1622-FF0F-C6FF-87CFC140FF59}"/>
              </a:ext>
            </a:extLst>
          </p:cNvPr>
          <p:cNvGrpSpPr/>
          <p:nvPr/>
        </p:nvGrpSpPr>
        <p:grpSpPr>
          <a:xfrm>
            <a:off x="987624" y="2894841"/>
            <a:ext cx="10131425" cy="873953"/>
            <a:chOff x="0" y="1003395"/>
            <a:chExt cx="10131425" cy="873953"/>
          </a:xfrm>
        </p:grpSpPr>
        <p:sp>
          <p:nvSpPr>
            <p:cNvPr id="21" name="Prostokąt: zaokrąglone rogi 20">
              <a:extLst>
                <a:ext uri="{FF2B5EF4-FFF2-40B4-BE49-F238E27FC236}">
                  <a16:creationId xmlns:a16="http://schemas.microsoft.com/office/drawing/2014/main" id="{CB7200B6-00F7-D6D2-E987-0F1EF3021B2F}"/>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Prostokąt: zaokrąglone rogi 6">
              <a:extLst>
                <a:ext uri="{FF2B5EF4-FFF2-40B4-BE49-F238E27FC236}">
                  <a16:creationId xmlns:a16="http://schemas.microsoft.com/office/drawing/2014/main" id="{BC133D0F-545A-FECE-E002-CC787B0AA6AB}"/>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module_9_start</a:t>
              </a:r>
              <a:endParaRPr lang="pl-PL" sz="2200" kern="1200" dirty="0"/>
            </a:p>
          </p:txBody>
        </p:sp>
      </p:grpSp>
      <p:grpSp>
        <p:nvGrpSpPr>
          <p:cNvPr id="23" name="Grupa 22">
            <a:extLst>
              <a:ext uri="{FF2B5EF4-FFF2-40B4-BE49-F238E27FC236}">
                <a16:creationId xmlns:a16="http://schemas.microsoft.com/office/drawing/2014/main" id="{1DC6E842-B432-9B8F-5338-1CD7B56F53EC}"/>
              </a:ext>
            </a:extLst>
          </p:cNvPr>
          <p:cNvGrpSpPr/>
          <p:nvPr/>
        </p:nvGrpSpPr>
        <p:grpSpPr>
          <a:xfrm>
            <a:off x="987624" y="3832154"/>
            <a:ext cx="10131425" cy="873953"/>
            <a:chOff x="0" y="1940708"/>
            <a:chExt cx="10131425" cy="873953"/>
          </a:xfrm>
        </p:grpSpPr>
        <p:sp>
          <p:nvSpPr>
            <p:cNvPr id="24" name="Prostokąt: zaokrąglone rogi 23">
              <a:extLst>
                <a:ext uri="{FF2B5EF4-FFF2-40B4-BE49-F238E27FC236}">
                  <a16:creationId xmlns:a16="http://schemas.microsoft.com/office/drawing/2014/main" id="{9CF540A5-B12B-4727-1FBC-B81E2AA2D19C}"/>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Prostokąt: zaokrąglone rogi 8">
              <a:extLst>
                <a:ext uri="{FF2B5EF4-FFF2-40B4-BE49-F238E27FC236}">
                  <a16:creationId xmlns:a16="http://schemas.microsoft.com/office/drawing/2014/main" id="{F1DA898D-43D6-2835-A8FC-120079F98EBB}"/>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26" name="Grupa 25">
            <a:extLst>
              <a:ext uri="{FF2B5EF4-FFF2-40B4-BE49-F238E27FC236}">
                <a16:creationId xmlns:a16="http://schemas.microsoft.com/office/drawing/2014/main" id="{805F1247-4A73-1634-E9B1-42FC69DFA746}"/>
              </a:ext>
            </a:extLst>
          </p:cNvPr>
          <p:cNvGrpSpPr/>
          <p:nvPr/>
        </p:nvGrpSpPr>
        <p:grpSpPr>
          <a:xfrm>
            <a:off x="987624" y="4769468"/>
            <a:ext cx="10131425" cy="873953"/>
            <a:chOff x="0" y="2878022"/>
            <a:chExt cx="10131425" cy="873953"/>
          </a:xfrm>
        </p:grpSpPr>
        <p:sp>
          <p:nvSpPr>
            <p:cNvPr id="27" name="Prostokąt: zaokrąglone rogi 26">
              <a:extLst>
                <a:ext uri="{FF2B5EF4-FFF2-40B4-BE49-F238E27FC236}">
                  <a16:creationId xmlns:a16="http://schemas.microsoft.com/office/drawing/2014/main" id="{6C7F2699-5C54-F9FD-FD30-E3A959B22240}"/>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Prostokąt: zaokrąglone rogi 10">
              <a:extLst>
                <a:ext uri="{FF2B5EF4-FFF2-40B4-BE49-F238E27FC236}">
                  <a16:creationId xmlns:a16="http://schemas.microsoft.com/office/drawing/2014/main" id="{2F5C9B69-F521-7CB1-9D07-8D9F29324F28}"/>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38356109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58266-4859-0FDA-343F-22E551A4D5B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C16955B-1666-5C56-4B61-7A63268B7D2D}"/>
              </a:ext>
            </a:extLst>
          </p:cNvPr>
          <p:cNvSpPr>
            <a:spLocks noGrp="1"/>
          </p:cNvSpPr>
          <p:nvPr>
            <p:ph type="title"/>
          </p:nvPr>
        </p:nvSpPr>
        <p:spPr>
          <a:xfrm>
            <a:off x="756182" y="0"/>
            <a:ext cx="10131425" cy="1456267"/>
          </a:xfrm>
        </p:spPr>
        <p:txBody>
          <a:bodyPr/>
          <a:lstStyle/>
          <a:p>
            <a:pPr algn="ctr"/>
            <a:r>
              <a:rPr lang="pl-PL" dirty="0"/>
              <a:t>Module 9 - </a:t>
            </a:r>
            <a:r>
              <a:rPr lang="pl-PL" dirty="0" err="1"/>
              <a:t>finish</a:t>
            </a:r>
            <a:endParaRPr lang="pl-PL" dirty="0"/>
          </a:p>
        </p:txBody>
      </p:sp>
      <p:sp>
        <p:nvSpPr>
          <p:cNvPr id="3" name="Symbol zastępczy zawartości 2">
            <a:extLst>
              <a:ext uri="{FF2B5EF4-FFF2-40B4-BE49-F238E27FC236}">
                <a16:creationId xmlns:a16="http://schemas.microsoft.com/office/drawing/2014/main" id="{53001BCE-9968-7F19-B609-45203421908E}"/>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5E6B762-E76F-DCCB-EF07-A3EED4B575DB}"/>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A5697C12-7A23-A570-03CB-C359D41E861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22453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p:txBody>
          <a:bodyPr>
            <a:normAutofit/>
          </a:bodyPr>
          <a:lstStyle/>
          <a:p>
            <a:pPr algn="ctr"/>
            <a:r>
              <a:rPr lang="pl-PL" b="1" dirty="0"/>
              <a:t>Co siedzi w </a:t>
            </a:r>
            <a:r>
              <a:rPr lang="pl-PL" b="1" dirty="0" err="1"/>
              <a:t>Angularze</a:t>
            </a:r>
            <a:r>
              <a:rPr lang="pl-PL" b="1" dirty="0"/>
              <a:t>?</a:t>
            </a:r>
            <a:br>
              <a:rPr lang="pl-PL" b="1" dirty="0"/>
            </a:br>
            <a:r>
              <a:rPr lang="pl-PL" sz="1800" i="1" dirty="0"/>
              <a:t>Architektura </a:t>
            </a:r>
            <a:r>
              <a:rPr lang="pl-PL" sz="1800" i="1" dirty="0" err="1"/>
              <a:t>frameworka</a:t>
            </a:r>
            <a:endParaRPr lang="pl-PL" sz="1800" i="1"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F8173060-098D-1FFE-336F-8D8A7370A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776" y="3091875"/>
            <a:ext cx="1045219" cy="1045219"/>
          </a:xfrm>
          <a:prstGeom prst="rect">
            <a:avLst/>
          </a:prstGeom>
        </p:spPr>
      </p:pic>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0627" y="2044333"/>
            <a:ext cx="1045219" cy="1045219"/>
          </a:xfrm>
          <a:prstGeom prst="rect">
            <a:avLst/>
          </a:prstGeom>
        </p:spPr>
      </p:pic>
      <p:pic>
        <p:nvPicPr>
          <p:cNvPr id="13" name="Obraz 12">
            <a:extLst>
              <a:ext uri="{FF2B5EF4-FFF2-40B4-BE49-F238E27FC236}">
                <a16:creationId xmlns:a16="http://schemas.microsoft.com/office/drawing/2014/main" id="{B9A1C955-0BD6-DD5C-E7E7-DF3194B55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995" y="2065867"/>
            <a:ext cx="1045220" cy="1045220"/>
          </a:xfrm>
          <a:prstGeom prst="rect">
            <a:avLst/>
          </a:prstGeom>
        </p:spPr>
      </p:pic>
      <p:pic>
        <p:nvPicPr>
          <p:cNvPr id="15" name="Obraz 14">
            <a:extLst>
              <a:ext uri="{FF2B5EF4-FFF2-40B4-BE49-F238E27FC236}">
                <a16:creationId xmlns:a16="http://schemas.microsoft.com/office/drawing/2014/main" id="{2BF4176B-3078-713E-8C44-62C319C0A6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7867" y="4137094"/>
            <a:ext cx="1045220" cy="1045220"/>
          </a:xfrm>
          <a:prstGeom prst="rect">
            <a:avLst/>
          </a:prstGeom>
        </p:spPr>
      </p:pic>
      <p:pic>
        <p:nvPicPr>
          <p:cNvPr id="17" name="Obraz 16">
            <a:extLst>
              <a:ext uri="{FF2B5EF4-FFF2-40B4-BE49-F238E27FC236}">
                <a16:creationId xmlns:a16="http://schemas.microsoft.com/office/drawing/2014/main" id="{7D5DE673-ABCE-4F0B-4241-9A726EFB85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5846" y="3091875"/>
            <a:ext cx="1092021" cy="1045220"/>
          </a:xfrm>
          <a:prstGeom prst="rect">
            <a:avLst/>
          </a:prstGeom>
        </p:spPr>
      </p:pic>
      <p:pic>
        <p:nvPicPr>
          <p:cNvPr id="10" name="Obraz 9">
            <a:extLst>
              <a:ext uri="{FF2B5EF4-FFF2-40B4-BE49-F238E27FC236}">
                <a16:creationId xmlns:a16="http://schemas.microsoft.com/office/drawing/2014/main" id="{B51A0904-E355-1B2A-D5D6-74BA281B48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6909" y="4137094"/>
            <a:ext cx="1045220" cy="1045220"/>
          </a:xfrm>
          <a:prstGeom prst="rect">
            <a:avLst/>
          </a:prstGeom>
        </p:spPr>
      </p:pic>
      <p:sp>
        <p:nvSpPr>
          <p:cNvPr id="14" name="pole tekstowe 13">
            <a:extLst>
              <a:ext uri="{FF2B5EF4-FFF2-40B4-BE49-F238E27FC236}">
                <a16:creationId xmlns:a16="http://schemas.microsoft.com/office/drawing/2014/main" id="{FCE41112-A76C-C77E-4CA1-6C214CEF713B}"/>
              </a:ext>
            </a:extLst>
          </p:cNvPr>
          <p:cNvSpPr txBox="1"/>
          <p:nvPr/>
        </p:nvSpPr>
        <p:spPr>
          <a:xfrm>
            <a:off x="8199895" y="2382276"/>
            <a:ext cx="3022955" cy="369332"/>
          </a:xfrm>
          <a:prstGeom prst="rect">
            <a:avLst/>
          </a:prstGeom>
          <a:noFill/>
        </p:spPr>
        <p:txBody>
          <a:bodyPr wrap="square">
            <a:spAutoFit/>
          </a:bodyPr>
          <a:lstStyle/>
          <a:p>
            <a:pPr algn="r"/>
            <a:r>
              <a:rPr lang="pl-PL" b="1" dirty="0"/>
              <a:t>Serwisy</a:t>
            </a:r>
          </a:p>
        </p:txBody>
      </p:sp>
      <p:sp>
        <p:nvSpPr>
          <p:cNvPr id="16" name="pole tekstowe 15">
            <a:extLst>
              <a:ext uri="{FF2B5EF4-FFF2-40B4-BE49-F238E27FC236}">
                <a16:creationId xmlns:a16="http://schemas.microsoft.com/office/drawing/2014/main" id="{DB6581DF-B324-E732-2F60-A89FFB621705}"/>
              </a:ext>
            </a:extLst>
          </p:cNvPr>
          <p:cNvSpPr txBox="1"/>
          <p:nvPr/>
        </p:nvSpPr>
        <p:spPr>
          <a:xfrm>
            <a:off x="-704165" y="2382276"/>
            <a:ext cx="3022955" cy="369332"/>
          </a:xfrm>
          <a:prstGeom prst="rect">
            <a:avLst/>
          </a:prstGeom>
          <a:noFill/>
        </p:spPr>
        <p:txBody>
          <a:bodyPr wrap="square">
            <a:spAutoFit/>
          </a:bodyPr>
          <a:lstStyle/>
          <a:p>
            <a:pPr marL="0" indent="0" algn="ctr">
              <a:buNone/>
            </a:pPr>
            <a:r>
              <a:rPr lang="pl-PL" sz="1800" b="1" dirty="0"/>
              <a:t>Komponenty</a:t>
            </a:r>
          </a:p>
        </p:txBody>
      </p:sp>
      <p:sp>
        <p:nvSpPr>
          <p:cNvPr id="24" name="pole tekstowe 23">
            <a:extLst>
              <a:ext uri="{FF2B5EF4-FFF2-40B4-BE49-F238E27FC236}">
                <a16:creationId xmlns:a16="http://schemas.microsoft.com/office/drawing/2014/main" id="{9F7B13E9-F745-73DA-4082-FD2120160D70}"/>
              </a:ext>
            </a:extLst>
          </p:cNvPr>
          <p:cNvSpPr txBox="1"/>
          <p:nvPr/>
        </p:nvSpPr>
        <p:spPr>
          <a:xfrm>
            <a:off x="530042" y="3528379"/>
            <a:ext cx="3022955" cy="369332"/>
          </a:xfrm>
          <a:prstGeom prst="rect">
            <a:avLst/>
          </a:prstGeom>
          <a:noFill/>
        </p:spPr>
        <p:txBody>
          <a:bodyPr wrap="square">
            <a:spAutoFit/>
          </a:bodyPr>
          <a:lstStyle/>
          <a:p>
            <a:pPr marL="0" indent="0" algn="ctr">
              <a:buNone/>
            </a:pPr>
            <a:r>
              <a:rPr lang="pl-PL" sz="1800" b="1" dirty="0"/>
              <a:t>Routing</a:t>
            </a:r>
          </a:p>
        </p:txBody>
      </p:sp>
      <p:sp>
        <p:nvSpPr>
          <p:cNvPr id="25" name="pole tekstowe 24">
            <a:extLst>
              <a:ext uri="{FF2B5EF4-FFF2-40B4-BE49-F238E27FC236}">
                <a16:creationId xmlns:a16="http://schemas.microsoft.com/office/drawing/2014/main" id="{5952AFA5-E09E-FDF9-2040-586C3A542787}"/>
              </a:ext>
            </a:extLst>
          </p:cNvPr>
          <p:cNvSpPr txBox="1"/>
          <p:nvPr/>
        </p:nvSpPr>
        <p:spPr>
          <a:xfrm>
            <a:off x="1415215" y="4488938"/>
            <a:ext cx="3022955" cy="646331"/>
          </a:xfrm>
          <a:prstGeom prst="rect">
            <a:avLst/>
          </a:prstGeom>
          <a:noFill/>
        </p:spPr>
        <p:txBody>
          <a:bodyPr wrap="square">
            <a:spAutoFit/>
          </a:bodyPr>
          <a:lstStyle/>
          <a:p>
            <a:pPr marL="0" indent="0" algn="r">
              <a:buNone/>
            </a:pPr>
            <a:r>
              <a:rPr lang="pl-PL" sz="1800" b="1" dirty="0" err="1"/>
              <a:t>Dependency</a:t>
            </a:r>
            <a:r>
              <a:rPr lang="pl-PL" sz="1800" b="1" dirty="0"/>
              <a:t> </a:t>
            </a:r>
          </a:p>
          <a:p>
            <a:pPr marL="0" indent="0" algn="r">
              <a:buNone/>
            </a:pPr>
            <a:r>
              <a:rPr lang="pl-PL" sz="1800" b="1" dirty="0" err="1"/>
              <a:t>Injection</a:t>
            </a:r>
            <a:endParaRPr lang="pl-PL" sz="1800" b="1" dirty="0"/>
          </a:p>
        </p:txBody>
      </p:sp>
      <p:sp>
        <p:nvSpPr>
          <p:cNvPr id="26" name="pole tekstowe 25">
            <a:extLst>
              <a:ext uri="{FF2B5EF4-FFF2-40B4-BE49-F238E27FC236}">
                <a16:creationId xmlns:a16="http://schemas.microsoft.com/office/drawing/2014/main" id="{EE4E3BA0-8E26-92EF-A19D-8BC4E5756436}"/>
              </a:ext>
            </a:extLst>
          </p:cNvPr>
          <p:cNvSpPr txBox="1"/>
          <p:nvPr/>
        </p:nvSpPr>
        <p:spPr>
          <a:xfrm>
            <a:off x="7505737" y="3522134"/>
            <a:ext cx="3022955" cy="369332"/>
          </a:xfrm>
          <a:prstGeom prst="rect">
            <a:avLst/>
          </a:prstGeom>
          <a:noFill/>
        </p:spPr>
        <p:txBody>
          <a:bodyPr wrap="square">
            <a:spAutoFit/>
          </a:bodyPr>
          <a:lstStyle/>
          <a:p>
            <a:pPr marL="0" indent="0" algn="r">
              <a:buNone/>
            </a:pPr>
            <a:r>
              <a:rPr lang="pl-PL" sz="1800" b="1" dirty="0"/>
              <a:t>Modularność</a:t>
            </a:r>
          </a:p>
        </p:txBody>
      </p:sp>
      <p:sp>
        <p:nvSpPr>
          <p:cNvPr id="27" name="pole tekstowe 26">
            <a:extLst>
              <a:ext uri="{FF2B5EF4-FFF2-40B4-BE49-F238E27FC236}">
                <a16:creationId xmlns:a16="http://schemas.microsoft.com/office/drawing/2014/main" id="{BDFE1E91-5960-2129-38FF-A5907D54E6B4}"/>
              </a:ext>
            </a:extLst>
          </p:cNvPr>
          <p:cNvSpPr txBox="1"/>
          <p:nvPr/>
        </p:nvSpPr>
        <p:spPr>
          <a:xfrm>
            <a:off x="5842784" y="4475038"/>
            <a:ext cx="3022955" cy="369332"/>
          </a:xfrm>
          <a:prstGeom prst="rect">
            <a:avLst/>
          </a:prstGeom>
          <a:noFill/>
        </p:spPr>
        <p:txBody>
          <a:bodyPr wrap="square">
            <a:spAutoFit/>
          </a:bodyPr>
          <a:lstStyle/>
          <a:p>
            <a:pPr algn="r"/>
            <a:r>
              <a:rPr lang="pl-PL" b="1"/>
              <a:t>TypeScript</a:t>
            </a:r>
            <a:endParaRPr lang="pl-PL" sz="1800" b="1" dirty="0"/>
          </a:p>
        </p:txBody>
      </p:sp>
    </p:spTree>
    <p:extLst>
      <p:ext uri="{BB962C8B-B14F-4D97-AF65-F5344CB8AC3E}">
        <p14:creationId xmlns:p14="http://schemas.microsoft.com/office/powerpoint/2010/main" val="15685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1000"/>
                                        <p:tgtEl>
                                          <p:spTgt spid="10"/>
                                        </p:tgtEl>
                                      </p:cBhvr>
                                    </p:animEffect>
                                    <p:anim calcmode="lin" valueType="num">
                                      <p:cBhvr>
                                        <p:cTn id="67" dur="1000" fill="hold"/>
                                        <p:tgtEl>
                                          <p:spTgt spid="10"/>
                                        </p:tgtEl>
                                        <p:attrNameLst>
                                          <p:attrName>ppt_x</p:attrName>
                                        </p:attrNameLst>
                                      </p:cBhvr>
                                      <p:tavLst>
                                        <p:tav tm="0">
                                          <p:val>
                                            <p:strVal val="#ppt_x"/>
                                          </p:val>
                                        </p:tav>
                                        <p:tav tm="100000">
                                          <p:val>
                                            <p:strVal val="#ppt_x"/>
                                          </p:val>
                                        </p:tav>
                                      </p:tavLst>
                                    </p:anim>
                                    <p:anim calcmode="lin" valueType="num">
                                      <p:cBhvr>
                                        <p:cTn id="6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4" grpId="0"/>
      <p:bldP spid="25" grpId="0"/>
      <p:bldP spid="26" grpId="0"/>
      <p:bldP spid="2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lepienie niebieskie">
  <a:themeElements>
    <a:clrScheme name="Sklepienie niebieski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Sklepienie niebieski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lepienie niebieski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CA24A5-F73A-4611-9672-5F5F0BA5782D}">
  <we:reference id="wa200005566" version="3.0.0.2" store="pl-PL"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TM03457452[[fn=Sklepienie niebieskie]]</Template>
  <TotalTime>13667</TotalTime>
  <Words>10311</Words>
  <Application>Microsoft Office PowerPoint</Application>
  <PresentationFormat>Panoramiczny</PresentationFormat>
  <Paragraphs>1216</Paragraphs>
  <Slides>82</Slides>
  <Notes>61</Notes>
  <HiddenSlides>0</HiddenSlides>
  <MMClips>0</MMClips>
  <ScaleCrop>false</ScaleCrop>
  <HeadingPairs>
    <vt:vector size="6" baseType="variant">
      <vt:variant>
        <vt:lpstr>Używane czcionki</vt:lpstr>
      </vt:variant>
      <vt:variant>
        <vt:i4>11</vt:i4>
      </vt:variant>
      <vt:variant>
        <vt:lpstr>Motyw</vt:lpstr>
      </vt:variant>
      <vt:variant>
        <vt:i4>1</vt:i4>
      </vt:variant>
      <vt:variant>
        <vt:lpstr>Tytuły slajdów</vt:lpstr>
      </vt:variant>
      <vt:variant>
        <vt:i4>82</vt:i4>
      </vt:variant>
    </vt:vector>
  </HeadingPairs>
  <TitlesOfParts>
    <vt:vector size="94" baseType="lpstr">
      <vt:lpstr>Arial</vt:lpstr>
      <vt:lpstr>Arial Black</vt:lpstr>
      <vt:lpstr>Arial Unicode MS</vt:lpstr>
      <vt:lpstr>Calibri</vt:lpstr>
      <vt:lpstr>Calibri Light</vt:lpstr>
      <vt:lpstr>Comic Sans MS</vt:lpstr>
      <vt:lpstr>Consolas</vt:lpstr>
      <vt:lpstr>Gabriola</vt:lpstr>
      <vt:lpstr>Inter</vt:lpstr>
      <vt:lpstr>Noto Serif</vt:lpstr>
      <vt:lpstr>Wingdings</vt:lpstr>
      <vt:lpstr>Sklepienie niebieskie</vt:lpstr>
      <vt:lpstr>Angular</vt:lpstr>
      <vt:lpstr>Cześć! Nazywam się Piotrek</vt:lpstr>
      <vt:lpstr>Poznajmy się bliżej!</vt:lpstr>
      <vt:lpstr>Agenda szkolenia Dzień I</vt:lpstr>
      <vt:lpstr>Agenda szkolenia Dzień II</vt:lpstr>
      <vt:lpstr>Witamy w świecie           ngulara</vt:lpstr>
      <vt:lpstr>Single-page application</vt:lpstr>
      <vt:lpstr>Dlaczego warto Postawić na Angular?</vt:lpstr>
      <vt:lpstr>Co siedzi w Angularze? Architektura frameworka</vt:lpstr>
      <vt:lpstr>Angular Components podstawowa jednostka budująca Twojej aplikacji</vt:lpstr>
      <vt:lpstr>Services Trybami Twojej Aplikacji</vt:lpstr>
      <vt:lpstr>Router Nawigacja po Twojej Aplikacji</vt:lpstr>
      <vt:lpstr>Modularność</vt:lpstr>
      <vt:lpstr>Dependency Injection? Managerem zależności twojej aplikacji</vt:lpstr>
      <vt:lpstr>Bootstraping</vt:lpstr>
      <vt:lpstr>Prezentacja programu PowerPoint</vt:lpstr>
      <vt:lpstr>Wprowadzenie do JavaScript</vt:lpstr>
      <vt:lpstr>JavaScript – Zmienne i Typy Danych</vt:lpstr>
      <vt:lpstr>JavaScript – Operatory</vt:lpstr>
      <vt:lpstr>JavaScript – Funkcje</vt:lpstr>
      <vt:lpstr>JavaScript – Tablice i Obiekty</vt:lpstr>
      <vt:lpstr>TypeScript  - supermocny JavaScript!</vt:lpstr>
      <vt:lpstr>Dlaczego Angular kocha TypeScript?</vt:lpstr>
      <vt:lpstr>Różnice i zalety TypeScript?</vt:lpstr>
      <vt:lpstr>Szybki kurs TypeScript - podstawowe pojęcia</vt:lpstr>
      <vt:lpstr>Dekoratory</vt:lpstr>
      <vt:lpstr>Twój osobisty asystent w świecie Angulara Angular CLI</vt:lpstr>
      <vt:lpstr>Przygotowanie środowiska</vt:lpstr>
      <vt:lpstr>Prezentacja programu PowerPoint</vt:lpstr>
      <vt:lpstr>Zanim zaczniemy</vt:lpstr>
      <vt:lpstr>Moduł 1 - start</vt:lpstr>
      <vt:lpstr>Moduł 1 - koniec</vt:lpstr>
      <vt:lpstr>Moduł 2 - start</vt:lpstr>
      <vt:lpstr>Style globalne i lokalne w Angular</vt:lpstr>
      <vt:lpstr>Stylizacja komponentów w Angular</vt:lpstr>
      <vt:lpstr>Data binding mamy cztery główne typy data bindingu</vt:lpstr>
      <vt:lpstr>Cykle życia komponentu</vt:lpstr>
      <vt:lpstr>Moduł 2 - Koniec</vt:lpstr>
      <vt:lpstr>Moduł 3 - Początek</vt:lpstr>
      <vt:lpstr>Moduł 3 - Koniec</vt:lpstr>
      <vt:lpstr>Moduł 4 - Początek</vt:lpstr>
      <vt:lpstr>TEMPLATE DRIVEN FORM</vt:lpstr>
      <vt:lpstr>REACTIVE FORM</vt:lpstr>
      <vt:lpstr>Czy podoba Wam się to jak wygląda nasz nowo utworzony komponent?</vt:lpstr>
      <vt:lpstr>Biblioteka komponentów UI</vt:lpstr>
      <vt:lpstr>Prezentacja programu PowerPoint</vt:lpstr>
      <vt:lpstr>Angular material</vt:lpstr>
      <vt:lpstr>Moduł 4 - Koniec</vt:lpstr>
      <vt:lpstr>Moduł 5 - Start</vt:lpstr>
      <vt:lpstr>RouterOutlet  Wyświetlanie komponentów na podstawie trasy</vt:lpstr>
      <vt:lpstr>RouterLink Nawigacja między widokami</vt:lpstr>
      <vt:lpstr>Parametry tras</vt:lpstr>
      <vt:lpstr>Przekierowania oraz trasa fallback (404)</vt:lpstr>
      <vt:lpstr>Guards Strażnicy tras</vt:lpstr>
      <vt:lpstr>Router events</vt:lpstr>
      <vt:lpstr>Moduł 5 - Koniec</vt:lpstr>
      <vt:lpstr>Moduł 5.1 - Start</vt:lpstr>
      <vt:lpstr>ESLint</vt:lpstr>
      <vt:lpstr>Tsconfig  - paths</vt:lpstr>
      <vt:lpstr>Ładowanie modułów/komponentów lazy loading vs eager loading</vt:lpstr>
      <vt:lpstr>Ładowanie modułów/komponentów lazy loading vs eager loading</vt:lpstr>
      <vt:lpstr>Parametry routera jako input komponentu</vt:lpstr>
      <vt:lpstr>Funkcja inject()</vt:lpstr>
      <vt:lpstr>Angular Signals</vt:lpstr>
      <vt:lpstr>Module 5.1 - finish</vt:lpstr>
      <vt:lpstr>Module 6 - start</vt:lpstr>
      <vt:lpstr>http client</vt:lpstr>
      <vt:lpstr>Reaktywnośc - Observable</vt:lpstr>
      <vt:lpstr>RxJS Serce Reaktywnego Programowania W Angularze</vt:lpstr>
      <vt:lpstr>Obsługa Błędów api</vt:lpstr>
      <vt:lpstr>Module 6 finish</vt:lpstr>
      <vt:lpstr>Module 7 start - Dyrektywy i Pipes </vt:lpstr>
      <vt:lpstr>Dyrektywy</vt:lpstr>
      <vt:lpstr>Elementref</vt:lpstr>
      <vt:lpstr>rendered2</vt:lpstr>
      <vt:lpstr>@hostlistener</vt:lpstr>
      <vt:lpstr>.PIPE()</vt:lpstr>
      <vt:lpstr>Module 7 - finish</vt:lpstr>
      <vt:lpstr>Module 8 – start - Filtrowanie i wyszukiwanie</vt:lpstr>
      <vt:lpstr>Module 8 - finish</vt:lpstr>
      <vt:lpstr>Module 9 – start - Obsługa plików i zdjęć</vt:lpstr>
      <vt:lpstr>Module 9 - finish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Piotr Frąszczak</dc:creator>
  <cp:lastModifiedBy>Piotr Frąszczak</cp:lastModifiedBy>
  <cp:revision>191</cp:revision>
  <dcterms:created xsi:type="dcterms:W3CDTF">2024-08-12T12:14:23Z</dcterms:created>
  <dcterms:modified xsi:type="dcterms:W3CDTF">2024-11-23T09:34:31Z</dcterms:modified>
</cp:coreProperties>
</file>