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4"/>
  </p:sldMasterIdLst>
  <p:notesMasterIdLst>
    <p:notesMasterId r:id="rId13"/>
  </p:notesMasterIdLst>
  <p:handoutMasterIdLst>
    <p:handoutMasterId r:id="rId14"/>
  </p:handoutMasterIdLst>
  <p:sldIdLst>
    <p:sldId id="288" r:id="rId5"/>
    <p:sldId id="308" r:id="rId6"/>
    <p:sldId id="316" r:id="rId7"/>
    <p:sldId id="317" r:id="rId8"/>
    <p:sldId id="318" r:id="rId9"/>
    <p:sldId id="319" r:id="rId10"/>
    <p:sldId id="320" r:id="rId11"/>
    <p:sldId id="321" r:id="rId12"/>
  </p:sldIdLst>
  <p:sldSz cx="12198350" cy="6858000"/>
  <p:notesSz cx="6858000" cy="9144000"/>
  <p:defaultTextStyle>
    <a:defPPr>
      <a:defRPr lang="de-DE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5FED6-E5F2-42F0-ACD1-28F8A3121486}" v="14" dt="2023-04-25T12:16:49.322"/>
  </p1510:revLst>
</p1510:revInfo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OST Tabelle">
    <a:wholeTbl>
      <a:tcTxStyle>
        <a:fontRef idx="minor">
          <a:prstClr val="black"/>
        </a:fontRef>
        <a:schemeClr val="dk1"/>
      </a:tcTxStyle>
      <a:tcStyle>
        <a:tcBdr>
          <a:left>
            <a:ln w="28575" cmpd="sng">
              <a:solidFill>
                <a:srgbClr val="56276D"/>
              </a:solidFill>
            </a:ln>
          </a:left>
          <a:right>
            <a:ln w="28575" cmpd="sng">
              <a:solidFill>
                <a:srgbClr val="56276D"/>
              </a:solidFill>
            </a:ln>
          </a:right>
          <a:top>
            <a:ln w="28575" cmpd="sng">
              <a:solidFill>
                <a:srgbClr val="56276D"/>
              </a:solidFill>
            </a:ln>
          </a:top>
          <a:bottom>
            <a:ln w="28575" cmpd="sng">
              <a:solidFill>
                <a:srgbClr val="56276D"/>
              </a:solidFill>
            </a:ln>
          </a:bottom>
          <a:insideH>
            <a:ln w="28575" cmpd="sng">
              <a:solidFill>
                <a:srgbClr val="56276D"/>
              </a:solidFill>
            </a:ln>
          </a:insideH>
          <a:insideV>
            <a:ln w="28575" cmpd="sng">
              <a:solidFill>
                <a:srgbClr val="56276D"/>
              </a:solidFill>
            </a:ln>
          </a:insideV>
        </a:tcBdr>
        <a:fill>
          <a:noFill/>
        </a:fill>
      </a:tcStyle>
    </a:wholeTbl>
    <a:firstCol>
      <a:tcTxStyle b="on">
        <a:fontRef idx="minor"/>
        <a:srgbClr val="000000"/>
      </a:tcTxStyle>
      <a:tcStyle>
        <a:tcBdr/>
        <a:fill>
          <a:noFill/>
        </a:fill>
      </a:tcStyle>
    </a:firstCol>
    <a:firstRow>
      <a:tcTxStyle b="on">
        <a:fontRef idx="minor"/>
        <a:srgbClr val="000000"/>
      </a:tcTxStyle>
      <a:tcStyle>
        <a:tcBdr/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Knaus" userId="e97bbabb-d2e2-407c-bfcf-1f8e49089ff6" providerId="ADAL" clId="{3515FED6-E5F2-42F0-ACD1-28F8A3121486}"/>
    <pc:docChg chg="undo custSel addSld delSld modSld">
      <pc:chgData name="Claudio Knaus" userId="e97bbabb-d2e2-407c-bfcf-1f8e49089ff6" providerId="ADAL" clId="{3515FED6-E5F2-42F0-ACD1-28F8A3121486}" dt="2023-04-25T12:31:19.625" v="1326" actId="1076"/>
      <pc:docMkLst>
        <pc:docMk/>
      </pc:docMkLst>
      <pc:sldChg chg="modSp mod">
        <pc:chgData name="Claudio Knaus" userId="e97bbabb-d2e2-407c-bfcf-1f8e49089ff6" providerId="ADAL" clId="{3515FED6-E5F2-42F0-ACD1-28F8A3121486}" dt="2023-04-25T11:52:58.607" v="43" actId="20577"/>
        <pc:sldMkLst>
          <pc:docMk/>
          <pc:sldMk cId="2492240993" sldId="288"/>
        </pc:sldMkLst>
        <pc:spChg chg="mod">
          <ac:chgData name="Claudio Knaus" userId="e97bbabb-d2e2-407c-bfcf-1f8e49089ff6" providerId="ADAL" clId="{3515FED6-E5F2-42F0-ACD1-28F8A3121486}" dt="2023-04-25T11:52:36.848" v="14" actId="20577"/>
          <ac:spMkLst>
            <pc:docMk/>
            <pc:sldMk cId="2492240993" sldId="288"/>
            <ac:spMk id="8" creationId="{00000000-0000-0000-0000-000000000000}"/>
          </ac:spMkLst>
        </pc:spChg>
        <pc:spChg chg="mod">
          <ac:chgData name="Claudio Knaus" userId="e97bbabb-d2e2-407c-bfcf-1f8e49089ff6" providerId="ADAL" clId="{3515FED6-E5F2-42F0-ACD1-28F8A3121486}" dt="2023-04-25T11:52:46.254" v="26" actId="20577"/>
          <ac:spMkLst>
            <pc:docMk/>
            <pc:sldMk cId="2492240993" sldId="288"/>
            <ac:spMk id="10" creationId="{00000000-0000-0000-0000-000000000000}"/>
          </ac:spMkLst>
        </pc:spChg>
        <pc:spChg chg="mod">
          <ac:chgData name="Claudio Knaus" userId="e97bbabb-d2e2-407c-bfcf-1f8e49089ff6" providerId="ADAL" clId="{3515FED6-E5F2-42F0-ACD1-28F8A3121486}" dt="2023-04-25T11:52:58.607" v="43" actId="20577"/>
          <ac:spMkLst>
            <pc:docMk/>
            <pc:sldMk cId="2492240993" sldId="288"/>
            <ac:spMk id="11" creationId="{00000000-0000-0000-0000-000000000000}"/>
          </ac:spMkLst>
        </pc:spChg>
      </pc:sldChg>
      <pc:sldChg chg="addSp delSp modSp mod modClrScheme chgLayout">
        <pc:chgData name="Claudio Knaus" userId="e97bbabb-d2e2-407c-bfcf-1f8e49089ff6" providerId="ADAL" clId="{3515FED6-E5F2-42F0-ACD1-28F8A3121486}" dt="2023-04-25T12:18:29.829" v="1324" actId="1076"/>
        <pc:sldMkLst>
          <pc:docMk/>
          <pc:sldMk cId="4223930963" sldId="308"/>
        </pc:sldMkLst>
        <pc:spChg chg="mod ord">
          <ac:chgData name="Claudio Knaus" userId="e97bbabb-d2e2-407c-bfcf-1f8e49089ff6" providerId="ADAL" clId="{3515FED6-E5F2-42F0-ACD1-28F8A3121486}" dt="2023-04-25T12:18:22.183" v="1322" actId="26606"/>
          <ac:spMkLst>
            <pc:docMk/>
            <pc:sldMk cId="4223930963" sldId="308"/>
            <ac:spMk id="2" creationId="{927D1B9C-CA08-4E10-809F-935010ADCA3D}"/>
          </ac:spMkLst>
        </pc:spChg>
        <pc:spChg chg="mod">
          <ac:chgData name="Claudio Knaus" userId="e97bbabb-d2e2-407c-bfcf-1f8e49089ff6" providerId="ADAL" clId="{3515FED6-E5F2-42F0-ACD1-28F8A3121486}" dt="2023-04-25T12:18:22.183" v="1322" actId="26606"/>
          <ac:spMkLst>
            <pc:docMk/>
            <pc:sldMk cId="4223930963" sldId="308"/>
            <ac:spMk id="4" creationId="{50109BDB-BDA3-40B4-AD59-EBCA96C51AD3}"/>
          </ac:spMkLst>
        </pc:spChg>
        <pc:spChg chg="mod ord">
          <ac:chgData name="Claudio Knaus" userId="e97bbabb-d2e2-407c-bfcf-1f8e49089ff6" providerId="ADAL" clId="{3515FED6-E5F2-42F0-ACD1-28F8A3121486}" dt="2023-04-25T12:18:22.183" v="1322" actId="26606"/>
          <ac:spMkLst>
            <pc:docMk/>
            <pc:sldMk cId="4223930963" sldId="308"/>
            <ac:spMk id="5" creationId="{AE8C246B-C29E-4952-878F-4B6EC8304D8F}"/>
          </ac:spMkLst>
        </pc:spChg>
        <pc:spChg chg="mod ord">
          <ac:chgData name="Claudio Knaus" userId="e97bbabb-d2e2-407c-bfcf-1f8e49089ff6" providerId="ADAL" clId="{3515FED6-E5F2-42F0-ACD1-28F8A3121486}" dt="2023-04-25T12:18:22.183" v="1322" actId="26606"/>
          <ac:spMkLst>
            <pc:docMk/>
            <pc:sldMk cId="4223930963" sldId="308"/>
            <ac:spMk id="6" creationId="{03A24A68-2912-7B23-9F01-3E9AC62A6934}"/>
          </ac:spMkLst>
        </pc:spChg>
        <pc:spChg chg="mod ord">
          <ac:chgData name="Claudio Knaus" userId="e97bbabb-d2e2-407c-bfcf-1f8e49089ff6" providerId="ADAL" clId="{3515FED6-E5F2-42F0-ACD1-28F8A3121486}" dt="2023-04-25T12:18:22.183" v="1322" actId="26606"/>
          <ac:spMkLst>
            <pc:docMk/>
            <pc:sldMk cId="4223930963" sldId="308"/>
            <ac:spMk id="7" creationId="{87A89BD2-799E-4EDF-B206-AACC37214E2A}"/>
          </ac:spMkLst>
        </pc:spChg>
        <pc:spChg chg="add del">
          <ac:chgData name="Claudio Knaus" userId="e97bbabb-d2e2-407c-bfcf-1f8e49089ff6" providerId="ADAL" clId="{3515FED6-E5F2-42F0-ACD1-28F8A3121486}" dt="2023-04-25T11:54:17.846" v="128" actId="22"/>
          <ac:spMkLst>
            <pc:docMk/>
            <pc:sldMk cId="4223930963" sldId="308"/>
            <ac:spMk id="8" creationId="{5F531C22-569E-AD1F-5F4C-737A17394D3E}"/>
          </ac:spMkLst>
        </pc:spChg>
        <pc:spChg chg="add del mod">
          <ac:chgData name="Claudio Knaus" userId="e97bbabb-d2e2-407c-bfcf-1f8e49089ff6" providerId="ADAL" clId="{3515FED6-E5F2-42F0-ACD1-28F8A3121486}" dt="2023-04-25T12:18:22.170" v="1321" actId="26606"/>
          <ac:spMkLst>
            <pc:docMk/>
            <pc:sldMk cId="4223930963" sldId="308"/>
            <ac:spMk id="19" creationId="{61D5AD23-ADEA-FA2D-3525-5609B6CA1A2F}"/>
          </ac:spMkLst>
        </pc:spChg>
        <pc:spChg chg="add">
          <ac:chgData name="Claudio Knaus" userId="e97bbabb-d2e2-407c-bfcf-1f8e49089ff6" providerId="ADAL" clId="{3515FED6-E5F2-42F0-ACD1-28F8A3121486}" dt="2023-04-25T12:18:22.183" v="1322" actId="26606"/>
          <ac:spMkLst>
            <pc:docMk/>
            <pc:sldMk cId="4223930963" sldId="308"/>
            <ac:spMk id="21" creationId="{5CDA2AD4-CE29-DAF0-E49A-E1F153175D58}"/>
          </ac:spMkLst>
        </pc:spChg>
        <pc:picChg chg="add del">
          <ac:chgData name="Claudio Knaus" userId="e97bbabb-d2e2-407c-bfcf-1f8e49089ff6" providerId="ADAL" clId="{3515FED6-E5F2-42F0-ACD1-28F8A3121486}" dt="2023-04-25T12:17:37.972" v="1316" actId="22"/>
          <ac:picMkLst>
            <pc:docMk/>
            <pc:sldMk cId="4223930963" sldId="308"/>
            <ac:picMk id="10" creationId="{F8B5C92D-2CC9-17B4-F2A6-87FFF26078C6}"/>
          </ac:picMkLst>
        </pc:picChg>
        <pc:picChg chg="add del">
          <ac:chgData name="Claudio Knaus" userId="e97bbabb-d2e2-407c-bfcf-1f8e49089ff6" providerId="ADAL" clId="{3515FED6-E5F2-42F0-ACD1-28F8A3121486}" dt="2023-04-25T12:17:59.804" v="1318" actId="22"/>
          <ac:picMkLst>
            <pc:docMk/>
            <pc:sldMk cId="4223930963" sldId="308"/>
            <ac:picMk id="12" creationId="{C922641D-0F9E-DDF8-C26F-97F99ACCBAEF}"/>
          </ac:picMkLst>
        </pc:picChg>
        <pc:picChg chg="add mod ord">
          <ac:chgData name="Claudio Knaus" userId="e97bbabb-d2e2-407c-bfcf-1f8e49089ff6" providerId="ADAL" clId="{3515FED6-E5F2-42F0-ACD1-28F8A3121486}" dt="2023-04-25T12:18:29.829" v="1324" actId="1076"/>
          <ac:picMkLst>
            <pc:docMk/>
            <pc:sldMk cId="4223930963" sldId="308"/>
            <ac:picMk id="14" creationId="{13E87B6B-52EE-F209-9F87-14A0FB39BB20}"/>
          </ac:picMkLst>
        </pc:picChg>
      </pc:sldChg>
      <pc:sldChg chg="addSp delSp modSp mod modClrScheme chgLayout">
        <pc:chgData name="Claudio Knaus" userId="e97bbabb-d2e2-407c-bfcf-1f8e49089ff6" providerId="ADAL" clId="{3515FED6-E5F2-42F0-ACD1-28F8A3121486}" dt="2023-04-25T12:16:23.947" v="1310" actId="26606"/>
        <pc:sldMkLst>
          <pc:docMk/>
          <pc:sldMk cId="4069541561" sldId="316"/>
        </pc:sldMkLst>
        <pc:spChg chg="mod ord">
          <ac:chgData name="Claudio Knaus" userId="e97bbabb-d2e2-407c-bfcf-1f8e49089ff6" providerId="ADAL" clId="{3515FED6-E5F2-42F0-ACD1-28F8A3121486}" dt="2023-04-25T12:16:23.947" v="1310" actId="26606"/>
          <ac:spMkLst>
            <pc:docMk/>
            <pc:sldMk cId="4069541561" sldId="316"/>
            <ac:spMk id="2" creationId="{927D1B9C-CA08-4E10-809F-935010ADCA3D}"/>
          </ac:spMkLst>
        </pc:spChg>
        <pc:spChg chg="mod ord">
          <ac:chgData name="Claudio Knaus" userId="e97bbabb-d2e2-407c-bfcf-1f8e49089ff6" providerId="ADAL" clId="{3515FED6-E5F2-42F0-ACD1-28F8A3121486}" dt="2023-04-25T12:16:23.947" v="1310" actId="26606"/>
          <ac:spMkLst>
            <pc:docMk/>
            <pc:sldMk cId="4069541561" sldId="316"/>
            <ac:spMk id="4" creationId="{50109BDB-BDA3-40B4-AD59-EBCA96C51AD3}"/>
          </ac:spMkLst>
        </pc:spChg>
        <pc:spChg chg="mod">
          <ac:chgData name="Claudio Knaus" userId="e97bbabb-d2e2-407c-bfcf-1f8e49089ff6" providerId="ADAL" clId="{3515FED6-E5F2-42F0-ACD1-28F8A3121486}" dt="2023-04-25T12:16:23.947" v="1310" actId="26606"/>
          <ac:spMkLst>
            <pc:docMk/>
            <pc:sldMk cId="4069541561" sldId="316"/>
            <ac:spMk id="5" creationId="{AE8C246B-C29E-4952-878F-4B6EC8304D8F}"/>
          </ac:spMkLst>
        </pc:spChg>
        <pc:spChg chg="mod">
          <ac:chgData name="Claudio Knaus" userId="e97bbabb-d2e2-407c-bfcf-1f8e49089ff6" providerId="ADAL" clId="{3515FED6-E5F2-42F0-ACD1-28F8A3121486}" dt="2023-04-25T12:16:23.947" v="1310" actId="26606"/>
          <ac:spMkLst>
            <pc:docMk/>
            <pc:sldMk cId="4069541561" sldId="316"/>
            <ac:spMk id="7" creationId="{87A89BD2-799E-4EDF-B206-AACC37214E2A}"/>
          </ac:spMkLst>
        </pc:spChg>
        <pc:spChg chg="add del mod ord">
          <ac:chgData name="Claudio Knaus" userId="e97bbabb-d2e2-407c-bfcf-1f8e49089ff6" providerId="ADAL" clId="{3515FED6-E5F2-42F0-ACD1-28F8A3121486}" dt="2023-04-25T12:16:23.947" v="1310" actId="26606"/>
          <ac:spMkLst>
            <pc:docMk/>
            <pc:sldMk cId="4069541561" sldId="316"/>
            <ac:spMk id="9" creationId="{D232CBBC-A761-0B44-F92B-D79C6BAE41DE}"/>
          </ac:spMkLst>
        </pc:spChg>
        <pc:spChg chg="del mod">
          <ac:chgData name="Claudio Knaus" userId="e97bbabb-d2e2-407c-bfcf-1f8e49089ff6" providerId="ADAL" clId="{3515FED6-E5F2-42F0-ACD1-28F8A3121486}" dt="2023-04-25T11:56:04.363" v="220" actId="22"/>
          <ac:spMkLst>
            <pc:docMk/>
            <pc:sldMk cId="4069541561" sldId="316"/>
            <ac:spMk id="34" creationId="{4E977835-20FF-3923-F764-8BFC4DB5A6DB}"/>
          </ac:spMkLst>
        </pc:spChg>
        <pc:spChg chg="mod">
          <ac:chgData name="Claudio Knaus" userId="e97bbabb-d2e2-407c-bfcf-1f8e49089ff6" providerId="ADAL" clId="{3515FED6-E5F2-42F0-ACD1-28F8A3121486}" dt="2023-04-25T12:16:23.947" v="1310" actId="26606"/>
          <ac:spMkLst>
            <pc:docMk/>
            <pc:sldMk cId="4069541561" sldId="316"/>
            <ac:spMk id="36" creationId="{3095E45C-60C3-ED13-B715-60B6C411EE36}"/>
          </ac:spMkLst>
        </pc:spChg>
        <pc:spChg chg="add del mod">
          <ac:chgData name="Claudio Knaus" userId="e97bbabb-d2e2-407c-bfcf-1f8e49089ff6" providerId="ADAL" clId="{3515FED6-E5F2-42F0-ACD1-28F8A3121486}" dt="2023-04-25T12:03:14.235" v="615" actId="26606"/>
          <ac:spMkLst>
            <pc:docMk/>
            <pc:sldMk cId="4069541561" sldId="316"/>
            <ac:spMk id="42" creationId="{B1FB65DB-F7CF-6CEA-B187-B85C467FF71F}"/>
          </ac:spMkLst>
        </pc:spChg>
        <pc:graphicFrameChg chg="add del mod">
          <ac:chgData name="Claudio Knaus" userId="e97bbabb-d2e2-407c-bfcf-1f8e49089ff6" providerId="ADAL" clId="{3515FED6-E5F2-42F0-ACD1-28F8A3121486}" dt="2023-04-25T12:03:14.235" v="615" actId="26606"/>
          <ac:graphicFrameMkLst>
            <pc:docMk/>
            <pc:sldMk cId="4069541561" sldId="316"/>
            <ac:graphicFrameMk id="38" creationId="{E4585107-95FB-1C9C-A339-5FA3CB4069B1}"/>
          </ac:graphicFrameMkLst>
        </pc:graphicFrameChg>
        <pc:picChg chg="add del mod ord">
          <ac:chgData name="Claudio Knaus" userId="e97bbabb-d2e2-407c-bfcf-1f8e49089ff6" providerId="ADAL" clId="{3515FED6-E5F2-42F0-ACD1-28F8A3121486}" dt="2023-04-25T11:56:12.765" v="222" actId="21"/>
          <ac:picMkLst>
            <pc:docMk/>
            <pc:sldMk cId="4069541561" sldId="316"/>
            <ac:picMk id="6" creationId="{AE6353C6-F9DF-CCD1-F191-62F8ABFD2517}"/>
          </ac:picMkLst>
        </pc:picChg>
        <pc:picChg chg="add mod ord">
          <ac:chgData name="Claudio Knaus" userId="e97bbabb-d2e2-407c-bfcf-1f8e49089ff6" providerId="ADAL" clId="{3515FED6-E5F2-42F0-ACD1-28F8A3121486}" dt="2023-04-25T12:16:23.947" v="1310" actId="26606"/>
          <ac:picMkLst>
            <pc:docMk/>
            <pc:sldMk cId="4069541561" sldId="316"/>
            <ac:picMk id="11" creationId="{F14B1462-A25E-7E78-5AC7-96EB572F706A}"/>
          </ac:picMkLst>
        </pc:picChg>
        <pc:picChg chg="del">
          <ac:chgData name="Claudio Knaus" userId="e97bbabb-d2e2-407c-bfcf-1f8e49089ff6" providerId="ADAL" clId="{3515FED6-E5F2-42F0-ACD1-28F8A3121486}" dt="2023-04-25T11:54:22.477" v="131" actId="478"/>
          <ac:picMkLst>
            <pc:docMk/>
            <pc:sldMk cId="4069541561" sldId="316"/>
            <ac:picMk id="25" creationId="{E0D883B9-4922-40D2-781A-AB1BE2E18F5B}"/>
          </ac:picMkLst>
        </pc:picChg>
        <pc:picChg chg="del">
          <ac:chgData name="Claudio Knaus" userId="e97bbabb-d2e2-407c-bfcf-1f8e49089ff6" providerId="ADAL" clId="{3515FED6-E5F2-42F0-ACD1-28F8A3121486}" dt="2023-04-25T11:54:23.125" v="132" actId="478"/>
          <ac:picMkLst>
            <pc:docMk/>
            <pc:sldMk cId="4069541561" sldId="316"/>
            <ac:picMk id="32" creationId="{AA076B44-F619-DA92-58A3-CC1F9E2BC0AA}"/>
          </ac:picMkLst>
        </pc:picChg>
      </pc:sldChg>
      <pc:sldChg chg="add del">
        <pc:chgData name="Claudio Knaus" userId="e97bbabb-d2e2-407c-bfcf-1f8e49089ff6" providerId="ADAL" clId="{3515FED6-E5F2-42F0-ACD1-28F8A3121486}" dt="2023-04-25T11:54:32.492" v="135" actId="47"/>
        <pc:sldMkLst>
          <pc:docMk/>
          <pc:sldMk cId="378992415" sldId="317"/>
        </pc:sldMkLst>
      </pc:sldChg>
      <pc:sldChg chg="del">
        <pc:chgData name="Claudio Knaus" userId="e97bbabb-d2e2-407c-bfcf-1f8e49089ff6" providerId="ADAL" clId="{3515FED6-E5F2-42F0-ACD1-28F8A3121486}" dt="2023-04-25T11:54:05.853" v="126" actId="47"/>
        <pc:sldMkLst>
          <pc:docMk/>
          <pc:sldMk cId="1898324668" sldId="317"/>
        </pc:sldMkLst>
      </pc:sldChg>
      <pc:sldChg chg="addSp modSp add mod">
        <pc:chgData name="Claudio Knaus" userId="e97bbabb-d2e2-407c-bfcf-1f8e49089ff6" providerId="ADAL" clId="{3515FED6-E5F2-42F0-ACD1-28F8A3121486}" dt="2023-04-25T11:56:14.022" v="223"/>
        <pc:sldMkLst>
          <pc:docMk/>
          <pc:sldMk cId="3660118468" sldId="317"/>
        </pc:sldMkLst>
        <pc:spChg chg="mod">
          <ac:chgData name="Claudio Knaus" userId="e97bbabb-d2e2-407c-bfcf-1f8e49089ff6" providerId="ADAL" clId="{3515FED6-E5F2-42F0-ACD1-28F8A3121486}" dt="2023-04-25T11:54:56.104" v="167" actId="20577"/>
          <ac:spMkLst>
            <pc:docMk/>
            <pc:sldMk cId="3660118468" sldId="317"/>
            <ac:spMk id="2" creationId="{927D1B9C-CA08-4E10-809F-935010ADCA3D}"/>
          </ac:spMkLst>
        </pc:spChg>
        <pc:picChg chg="add mod">
          <ac:chgData name="Claudio Knaus" userId="e97bbabb-d2e2-407c-bfcf-1f8e49089ff6" providerId="ADAL" clId="{3515FED6-E5F2-42F0-ACD1-28F8A3121486}" dt="2023-04-25T11:56:14.022" v="223"/>
          <ac:picMkLst>
            <pc:docMk/>
            <pc:sldMk cId="3660118468" sldId="317"/>
            <ac:picMk id="3" creationId="{B601866E-1041-5C8C-7803-BCC93959414D}"/>
          </ac:picMkLst>
        </pc:picChg>
      </pc:sldChg>
      <pc:sldChg chg="del">
        <pc:chgData name="Claudio Knaus" userId="e97bbabb-d2e2-407c-bfcf-1f8e49089ff6" providerId="ADAL" clId="{3515FED6-E5F2-42F0-ACD1-28F8A3121486}" dt="2023-04-25T11:54:05.853" v="126" actId="47"/>
        <pc:sldMkLst>
          <pc:docMk/>
          <pc:sldMk cId="839131832" sldId="318"/>
        </pc:sldMkLst>
      </pc:sldChg>
      <pc:sldChg chg="addSp delSp modSp add mod modClrScheme chgLayout">
        <pc:chgData name="Claudio Knaus" userId="e97bbabb-d2e2-407c-bfcf-1f8e49089ff6" providerId="ADAL" clId="{3515FED6-E5F2-42F0-ACD1-28F8A3121486}" dt="2023-04-25T12:31:19.625" v="1326" actId="1076"/>
        <pc:sldMkLst>
          <pc:docMk/>
          <pc:sldMk cId="2567179749" sldId="318"/>
        </pc:sldMkLst>
        <pc:spChg chg="mod ord">
          <ac:chgData name="Claudio Knaus" userId="e97bbabb-d2e2-407c-bfcf-1f8e49089ff6" providerId="ADAL" clId="{3515FED6-E5F2-42F0-ACD1-28F8A3121486}" dt="2023-04-25T12:08:03.393" v="984" actId="26606"/>
          <ac:spMkLst>
            <pc:docMk/>
            <pc:sldMk cId="2567179749" sldId="318"/>
            <ac:spMk id="2" creationId="{927D1B9C-CA08-4E10-809F-935010ADCA3D}"/>
          </ac:spMkLst>
        </pc:spChg>
        <pc:spChg chg="mod">
          <ac:chgData name="Claudio Knaus" userId="e97bbabb-d2e2-407c-bfcf-1f8e49089ff6" providerId="ADAL" clId="{3515FED6-E5F2-42F0-ACD1-28F8A3121486}" dt="2023-04-25T12:08:03.393" v="984" actId="26606"/>
          <ac:spMkLst>
            <pc:docMk/>
            <pc:sldMk cId="2567179749" sldId="318"/>
            <ac:spMk id="4" creationId="{50109BDB-BDA3-40B4-AD59-EBCA96C51AD3}"/>
          </ac:spMkLst>
        </pc:spChg>
        <pc:spChg chg="mod">
          <ac:chgData name="Claudio Knaus" userId="e97bbabb-d2e2-407c-bfcf-1f8e49089ff6" providerId="ADAL" clId="{3515FED6-E5F2-42F0-ACD1-28F8A3121486}" dt="2023-04-25T12:08:03.393" v="984" actId="26606"/>
          <ac:spMkLst>
            <pc:docMk/>
            <pc:sldMk cId="2567179749" sldId="318"/>
            <ac:spMk id="5" creationId="{AE8C246B-C29E-4952-878F-4B6EC8304D8F}"/>
          </ac:spMkLst>
        </pc:spChg>
        <pc:spChg chg="add del mod ord">
          <ac:chgData name="Claudio Knaus" userId="e97bbabb-d2e2-407c-bfcf-1f8e49089ff6" providerId="ADAL" clId="{3515FED6-E5F2-42F0-ACD1-28F8A3121486}" dt="2023-04-25T11:59:22.948" v="445" actId="478"/>
          <ac:spMkLst>
            <pc:docMk/>
            <pc:sldMk cId="2567179749" sldId="318"/>
            <ac:spMk id="6" creationId="{99AED806-4466-71FD-A8B7-3D0563163683}"/>
          </ac:spMkLst>
        </pc:spChg>
        <pc:spChg chg="mod">
          <ac:chgData name="Claudio Knaus" userId="e97bbabb-d2e2-407c-bfcf-1f8e49089ff6" providerId="ADAL" clId="{3515FED6-E5F2-42F0-ACD1-28F8A3121486}" dt="2023-04-25T12:08:03.393" v="984" actId="26606"/>
          <ac:spMkLst>
            <pc:docMk/>
            <pc:sldMk cId="2567179749" sldId="318"/>
            <ac:spMk id="7" creationId="{87A89BD2-799E-4EDF-B206-AACC37214E2A}"/>
          </ac:spMkLst>
        </pc:spChg>
        <pc:spChg chg="add del">
          <ac:chgData name="Claudio Knaus" userId="e97bbabb-d2e2-407c-bfcf-1f8e49089ff6" providerId="ADAL" clId="{3515FED6-E5F2-42F0-ACD1-28F8A3121486}" dt="2023-04-25T12:08:03.393" v="984" actId="26606"/>
          <ac:spMkLst>
            <pc:docMk/>
            <pc:sldMk cId="2567179749" sldId="318"/>
            <ac:spMk id="34" creationId="{4E977835-20FF-3923-F764-8BFC4DB5A6DB}"/>
          </ac:spMkLst>
        </pc:spChg>
        <pc:spChg chg="mod">
          <ac:chgData name="Claudio Knaus" userId="e97bbabb-d2e2-407c-bfcf-1f8e49089ff6" providerId="ADAL" clId="{3515FED6-E5F2-42F0-ACD1-28F8A3121486}" dt="2023-04-25T12:08:03.393" v="984" actId="26606"/>
          <ac:spMkLst>
            <pc:docMk/>
            <pc:sldMk cId="2567179749" sldId="318"/>
            <ac:spMk id="36" creationId="{3095E45C-60C3-ED13-B715-60B6C411EE36}"/>
          </ac:spMkLst>
        </pc:spChg>
        <pc:spChg chg="add mod">
          <ac:chgData name="Claudio Knaus" userId="e97bbabb-d2e2-407c-bfcf-1f8e49089ff6" providerId="ADAL" clId="{3515FED6-E5F2-42F0-ACD1-28F8A3121486}" dt="2023-04-25T12:10:34.817" v="1191" actId="113"/>
          <ac:spMkLst>
            <pc:docMk/>
            <pc:sldMk cId="2567179749" sldId="318"/>
            <ac:spMk id="41" creationId="{79D0E489-0861-C522-CC73-C7DA75796F41}"/>
          </ac:spMkLst>
        </pc:spChg>
        <pc:picChg chg="add del mod ord">
          <ac:chgData name="Claudio Knaus" userId="e97bbabb-d2e2-407c-bfcf-1f8e49089ff6" providerId="ADAL" clId="{3515FED6-E5F2-42F0-ACD1-28F8A3121486}" dt="2023-04-25T11:59:32.917" v="447" actId="478"/>
          <ac:picMkLst>
            <pc:docMk/>
            <pc:sldMk cId="2567179749" sldId="318"/>
            <ac:picMk id="3" creationId="{CB962CCF-6FEA-93C4-5DDB-13451CED8715}"/>
          </ac:picMkLst>
        </pc:picChg>
        <pc:picChg chg="add mod ord">
          <ac:chgData name="Claudio Knaus" userId="e97bbabb-d2e2-407c-bfcf-1f8e49089ff6" providerId="ADAL" clId="{3515FED6-E5F2-42F0-ACD1-28F8A3121486}" dt="2023-04-25T12:31:19.625" v="1326" actId="1076"/>
          <ac:picMkLst>
            <pc:docMk/>
            <pc:sldMk cId="2567179749" sldId="318"/>
            <ac:picMk id="8" creationId="{F44C299B-C9DA-D61D-AA53-6A0783515B19}"/>
          </ac:picMkLst>
        </pc:picChg>
      </pc:sldChg>
      <pc:sldChg chg="del">
        <pc:chgData name="Claudio Knaus" userId="e97bbabb-d2e2-407c-bfcf-1f8e49089ff6" providerId="ADAL" clId="{3515FED6-E5F2-42F0-ACD1-28F8A3121486}" dt="2023-04-25T11:54:05.853" v="126" actId="47"/>
        <pc:sldMkLst>
          <pc:docMk/>
          <pc:sldMk cId="1111107908" sldId="319"/>
        </pc:sldMkLst>
      </pc:sldChg>
      <pc:sldChg chg="addSp modSp add mod modClrScheme chgLayout">
        <pc:chgData name="Claudio Knaus" userId="e97bbabb-d2e2-407c-bfcf-1f8e49089ff6" providerId="ADAL" clId="{3515FED6-E5F2-42F0-ACD1-28F8A3121486}" dt="2023-04-25T12:15:39.329" v="1306" actId="20577"/>
        <pc:sldMkLst>
          <pc:docMk/>
          <pc:sldMk cId="1157707479" sldId="319"/>
        </pc:sldMkLst>
        <pc:spChg chg="mod ord">
          <ac:chgData name="Claudio Knaus" userId="e97bbabb-d2e2-407c-bfcf-1f8e49089ff6" providerId="ADAL" clId="{3515FED6-E5F2-42F0-ACD1-28F8A3121486}" dt="2023-04-25T12:15:36.573" v="1305" actId="26606"/>
          <ac:spMkLst>
            <pc:docMk/>
            <pc:sldMk cId="1157707479" sldId="319"/>
            <ac:spMk id="2" creationId="{927D1B9C-CA08-4E10-809F-935010ADCA3D}"/>
          </ac:spMkLst>
        </pc:spChg>
        <pc:spChg chg="mod ord">
          <ac:chgData name="Claudio Knaus" userId="e97bbabb-d2e2-407c-bfcf-1f8e49089ff6" providerId="ADAL" clId="{3515FED6-E5F2-42F0-ACD1-28F8A3121486}" dt="2023-04-25T12:15:36.573" v="1305" actId="26606"/>
          <ac:spMkLst>
            <pc:docMk/>
            <pc:sldMk cId="1157707479" sldId="319"/>
            <ac:spMk id="4" creationId="{50109BDB-BDA3-40B4-AD59-EBCA96C51AD3}"/>
          </ac:spMkLst>
        </pc:spChg>
        <pc:spChg chg="mod">
          <ac:chgData name="Claudio Knaus" userId="e97bbabb-d2e2-407c-bfcf-1f8e49089ff6" providerId="ADAL" clId="{3515FED6-E5F2-42F0-ACD1-28F8A3121486}" dt="2023-04-25T12:15:36.573" v="1305" actId="26606"/>
          <ac:spMkLst>
            <pc:docMk/>
            <pc:sldMk cId="1157707479" sldId="319"/>
            <ac:spMk id="5" creationId="{AE8C246B-C29E-4952-878F-4B6EC8304D8F}"/>
          </ac:spMkLst>
        </pc:spChg>
        <pc:spChg chg="mod">
          <ac:chgData name="Claudio Knaus" userId="e97bbabb-d2e2-407c-bfcf-1f8e49089ff6" providerId="ADAL" clId="{3515FED6-E5F2-42F0-ACD1-28F8A3121486}" dt="2023-04-25T12:15:36.573" v="1305" actId="26606"/>
          <ac:spMkLst>
            <pc:docMk/>
            <pc:sldMk cId="1157707479" sldId="319"/>
            <ac:spMk id="7" creationId="{87A89BD2-799E-4EDF-B206-AACC37214E2A}"/>
          </ac:spMkLst>
        </pc:spChg>
        <pc:spChg chg="mod">
          <ac:chgData name="Claudio Knaus" userId="e97bbabb-d2e2-407c-bfcf-1f8e49089ff6" providerId="ADAL" clId="{3515FED6-E5F2-42F0-ACD1-28F8A3121486}" dt="2023-04-25T12:15:39.329" v="1306" actId="20577"/>
          <ac:spMkLst>
            <pc:docMk/>
            <pc:sldMk cId="1157707479" sldId="319"/>
            <ac:spMk id="34" creationId="{4E977835-20FF-3923-F764-8BFC4DB5A6DB}"/>
          </ac:spMkLst>
        </pc:spChg>
        <pc:spChg chg="mod">
          <ac:chgData name="Claudio Knaus" userId="e97bbabb-d2e2-407c-bfcf-1f8e49089ff6" providerId="ADAL" clId="{3515FED6-E5F2-42F0-ACD1-28F8A3121486}" dt="2023-04-25T12:15:36.573" v="1305" actId="26606"/>
          <ac:spMkLst>
            <pc:docMk/>
            <pc:sldMk cId="1157707479" sldId="319"/>
            <ac:spMk id="36" creationId="{3095E45C-60C3-ED13-B715-60B6C411EE36}"/>
          </ac:spMkLst>
        </pc:spChg>
        <pc:picChg chg="add mod ord">
          <ac:chgData name="Claudio Knaus" userId="e97bbabb-d2e2-407c-bfcf-1f8e49089ff6" providerId="ADAL" clId="{3515FED6-E5F2-42F0-ACD1-28F8A3121486}" dt="2023-04-25T12:15:36.573" v="1305" actId="26606"/>
          <ac:picMkLst>
            <pc:docMk/>
            <pc:sldMk cId="1157707479" sldId="319"/>
            <ac:picMk id="6" creationId="{A8915321-D0FE-01F7-3C83-7DB634976216}"/>
          </ac:picMkLst>
        </pc:picChg>
      </pc:sldChg>
      <pc:sldChg chg="addSp modSp add mod modClrScheme chgLayout">
        <pc:chgData name="Claudio Knaus" userId="e97bbabb-d2e2-407c-bfcf-1f8e49089ff6" providerId="ADAL" clId="{3515FED6-E5F2-42F0-ACD1-28F8A3121486}" dt="2023-04-25T12:15:02.959" v="1301" actId="962"/>
        <pc:sldMkLst>
          <pc:docMk/>
          <pc:sldMk cId="2745417440" sldId="320"/>
        </pc:sldMkLst>
        <pc:spChg chg="mod ord">
          <ac:chgData name="Claudio Knaus" userId="e97bbabb-d2e2-407c-bfcf-1f8e49089ff6" providerId="ADAL" clId="{3515FED6-E5F2-42F0-ACD1-28F8A3121486}" dt="2023-04-25T12:15:02.935" v="1299" actId="26606"/>
          <ac:spMkLst>
            <pc:docMk/>
            <pc:sldMk cId="2745417440" sldId="320"/>
            <ac:spMk id="2" creationId="{927D1B9C-CA08-4E10-809F-935010ADCA3D}"/>
          </ac:spMkLst>
        </pc:spChg>
        <pc:spChg chg="mod ord">
          <ac:chgData name="Claudio Knaus" userId="e97bbabb-d2e2-407c-bfcf-1f8e49089ff6" providerId="ADAL" clId="{3515FED6-E5F2-42F0-ACD1-28F8A3121486}" dt="2023-04-25T12:15:02.935" v="1299" actId="26606"/>
          <ac:spMkLst>
            <pc:docMk/>
            <pc:sldMk cId="2745417440" sldId="320"/>
            <ac:spMk id="4" creationId="{50109BDB-BDA3-40B4-AD59-EBCA96C51AD3}"/>
          </ac:spMkLst>
        </pc:spChg>
        <pc:spChg chg="mod">
          <ac:chgData name="Claudio Knaus" userId="e97bbabb-d2e2-407c-bfcf-1f8e49089ff6" providerId="ADAL" clId="{3515FED6-E5F2-42F0-ACD1-28F8A3121486}" dt="2023-04-25T12:15:02.935" v="1299" actId="26606"/>
          <ac:spMkLst>
            <pc:docMk/>
            <pc:sldMk cId="2745417440" sldId="320"/>
            <ac:spMk id="5" creationId="{AE8C246B-C29E-4952-878F-4B6EC8304D8F}"/>
          </ac:spMkLst>
        </pc:spChg>
        <pc:spChg chg="mod">
          <ac:chgData name="Claudio Knaus" userId="e97bbabb-d2e2-407c-bfcf-1f8e49089ff6" providerId="ADAL" clId="{3515FED6-E5F2-42F0-ACD1-28F8A3121486}" dt="2023-04-25T12:15:02.935" v="1299" actId="26606"/>
          <ac:spMkLst>
            <pc:docMk/>
            <pc:sldMk cId="2745417440" sldId="320"/>
            <ac:spMk id="7" creationId="{87A89BD2-799E-4EDF-B206-AACC37214E2A}"/>
          </ac:spMkLst>
        </pc:spChg>
        <pc:spChg chg="mod">
          <ac:chgData name="Claudio Knaus" userId="e97bbabb-d2e2-407c-bfcf-1f8e49089ff6" providerId="ADAL" clId="{3515FED6-E5F2-42F0-ACD1-28F8A3121486}" dt="2023-04-25T12:15:02.935" v="1299" actId="26606"/>
          <ac:spMkLst>
            <pc:docMk/>
            <pc:sldMk cId="2745417440" sldId="320"/>
            <ac:spMk id="34" creationId="{4E977835-20FF-3923-F764-8BFC4DB5A6DB}"/>
          </ac:spMkLst>
        </pc:spChg>
        <pc:spChg chg="mod">
          <ac:chgData name="Claudio Knaus" userId="e97bbabb-d2e2-407c-bfcf-1f8e49089ff6" providerId="ADAL" clId="{3515FED6-E5F2-42F0-ACD1-28F8A3121486}" dt="2023-04-25T12:15:02.935" v="1299" actId="26606"/>
          <ac:spMkLst>
            <pc:docMk/>
            <pc:sldMk cId="2745417440" sldId="320"/>
            <ac:spMk id="36" creationId="{3095E45C-60C3-ED13-B715-60B6C411EE36}"/>
          </ac:spMkLst>
        </pc:spChg>
        <pc:picChg chg="add mod ord">
          <ac:chgData name="Claudio Knaus" userId="e97bbabb-d2e2-407c-bfcf-1f8e49089ff6" providerId="ADAL" clId="{3515FED6-E5F2-42F0-ACD1-28F8A3121486}" dt="2023-04-25T12:15:02.959" v="1301" actId="962"/>
          <ac:picMkLst>
            <pc:docMk/>
            <pc:sldMk cId="2745417440" sldId="320"/>
            <ac:picMk id="6" creationId="{6B8A3625-A9A6-B60F-1BF3-E9C45905B4C9}"/>
          </ac:picMkLst>
        </pc:picChg>
      </pc:sldChg>
      <pc:sldChg chg="del">
        <pc:chgData name="Claudio Knaus" userId="e97bbabb-d2e2-407c-bfcf-1f8e49089ff6" providerId="ADAL" clId="{3515FED6-E5F2-42F0-ACD1-28F8A3121486}" dt="2023-04-25T11:54:05.853" v="126" actId="47"/>
        <pc:sldMkLst>
          <pc:docMk/>
          <pc:sldMk cId="3358547644" sldId="320"/>
        </pc:sldMkLst>
      </pc:sldChg>
      <pc:sldChg chg="addSp modSp add mod modClrScheme chgLayout">
        <pc:chgData name="Claudio Knaus" userId="e97bbabb-d2e2-407c-bfcf-1f8e49089ff6" providerId="ADAL" clId="{3515FED6-E5F2-42F0-ACD1-28F8A3121486}" dt="2023-04-25T12:16:51.025" v="1314" actId="26606"/>
        <pc:sldMkLst>
          <pc:docMk/>
          <pc:sldMk cId="2620941598" sldId="321"/>
        </pc:sldMkLst>
        <pc:spChg chg="mod ord">
          <ac:chgData name="Claudio Knaus" userId="e97bbabb-d2e2-407c-bfcf-1f8e49089ff6" providerId="ADAL" clId="{3515FED6-E5F2-42F0-ACD1-28F8A3121486}" dt="2023-04-25T12:16:51.025" v="1314" actId="26606"/>
          <ac:spMkLst>
            <pc:docMk/>
            <pc:sldMk cId="2620941598" sldId="321"/>
            <ac:spMk id="2" creationId="{927D1B9C-CA08-4E10-809F-935010ADCA3D}"/>
          </ac:spMkLst>
        </pc:spChg>
        <pc:spChg chg="mod ord">
          <ac:chgData name="Claudio Knaus" userId="e97bbabb-d2e2-407c-bfcf-1f8e49089ff6" providerId="ADAL" clId="{3515FED6-E5F2-42F0-ACD1-28F8A3121486}" dt="2023-04-25T12:16:51.025" v="1314" actId="26606"/>
          <ac:spMkLst>
            <pc:docMk/>
            <pc:sldMk cId="2620941598" sldId="321"/>
            <ac:spMk id="4" creationId="{50109BDB-BDA3-40B4-AD59-EBCA96C51AD3}"/>
          </ac:spMkLst>
        </pc:spChg>
        <pc:spChg chg="mod">
          <ac:chgData name="Claudio Knaus" userId="e97bbabb-d2e2-407c-bfcf-1f8e49089ff6" providerId="ADAL" clId="{3515FED6-E5F2-42F0-ACD1-28F8A3121486}" dt="2023-04-25T12:16:51.025" v="1314" actId="26606"/>
          <ac:spMkLst>
            <pc:docMk/>
            <pc:sldMk cId="2620941598" sldId="321"/>
            <ac:spMk id="5" creationId="{AE8C246B-C29E-4952-878F-4B6EC8304D8F}"/>
          </ac:spMkLst>
        </pc:spChg>
        <pc:spChg chg="mod">
          <ac:chgData name="Claudio Knaus" userId="e97bbabb-d2e2-407c-bfcf-1f8e49089ff6" providerId="ADAL" clId="{3515FED6-E5F2-42F0-ACD1-28F8A3121486}" dt="2023-04-25T12:16:51.025" v="1314" actId="26606"/>
          <ac:spMkLst>
            <pc:docMk/>
            <pc:sldMk cId="2620941598" sldId="321"/>
            <ac:spMk id="7" creationId="{87A89BD2-799E-4EDF-B206-AACC37214E2A}"/>
          </ac:spMkLst>
        </pc:spChg>
        <pc:spChg chg="mod">
          <ac:chgData name="Claudio Knaus" userId="e97bbabb-d2e2-407c-bfcf-1f8e49089ff6" providerId="ADAL" clId="{3515FED6-E5F2-42F0-ACD1-28F8A3121486}" dt="2023-04-25T12:16:51.025" v="1314" actId="26606"/>
          <ac:spMkLst>
            <pc:docMk/>
            <pc:sldMk cId="2620941598" sldId="321"/>
            <ac:spMk id="34" creationId="{4E977835-20FF-3923-F764-8BFC4DB5A6DB}"/>
          </ac:spMkLst>
        </pc:spChg>
        <pc:spChg chg="mod">
          <ac:chgData name="Claudio Knaus" userId="e97bbabb-d2e2-407c-bfcf-1f8e49089ff6" providerId="ADAL" clId="{3515FED6-E5F2-42F0-ACD1-28F8A3121486}" dt="2023-04-25T12:16:51.025" v="1314" actId="26606"/>
          <ac:spMkLst>
            <pc:docMk/>
            <pc:sldMk cId="2620941598" sldId="321"/>
            <ac:spMk id="36" creationId="{3095E45C-60C3-ED13-B715-60B6C411EE36}"/>
          </ac:spMkLst>
        </pc:spChg>
        <pc:picChg chg="add mod ord">
          <ac:chgData name="Claudio Knaus" userId="e97bbabb-d2e2-407c-bfcf-1f8e49089ff6" providerId="ADAL" clId="{3515FED6-E5F2-42F0-ACD1-28F8A3121486}" dt="2023-04-25T12:16:51.025" v="1314" actId="26606"/>
          <ac:picMkLst>
            <pc:docMk/>
            <pc:sldMk cId="2620941598" sldId="321"/>
            <ac:picMk id="6" creationId="{2B985280-2610-7BFC-5930-DD3138252995}"/>
          </ac:picMkLst>
        </pc:picChg>
      </pc:sldChg>
      <pc:sldChg chg="del">
        <pc:chgData name="Claudio Knaus" userId="e97bbabb-d2e2-407c-bfcf-1f8e49089ff6" providerId="ADAL" clId="{3515FED6-E5F2-42F0-ACD1-28F8A3121486}" dt="2023-04-25T11:54:05.853" v="126" actId="47"/>
        <pc:sldMkLst>
          <pc:docMk/>
          <pc:sldMk cId="4111527779" sldId="321"/>
        </pc:sldMkLst>
      </pc:sldChg>
      <pc:sldChg chg="del">
        <pc:chgData name="Claudio Knaus" userId="e97bbabb-d2e2-407c-bfcf-1f8e49089ff6" providerId="ADAL" clId="{3515FED6-E5F2-42F0-ACD1-28F8A3121486}" dt="2023-04-25T11:54:05.853" v="126" actId="47"/>
        <pc:sldMkLst>
          <pc:docMk/>
          <pc:sldMk cId="4129118380" sldId="322"/>
        </pc:sldMkLst>
      </pc:sldChg>
      <pc:sldChg chg="del">
        <pc:chgData name="Claudio Knaus" userId="e97bbabb-d2e2-407c-bfcf-1f8e49089ff6" providerId="ADAL" clId="{3515FED6-E5F2-42F0-ACD1-28F8A3121486}" dt="2023-04-25T11:54:05.853" v="126" actId="47"/>
        <pc:sldMkLst>
          <pc:docMk/>
          <pc:sldMk cId="2103035285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E594-98F6-3A40-9CB1-890EFD882430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F55-2519-6F41-91E3-24F0254F6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5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A80C-0032-A04F-8DC3-1D9FA424B670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BABC-F464-1C42-81DA-2E65C84DE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mas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1" y="0"/>
            <a:ext cx="1219835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3975404" y="679931"/>
            <a:ext cx="8222947" cy="6187327"/>
          </a:xfrm>
          <a:custGeom>
            <a:avLst/>
            <a:gdLst>
              <a:gd name="connsiteX0" fmla="*/ 5924544 w 8222947"/>
              <a:gd name="connsiteY0" fmla="*/ 885 h 6187327"/>
              <a:gd name="connsiteX1" fmla="*/ 6308590 w 8222947"/>
              <a:gd name="connsiteY1" fmla="*/ 41571 h 6187327"/>
              <a:gd name="connsiteX2" fmla="*/ 8006972 w 8222947"/>
              <a:gd name="connsiteY2" fmla="*/ 1782211 h 6187327"/>
              <a:gd name="connsiteX3" fmla="*/ 8214187 w 8222947"/>
              <a:gd name="connsiteY3" fmla="*/ 2329511 h 6187327"/>
              <a:gd name="connsiteX4" fmla="*/ 8222947 w 8222947"/>
              <a:gd name="connsiteY4" fmla="*/ 2362752 h 6187327"/>
              <a:gd name="connsiteX5" fmla="*/ 8222947 w 8222947"/>
              <a:gd name="connsiteY5" fmla="*/ 4688892 h 6187327"/>
              <a:gd name="connsiteX6" fmla="*/ 8207914 w 8222947"/>
              <a:gd name="connsiteY6" fmla="*/ 4742881 h 6187327"/>
              <a:gd name="connsiteX7" fmla="*/ 7556423 w 8222947"/>
              <a:gd name="connsiteY7" fmla="*/ 6028617 h 6187327"/>
              <a:gd name="connsiteX8" fmla="*/ 7425161 w 8222947"/>
              <a:gd name="connsiteY8" fmla="*/ 6187327 h 6187327"/>
              <a:gd name="connsiteX9" fmla="*/ 1006577 w 8222947"/>
              <a:gd name="connsiteY9" fmla="*/ 6187327 h 6187327"/>
              <a:gd name="connsiteX10" fmla="*/ 850964 w 8222947"/>
              <a:gd name="connsiteY10" fmla="*/ 5995980 h 6187327"/>
              <a:gd name="connsiteX11" fmla="*/ 422250 w 8222947"/>
              <a:gd name="connsiteY11" fmla="*/ 5267019 h 6187327"/>
              <a:gd name="connsiteX12" fmla="*/ 142610 w 8222947"/>
              <a:gd name="connsiteY12" fmla="*/ 2830055 h 6187327"/>
              <a:gd name="connsiteX13" fmla="*/ 3539677 w 8222947"/>
              <a:gd name="connsiteY13" fmla="*/ 2265216 h 6187327"/>
              <a:gd name="connsiteX14" fmla="*/ 5924544 w 8222947"/>
              <a:gd name="connsiteY14" fmla="*/ 885 h 61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22947" h="6187327">
                <a:moveTo>
                  <a:pt x="5924544" y="885"/>
                </a:moveTo>
                <a:cubicBezTo>
                  <a:pt x="6041007" y="-3625"/>
                  <a:pt x="6168271" y="8957"/>
                  <a:pt x="6308590" y="41571"/>
                </a:cubicBezTo>
                <a:cubicBezTo>
                  <a:pt x="6952725" y="190142"/>
                  <a:pt x="7634399" y="972436"/>
                  <a:pt x="8006972" y="1782211"/>
                </a:cubicBezTo>
                <a:cubicBezTo>
                  <a:pt x="8089782" y="1962218"/>
                  <a:pt x="8158705" y="2145053"/>
                  <a:pt x="8214187" y="2329511"/>
                </a:cubicBezTo>
                <a:lnTo>
                  <a:pt x="8222947" y="2362752"/>
                </a:lnTo>
                <a:lnTo>
                  <a:pt x="8222947" y="4688892"/>
                </a:lnTo>
                <a:lnTo>
                  <a:pt x="8207914" y="4742881"/>
                </a:lnTo>
                <a:cubicBezTo>
                  <a:pt x="8067235" y="5203851"/>
                  <a:pt x="7847382" y="5639692"/>
                  <a:pt x="7556423" y="6028617"/>
                </a:cubicBezTo>
                <a:lnTo>
                  <a:pt x="7425161" y="6187327"/>
                </a:lnTo>
                <a:lnTo>
                  <a:pt x="1006577" y="6187327"/>
                </a:lnTo>
                <a:lnTo>
                  <a:pt x="850964" y="5995980"/>
                </a:lnTo>
                <a:cubicBezTo>
                  <a:pt x="686863" y="5772304"/>
                  <a:pt x="542722" y="5528860"/>
                  <a:pt x="422250" y="5267019"/>
                </a:cubicBezTo>
                <a:cubicBezTo>
                  <a:pt x="50312" y="4458802"/>
                  <a:pt x="-155418" y="3502075"/>
                  <a:pt x="142610" y="2830055"/>
                </a:cubicBezTo>
                <a:cubicBezTo>
                  <a:pt x="788131" y="1375996"/>
                  <a:pt x="2271479" y="2908304"/>
                  <a:pt x="3539677" y="2265216"/>
                </a:cubicBezTo>
                <a:cubicBezTo>
                  <a:pt x="4682264" y="1685095"/>
                  <a:pt x="4798738" y="44473"/>
                  <a:pt x="5924544" y="88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400" noProof="0">
              <a:solidFill>
                <a:schemeClr val="tx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5642407" y="1910668"/>
            <a:ext cx="6555944" cy="4947333"/>
          </a:xfrm>
          <a:custGeom>
            <a:avLst/>
            <a:gdLst>
              <a:gd name="connsiteX0" fmla="*/ 4854063 w 6552531"/>
              <a:gd name="connsiteY0" fmla="*/ 7 h 4947333"/>
              <a:gd name="connsiteX1" fmla="*/ 5071206 w 6552531"/>
              <a:gd name="connsiteY1" fmla="*/ 27731 h 4947333"/>
              <a:gd name="connsiteX2" fmla="*/ 6551503 w 6552531"/>
              <a:gd name="connsiteY2" fmla="*/ 1809287 h 4947333"/>
              <a:gd name="connsiteX3" fmla="*/ 6552531 w 6552531"/>
              <a:gd name="connsiteY3" fmla="*/ 1812764 h 4947333"/>
              <a:gd name="connsiteX4" fmla="*/ 6552531 w 6552531"/>
              <a:gd name="connsiteY4" fmla="*/ 3922236 h 4947333"/>
              <a:gd name="connsiteX5" fmla="*/ 6508354 w 6552531"/>
              <a:gd name="connsiteY5" fmla="*/ 4056281 h 4947333"/>
              <a:gd name="connsiteX6" fmla="*/ 6167266 w 6552531"/>
              <a:gd name="connsiteY6" fmla="*/ 4753897 h 4947333"/>
              <a:gd name="connsiteX7" fmla="*/ 6033717 w 6552531"/>
              <a:gd name="connsiteY7" fmla="*/ 4947333 h 4947333"/>
              <a:gd name="connsiteX8" fmla="*/ 688221 w 6552531"/>
              <a:gd name="connsiteY8" fmla="*/ 4947333 h 4947333"/>
              <a:gd name="connsiteX9" fmla="*/ 669155 w 6552531"/>
              <a:gd name="connsiteY9" fmla="*/ 4921952 h 4947333"/>
              <a:gd name="connsiteX10" fmla="*/ 159446 w 6552531"/>
              <a:gd name="connsiteY10" fmla="*/ 3896401 h 4947333"/>
              <a:gd name="connsiteX11" fmla="*/ 44617 w 6552531"/>
              <a:gd name="connsiteY11" fmla="*/ 3440846 h 4947333"/>
              <a:gd name="connsiteX12" fmla="*/ 40529 w 6552531"/>
              <a:gd name="connsiteY12" fmla="*/ 3406626 h 4947333"/>
              <a:gd name="connsiteX13" fmla="*/ 39476 w 6552531"/>
              <a:gd name="connsiteY13" fmla="*/ 3401514 h 4947333"/>
              <a:gd name="connsiteX14" fmla="*/ 482859 w 6552531"/>
              <a:gd name="connsiteY14" fmla="*/ 1876033 h 4947333"/>
              <a:gd name="connsiteX15" fmla="*/ 896951 w 6552531"/>
              <a:gd name="connsiteY15" fmla="*/ 1759366 h 4947333"/>
              <a:gd name="connsiteX16" fmla="*/ 1369778 w 6552531"/>
              <a:gd name="connsiteY16" fmla="*/ 1839493 h 4947333"/>
              <a:gd name="connsiteX17" fmla="*/ 1408346 w 6552531"/>
              <a:gd name="connsiteY17" fmla="*/ 1854656 h 4947333"/>
              <a:gd name="connsiteX18" fmla="*/ 1515289 w 6552531"/>
              <a:gd name="connsiteY18" fmla="*/ 1876395 h 4947333"/>
              <a:gd name="connsiteX19" fmla="*/ 2860708 w 6552531"/>
              <a:gd name="connsiteY19" fmla="*/ 1855646 h 4947333"/>
              <a:gd name="connsiteX20" fmla="*/ 3877062 w 6552531"/>
              <a:gd name="connsiteY20" fmla="*/ 691198 h 4947333"/>
              <a:gd name="connsiteX21" fmla="*/ 4633989 w 6552531"/>
              <a:gd name="connsiteY21" fmla="*/ 13545 h 4947333"/>
              <a:gd name="connsiteX22" fmla="*/ 4683323 w 6552531"/>
              <a:gd name="connsiteY22" fmla="*/ 9490 h 4947333"/>
              <a:gd name="connsiteX23" fmla="*/ 4720135 w 6552531"/>
              <a:gd name="connsiteY23" fmla="*/ 11657 h 4947333"/>
              <a:gd name="connsiteX24" fmla="*/ 4746809 w 6552531"/>
              <a:gd name="connsiteY24" fmla="*/ 6469 h 4947333"/>
              <a:gd name="connsiteX25" fmla="*/ 4854063 w 6552531"/>
              <a:gd name="connsiteY25" fmla="*/ 7 h 4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2531" h="4947333">
                <a:moveTo>
                  <a:pt x="4854063" y="7"/>
                </a:moveTo>
                <a:cubicBezTo>
                  <a:pt x="4925952" y="311"/>
                  <a:pt x="4998520" y="9743"/>
                  <a:pt x="5071206" y="27731"/>
                </a:cubicBezTo>
                <a:cubicBezTo>
                  <a:pt x="5652694" y="171645"/>
                  <a:pt x="6241767" y="863160"/>
                  <a:pt x="6551503" y="1809287"/>
                </a:cubicBezTo>
                <a:lnTo>
                  <a:pt x="6552531" y="1812764"/>
                </a:lnTo>
                <a:lnTo>
                  <a:pt x="6552531" y="3922236"/>
                </a:lnTo>
                <a:lnTo>
                  <a:pt x="6508354" y="4056281"/>
                </a:lnTo>
                <a:cubicBezTo>
                  <a:pt x="6420252" y="4303320"/>
                  <a:pt x="6305352" y="4537096"/>
                  <a:pt x="6167266" y="4753897"/>
                </a:cubicBezTo>
                <a:lnTo>
                  <a:pt x="6033717" y="4947333"/>
                </a:lnTo>
                <a:lnTo>
                  <a:pt x="688221" y="4947333"/>
                </a:lnTo>
                <a:lnTo>
                  <a:pt x="669155" y="4921952"/>
                </a:lnTo>
                <a:cubicBezTo>
                  <a:pt x="462010" y="4623316"/>
                  <a:pt x="290452" y="4280274"/>
                  <a:pt x="159446" y="3896401"/>
                </a:cubicBezTo>
                <a:cubicBezTo>
                  <a:pt x="110759" y="3753734"/>
                  <a:pt x="70478" y="3595787"/>
                  <a:pt x="44617" y="3440846"/>
                </a:cubicBezTo>
                <a:lnTo>
                  <a:pt x="40529" y="3406626"/>
                </a:lnTo>
                <a:lnTo>
                  <a:pt x="39476" y="3401514"/>
                </a:lnTo>
                <a:cubicBezTo>
                  <a:pt x="-78551" y="2709645"/>
                  <a:pt x="67748" y="2122061"/>
                  <a:pt x="482859" y="1876033"/>
                </a:cubicBezTo>
                <a:cubicBezTo>
                  <a:pt x="607393" y="1802224"/>
                  <a:pt x="747277" y="1764396"/>
                  <a:pt x="896951" y="1759366"/>
                </a:cubicBezTo>
                <a:cubicBezTo>
                  <a:pt x="1046624" y="1754337"/>
                  <a:pt x="1206087" y="1782107"/>
                  <a:pt x="1369778" y="1839493"/>
                </a:cubicBezTo>
                <a:lnTo>
                  <a:pt x="1408346" y="1854656"/>
                </a:lnTo>
                <a:lnTo>
                  <a:pt x="1515289" y="1876395"/>
                </a:lnTo>
                <a:cubicBezTo>
                  <a:pt x="1867428" y="1960511"/>
                  <a:pt x="2467079" y="2053179"/>
                  <a:pt x="2860708" y="1855646"/>
                </a:cubicBezTo>
                <a:cubicBezTo>
                  <a:pt x="3254336" y="1658114"/>
                  <a:pt x="3625995" y="1062372"/>
                  <a:pt x="3877062" y="691198"/>
                </a:cubicBezTo>
                <a:cubicBezTo>
                  <a:pt x="4155238" y="279949"/>
                  <a:pt x="4374413" y="55026"/>
                  <a:pt x="4633989" y="13545"/>
                </a:cubicBezTo>
                <a:cubicBezTo>
                  <a:pt x="4650213" y="10953"/>
                  <a:pt x="4666671" y="9635"/>
                  <a:pt x="4683323" y="9490"/>
                </a:cubicBezTo>
                <a:lnTo>
                  <a:pt x="4720135" y="11657"/>
                </a:lnTo>
                <a:lnTo>
                  <a:pt x="4746809" y="6469"/>
                </a:lnTo>
                <a:cubicBezTo>
                  <a:pt x="4782344" y="1985"/>
                  <a:pt x="4818118" y="-145"/>
                  <a:pt x="4854063" y="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38700" y="3239457"/>
            <a:ext cx="6790944" cy="1097269"/>
          </a:xfrm>
        </p:spPr>
        <p:txBody>
          <a:bodyPr lIns="0" tIns="0" bIns="0"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Headline title slide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33464" y="5641975"/>
            <a:ext cx="1445099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1200">
                <a:latin typeface="+mn-lt"/>
              </a:defRPr>
            </a:lvl1pPr>
          </a:lstStyle>
          <a:p>
            <a:fld id="{A608728A-80D0-4F40-86C9-1716BD33F872}" type="datetime3">
              <a:rPr lang="en-US" smtClean="0"/>
              <a:t>25 April 2023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9B772D-4EEB-40F5-B989-5B158C414958}"/>
              </a:ext>
            </a:extLst>
          </p:cNvPr>
          <p:cNvSpPr/>
          <p:nvPr/>
        </p:nvSpPr>
        <p:spPr>
          <a:xfrm>
            <a:off x="0" y="6723258"/>
            <a:ext cx="1219835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8699" y="6200774"/>
            <a:ext cx="5541757" cy="42134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Department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4410388"/>
            <a:ext cx="6790944" cy="860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33464" y="5342714"/>
            <a:ext cx="5546993" cy="184666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marL="0" marR="0" indent="0" algn="l" defTabSz="609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1" b="0" i="0" u="none" strike="noStrike" kern="120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name last name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35" y="1376363"/>
            <a:ext cx="3767857" cy="15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335">
          <p15:clr>
            <a:srgbClr val="FBAE40"/>
          </p15:clr>
        </p15:guide>
        <p15:guide id="3" pos="3048">
          <p15:clr>
            <a:srgbClr val="FBAE40"/>
          </p15:clr>
        </p15:guide>
        <p15:guide id="4" orient="horz" pos="14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67A1F55-EB76-44E3-A94D-464771D10A9B}" type="datetime3">
              <a:rPr lang="en-US" smtClean="0"/>
              <a:t>25 April 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noProof="0"/>
              <a:t>Change title: menu 'Insert'&gt;'Header and Footer'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EAC321B-7500-4259-A00F-915439A35E15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Title content slide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66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A332-7BF6-4A8B-9E8D-8A02C39DAB8D}" type="datetime3">
              <a:rPr lang="en-US" smtClean="0"/>
              <a:t>25 April 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Change title: menu 'Insert'&gt;'Header and Footer'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21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-1"/>
            <a:ext cx="12198350" cy="6200775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US" noProof="0"/>
              <a:t>Click on the placeholder to insert picture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D770859-0AA3-4F77-9ED4-558DE01F3B2E}" type="datetime3">
              <a:rPr lang="en-US" smtClean="0"/>
              <a:t>25 April 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Change title: menu 'Insert'&gt;'Header and Footer'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EAC321B-7500-4259-A00F-915439A35E15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612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 descr="Hier Titelbild einfügen" title="Titelbild">
            <a:extLst>
              <a:ext uri="{FF2B5EF4-FFF2-40B4-BE49-F238E27FC236}">
                <a16:creationId xmlns:a16="http://schemas.microsoft.com/office/drawing/2014/main" id="{1DE6A71F-9A5B-4F1D-A226-20EDC05C37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8350" cy="5772670"/>
          </a:xfrm>
          <a:prstGeom prst="rect">
            <a:avLst/>
          </a:prstGeom>
          <a:solidFill>
            <a:schemeClr val="bg2"/>
          </a:solidFill>
        </p:spPr>
        <p:txBody>
          <a:bodyPr lIns="216000" tIns="108000" anchor="t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US" noProof="0"/>
              <a:t>Hint: Insert image bevor entering titles.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8531" y="3427353"/>
            <a:ext cx="5957391" cy="797311"/>
          </a:xfrm>
          <a:solidFill>
            <a:srgbClr val="FFFFFF">
              <a:alpha val="80000"/>
            </a:srgbClr>
          </a:solidFill>
        </p:spPr>
        <p:txBody>
          <a:bodyPr wrap="square" lIns="108000" tIns="72000" rIns="108000" bIns="108000" anchor="b" anchorCtr="0">
            <a:sp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Headline title slide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86401" y="6453187"/>
            <a:ext cx="3906416" cy="17938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A3D07A-7401-406C-A00C-74A361DC30A2}" type="datetime3">
              <a:rPr lang="en-US" smtClean="0"/>
              <a:t>25 April 2023</a:t>
            </a:fld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8043DE-5E81-43FD-995B-4B17DF0265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7514" y="4224664"/>
            <a:ext cx="4064000" cy="489534"/>
          </a:xfrm>
          <a:prstGeom prst="rect">
            <a:avLst/>
          </a:prstGeom>
          <a:solidFill>
            <a:srgbClr val="D72864">
              <a:alpha val="80000"/>
            </a:srgbClr>
          </a:solidFill>
        </p:spPr>
        <p:txBody>
          <a:bodyPr wrap="square" lIns="108000" tIns="72000" rIns="108000" bIns="10800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1" y="5949950"/>
            <a:ext cx="3906416" cy="5032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1" b="0" i="0" u="none" strike="noStrike" kern="120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name last name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450" y="5949950"/>
            <a:ext cx="4320721" cy="6477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Department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756" y="5754010"/>
            <a:ext cx="2631519" cy="11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8">
          <p15:clr>
            <a:srgbClr val="FBAE40"/>
          </p15:clr>
        </p15:guide>
        <p15:guide id="2" pos="2663">
          <p15:clr>
            <a:srgbClr val="FBAE40"/>
          </p15:clr>
        </p15:guide>
        <p15:guide id="3" orient="horz" pos="2659">
          <p15:clr>
            <a:srgbClr val="FBAE40"/>
          </p15:clr>
        </p15:guide>
        <p15:guide id="8" pos="5223">
          <p15:clr>
            <a:srgbClr val="FBAE40"/>
          </p15:clr>
        </p15:guide>
        <p15:guide id="9" orient="horz" pos="3748">
          <p15:clr>
            <a:srgbClr val="FBAE40"/>
          </p15:clr>
        </p15:guide>
        <p15:guide id="10" pos="3366">
          <p15:clr>
            <a:srgbClr val="FBAE40"/>
          </p15:clr>
        </p15:guide>
        <p15:guide id="11" pos="34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374-3C6F-4439-8B3B-19EAEBDDC579}" type="datetime3">
              <a:rPr lang="en-US" smtClean="0"/>
              <a:t>25 April 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Change title: menu 'Insert'&gt;'Header and Footer'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6494462" y="333375"/>
            <a:ext cx="5365751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US" noProof="0"/>
              <a:t>Click on the placeholder to insert picture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" y="2213149"/>
            <a:ext cx="5364164" cy="191773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53641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en-US" noProof="0"/>
              <a:t>Title section slide</a:t>
            </a:r>
          </a:p>
        </p:txBody>
      </p:sp>
    </p:spTree>
    <p:extLst>
      <p:ext uri="{BB962C8B-B14F-4D97-AF65-F5344CB8AC3E}">
        <p14:creationId xmlns:p14="http://schemas.microsoft.com/office/powerpoint/2010/main" val="13605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3850783"/>
            <a:ext cx="12198350" cy="2349992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US" noProof="0"/>
              <a:t>Click on the placeholder to 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110537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noProof="0"/>
              <a:t>Title section slide</a:t>
            </a:r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" y="2213149"/>
            <a:ext cx="7371633" cy="1398501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B712253-95E5-4481-92E9-A598D6D0E375}" type="datetime3">
              <a:rPr lang="en-US" smtClean="0"/>
              <a:t>25 April 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noProof="0"/>
              <a:t>Change title: menu 'Insert'&gt;'Header and Footer'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AC321B-7500-4259-A00F-915439A35E15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190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450" y="1449387"/>
            <a:ext cx="11053763" cy="4751387"/>
          </a:xfrm>
          <a:prstGeom prst="rect">
            <a:avLst/>
          </a:prstGeom>
        </p:spPr>
        <p:txBody>
          <a:bodyPr numCol="2" spcCol="288000">
            <a:normAutofit/>
          </a:bodyPr>
          <a:lstStyle>
            <a:lvl1pPr marL="342900" marR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 sz="2000" baseline="0"/>
            </a:lvl1pPr>
            <a:lvl2pPr marL="360363" indent="-36036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ct val="120000"/>
              <a:buFontTx/>
              <a:buBlip>
                <a:blip r:embed="rId2"/>
              </a:buBlip>
              <a:defRPr sz="2000" b="1" baseline="0"/>
            </a:lvl2pPr>
            <a:lvl3pPr marL="628650" indent="-2682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/>
            </a:lvl3pPr>
            <a:lvl4pPr marL="895350" indent="-206375">
              <a:spcBef>
                <a:spcPts val="400"/>
              </a:spcBef>
              <a:spcAft>
                <a:spcPts val="0"/>
              </a:spcAft>
              <a:defRPr/>
            </a:lvl4pPr>
            <a:lvl5pPr marL="1163638" indent="-230188"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noProof="0"/>
              <a:t>Chapter 1 [level 1]</a:t>
            </a:r>
          </a:p>
          <a:p>
            <a:pPr lvl="1"/>
            <a:r>
              <a:rPr lang="en-US" noProof="0"/>
              <a:t>Chapter 2 active [level 2]</a:t>
            </a:r>
          </a:p>
          <a:p>
            <a:pPr lvl="2"/>
            <a:r>
              <a:rPr lang="en-US" noProof="0"/>
              <a:t>Subchapter 1 [level 3]</a:t>
            </a:r>
          </a:p>
          <a:p>
            <a:pPr lvl="2"/>
            <a:r>
              <a:rPr lang="en-US" noProof="0"/>
              <a:t>Subchapter 2 [level 3]</a:t>
            </a:r>
          </a:p>
          <a:p>
            <a:pPr marL="342900" marR="0" lvl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Chapter 3 [level 1]</a:t>
            </a:r>
          </a:p>
          <a:p>
            <a:pPr lvl="0"/>
            <a:endParaRPr lang="de-DE"/>
          </a:p>
          <a:p>
            <a:pPr lvl="2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806450" y="333376"/>
            <a:ext cx="11053763" cy="287337"/>
          </a:xfrm>
        </p:spPr>
        <p:txBody>
          <a:bodyPr/>
          <a:lstStyle>
            <a:lvl1pPr>
              <a:defRPr lang="de-DE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Enter agenda title</a:t>
            </a:r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FCDB9B-D006-41A6-9CC6-AF1299E45421}" type="datetime3">
              <a:rPr lang="en-US" smtClean="0"/>
              <a:t>25 April 2023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Change title: menu 'Insert'&gt;'Header and Footer'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AC321B-7500-4259-A00F-915439A35E15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0436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Title content slide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1" hasCustomPrompt="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Topic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072E0C6-F831-43A5-A73C-CFF0B06A0BDD}" type="datetime3">
              <a:rPr lang="en-US" smtClean="0"/>
              <a:t>25 April 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noProof="0"/>
              <a:t>Change title: menu 'Insert'&gt;'Header and Footer'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EAC321B-7500-4259-A00F-915439A35E15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327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692150"/>
            <a:ext cx="11053763" cy="684213"/>
          </a:xfrm>
        </p:spPr>
        <p:txBody>
          <a:bodyPr/>
          <a:lstStyle/>
          <a:p>
            <a:r>
              <a:rPr lang="en-US" noProof="0"/>
              <a:t>Title content slide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Topic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6" hasCustomPrompt="1"/>
          </p:nvPr>
        </p:nvSpPr>
        <p:spPr>
          <a:xfrm>
            <a:off x="806450" y="1449388"/>
            <a:ext cx="5364163" cy="4751387"/>
          </a:xfrm>
        </p:spPr>
        <p:txBody>
          <a:bodyPr/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27" hasCustomPrompt="1"/>
          </p:nvPr>
        </p:nvSpPr>
        <p:spPr>
          <a:xfrm>
            <a:off x="6496050" y="1449388"/>
            <a:ext cx="5364163" cy="4751387"/>
          </a:xfrm>
        </p:spPr>
        <p:txBody>
          <a:bodyPr/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696353B2-2BF4-4B82-B974-028A7680D634}" type="datetime3">
              <a:rPr lang="en-US" smtClean="0"/>
              <a:t>25 April 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 noProof="0"/>
              <a:t>Change title: menu 'Insert'&gt;'Header and Footer'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685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1" y="1449388"/>
            <a:ext cx="5364576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Heading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5072" y="1449388"/>
            <a:ext cx="5353967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Heading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Topic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Title content slide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5" hasCustomPrompt="1"/>
          </p:nvPr>
        </p:nvSpPr>
        <p:spPr>
          <a:xfrm>
            <a:off x="806450" y="1881188"/>
            <a:ext cx="5364163" cy="4319587"/>
          </a:xfrm>
        </p:spPr>
        <p:txBody>
          <a:bodyPr/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</p:txBody>
      </p:sp>
      <p:sp>
        <p:nvSpPr>
          <p:cNvPr id="15" name="Inhaltsplatzhalter 4"/>
          <p:cNvSpPr>
            <a:spLocks noGrp="1"/>
          </p:cNvSpPr>
          <p:nvPr>
            <p:ph sz="quarter" idx="26" hasCustomPrompt="1"/>
          </p:nvPr>
        </p:nvSpPr>
        <p:spPr>
          <a:xfrm>
            <a:off x="6494463" y="1881188"/>
            <a:ext cx="5364163" cy="4319587"/>
          </a:xfrm>
        </p:spPr>
        <p:txBody>
          <a:bodyPr/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3031FA3-8663-48D9-8D95-7D291120909E}" type="datetime3">
              <a:rPr lang="en-US" smtClean="0"/>
              <a:t>25 April 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Change title: menu 'Insert'&gt;'Header and Footer'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24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31782" y="333375"/>
            <a:ext cx="4428432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US" noProof="0"/>
              <a:t>Click on the placeholder to insert picture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2" hasCustomPrompt="1"/>
          </p:nvPr>
        </p:nvSpPr>
        <p:spPr>
          <a:xfrm>
            <a:off x="806450" y="1449388"/>
            <a:ext cx="6337300" cy="4751387"/>
          </a:xfrm>
        </p:spPr>
        <p:txBody>
          <a:bodyPr/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6337301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Topic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EC7AE48-7E55-43FA-985A-DFFB80F57991}" type="datetime3">
              <a:rPr lang="en-US" smtClean="0"/>
              <a:t>25 April 2023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noProof="0"/>
              <a:t>Change title: menu 'Insert'&gt;'Header and Footer'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EAC321B-7500-4259-A00F-915439A35E15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806451" y="692150"/>
            <a:ext cx="6337300" cy="684213"/>
          </a:xfrm>
        </p:spPr>
        <p:txBody>
          <a:bodyPr/>
          <a:lstStyle/>
          <a:p>
            <a:r>
              <a:rPr lang="en-US" noProof="0"/>
              <a:t>Title content slide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290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platzhalter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Title content slide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CCF8EB6-970F-4B91-8E46-5B6411EAA2E4}"/>
              </a:ext>
            </a:extLst>
          </p:cNvPr>
          <p:cNvCxnSpPr>
            <a:cxnSpLocks/>
          </p:cNvCxnSpPr>
          <p:nvPr/>
        </p:nvCxnSpPr>
        <p:spPr>
          <a:xfrm>
            <a:off x="802958" y="6454845"/>
            <a:ext cx="5875" cy="40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umsplatzhalter 2">
            <a:extLst>
              <a:ext uri="{FF2B5EF4-FFF2-40B4-BE49-F238E27FC236}">
                <a16:creationId xmlns:a16="http://schemas.microsoft.com/office/drawing/2014/main" id="{DD859570-9479-4CD6-9E5E-B8BCB591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94464" y="6453187"/>
            <a:ext cx="3376650" cy="17938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/>
            </a:lvl1pPr>
          </a:lstStyle>
          <a:p>
            <a:fld id="{D0179E3E-8A48-43A7-95EE-BFB99C0CAE3B}" type="datetime3">
              <a:rPr lang="en-US" smtClean="0"/>
              <a:t>25 April 2023</a:t>
            </a:fld>
            <a:endParaRPr lang="de-CH"/>
          </a:p>
        </p:txBody>
      </p:sp>
      <p:sp>
        <p:nvSpPr>
          <p:cNvPr id="52" name="Fußzeilenplatzhalter 3">
            <a:extLst>
              <a:ext uri="{FF2B5EF4-FFF2-40B4-BE49-F238E27FC236}">
                <a16:creationId xmlns:a16="http://schemas.microsoft.com/office/drawing/2014/main" id="{2A1BCD4E-392B-40D0-9259-9419E763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50" y="6454845"/>
            <a:ext cx="5364163" cy="332663"/>
          </a:xfrm>
          <a:prstGeom prst="rect">
            <a:avLst/>
          </a:prstGeom>
        </p:spPr>
        <p:txBody>
          <a:bodyPr lIns="108000" tIns="0" rIns="0" bIns="0"/>
          <a:lstStyle>
            <a:lvl1pPr algn="l">
              <a:defRPr sz="1200"/>
            </a:lvl1pPr>
          </a:lstStyle>
          <a:p>
            <a:r>
              <a:rPr lang="en-US" noProof="0"/>
              <a:t>Change title: menu 'Insert'&gt;'Header and Footer'</a:t>
            </a:r>
          </a:p>
        </p:txBody>
      </p:sp>
      <p:sp>
        <p:nvSpPr>
          <p:cNvPr id="53" name="Foliennummernplatzhalter 4">
            <a:extLst>
              <a:ext uri="{FF2B5EF4-FFF2-40B4-BE49-F238E27FC236}">
                <a16:creationId xmlns:a16="http://schemas.microsoft.com/office/drawing/2014/main" id="{F6E723C3-915C-402C-9570-E97A66A8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8996" y="6453187"/>
            <a:ext cx="537454" cy="179387"/>
          </a:xfrm>
          <a:prstGeom prst="rect">
            <a:avLst/>
          </a:prstGeom>
        </p:spPr>
        <p:txBody>
          <a:bodyPr lIns="0" tIns="0" rIns="10800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AC321B-7500-4259-A00F-915439A35E15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02958" y="1449388"/>
            <a:ext cx="11057254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4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7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/>
  <p:txStyles>
    <p:titleStyle>
      <a:lvl1pPr algn="l" defTabSz="609768" rtl="0" eaLnBrk="1" latinLnBrk="0" hangingPunct="1">
        <a:lnSpc>
          <a:spcPct val="120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609768" rtl="0" eaLnBrk="1" latinLnBrk="0" hangingPunct="1">
        <a:spcBef>
          <a:spcPts val="18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609768" rtl="0" eaLnBrk="1" latinLnBrk="0" hangingPunct="1">
        <a:spcBef>
          <a:spcPts val="12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609768" rtl="0" eaLnBrk="1" latinLnBrk="0" hangingPunct="1">
        <a:spcBef>
          <a:spcPts val="1000"/>
        </a:spcBef>
        <a:buSzPct val="9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609768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marR="0" indent="-252000" algn="l" defTabSz="609768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61118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60976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508">
          <p15:clr>
            <a:srgbClr val="547EBF"/>
          </p15:clr>
        </p15:guide>
        <p15:guide id="7" pos="7471">
          <p15:clr>
            <a:srgbClr val="547EBF"/>
          </p15:clr>
        </p15:guide>
        <p15:guide id="8" orient="horz" pos="210">
          <p15:clr>
            <a:srgbClr val="547EBF"/>
          </p15:clr>
        </p15:guide>
        <p15:guide id="9" orient="horz" pos="4065">
          <p15:clr>
            <a:srgbClr val="C35EA4"/>
          </p15:clr>
        </p15:guide>
        <p15:guide id="10" orient="horz" pos="4156" userDrawn="1">
          <p15:clr>
            <a:srgbClr val="547EBF"/>
          </p15:clr>
        </p15:guide>
        <p15:guide id="12" orient="horz" pos="391">
          <p15:clr>
            <a:srgbClr val="C35EA4"/>
          </p15:clr>
        </p15:guide>
        <p15:guide id="13" orient="horz" pos="913">
          <p15:clr>
            <a:srgbClr val="C35EA4"/>
          </p15:clr>
        </p15:guide>
        <p15:guide id="14" orient="horz" pos="3906">
          <p15:clr>
            <a:srgbClr val="C35EA4"/>
          </p15:clr>
        </p15:guide>
        <p15:guide id="15" pos="3987">
          <p15:clr>
            <a:srgbClr val="9FCC3B"/>
          </p15:clr>
        </p15:guide>
        <p15:guide id="16" pos="4091">
          <p15:clr>
            <a:srgbClr val="C35EA4"/>
          </p15:clr>
        </p15:guide>
        <p15:guide id="17" pos="3887">
          <p15:clr>
            <a:srgbClr val="C35EA4"/>
          </p15:clr>
        </p15:guide>
        <p15:guide id="18" orient="horz" pos="867">
          <p15:clr>
            <a:srgbClr val="C35EA4"/>
          </p15:clr>
        </p15:guide>
        <p15:guide id="19" orient="horz" pos="43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at Home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7415-CDC3-4E3D-8508-ECBA414FCFD8}" type="datetime3">
              <a:rPr lang="en-US" smtClean="0"/>
              <a:t>25 April 2023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DSy</a:t>
            </a:r>
            <a:r>
              <a:rPr lang="en-US" dirty="0"/>
              <a:t> </a:t>
            </a:r>
            <a:r>
              <a:rPr lang="en-US" dirty="0" err="1"/>
              <a:t>Testat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Claudio Knaus, Fabian Freitag</a:t>
            </a:r>
          </a:p>
        </p:txBody>
      </p:sp>
    </p:spTree>
    <p:extLst>
      <p:ext uri="{BB962C8B-B14F-4D97-AF65-F5344CB8AC3E}">
        <p14:creationId xmlns:p14="http://schemas.microsoft.com/office/powerpoint/2010/main" val="249224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D1B9C-CA08-4E10-809F-935010A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 anchor="ctr">
            <a:normAutofit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09BDB-BDA3-40B4-AD59-EBCA96C51A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6449" y="334039"/>
            <a:ext cx="11053764" cy="2866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Twitter at Home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24A68-2912-7B23-9F01-3E9AC62A693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4751387"/>
          </a:xfrm>
        </p:spPr>
        <p:txBody>
          <a:bodyPr>
            <a:normAutofit/>
          </a:bodyPr>
          <a:lstStyle/>
          <a:p>
            <a:r>
              <a:rPr lang="en-US"/>
              <a:t>Idee</a:t>
            </a:r>
          </a:p>
          <a:p>
            <a:r>
              <a:rPr lang="en-US" err="1"/>
              <a:t>Architektur</a:t>
            </a:r>
            <a:endParaRPr lang="en-US"/>
          </a:p>
          <a:p>
            <a:r>
              <a:rPr lang="en-US"/>
              <a:t>Tech-Stack</a:t>
            </a:r>
          </a:p>
          <a:p>
            <a:r>
              <a:rPr lang="en-US"/>
              <a:t>Demonstration</a:t>
            </a:r>
          </a:p>
          <a:p>
            <a:r>
              <a:rPr lang="en-US" err="1"/>
              <a:t>Probleme</a:t>
            </a:r>
            <a:endParaRPr lang="en-US"/>
          </a:p>
          <a:p>
            <a:r>
              <a:rPr lang="en-US" err="1"/>
              <a:t>Diskussion</a:t>
            </a:r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3E87B6B-52EE-F209-9F87-14A0FB3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1927034"/>
            <a:ext cx="5364163" cy="3003931"/>
          </a:xfrm>
          <a:prstGeom prst="rect">
            <a:avLst/>
          </a:prstGeom>
          <a:noFill/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C246B-C29E-4952-878F-4B6EC8304D8F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080C6D1-2B8F-4D52-8D19-9F1D09551353}" type="datetime3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 April 2023</a:t>
            </a:fld>
            <a:endParaRPr lang="de-CH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5CDA2AD4-CE29-DAF0-E49A-E1F153175D5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806450" y="6454845"/>
            <a:ext cx="5364163" cy="3326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Change title: menu 'Insert'&gt;'Header and Footer'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A89BD2-799E-4EDF-B206-AACC37214E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AC321B-7500-4259-A00F-915439A35E15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93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4B1462-A25E-7E78-5AC7-96EB572F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82" y="1606413"/>
            <a:ext cx="4428432" cy="3321324"/>
          </a:xfrm>
          <a:prstGeom prst="rect">
            <a:avLst/>
          </a:prstGeom>
          <a:noFill/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232CBBC-A761-0B44-F92B-D79C6BAE41D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>
            <a:normAutofit/>
          </a:bodyPr>
          <a:lstStyle/>
          <a:p>
            <a:r>
              <a:rPr lang="en-US" b="1" dirty="0"/>
              <a:t>Simpler Omni-chat</a:t>
            </a:r>
            <a:r>
              <a:rPr lang="en-US" dirty="0"/>
              <a:t>: Alle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alles</a:t>
            </a:r>
            <a:endParaRPr lang="en-US" dirty="0"/>
          </a:p>
          <a:p>
            <a:pPr lvl="1"/>
            <a:r>
              <a:rPr lang="en-US" sz="2000" dirty="0" err="1"/>
              <a:t>Absetzen</a:t>
            </a:r>
            <a:r>
              <a:rPr lang="en-US" sz="2000" dirty="0"/>
              <a:t> </a:t>
            </a:r>
            <a:r>
              <a:rPr lang="en-US" sz="2000" dirty="0" err="1"/>
              <a:t>einer</a:t>
            </a:r>
            <a:r>
              <a:rPr lang="en-US" sz="2000" dirty="0"/>
              <a:t> </a:t>
            </a:r>
            <a:r>
              <a:rPr lang="en-US" sz="2000" dirty="0" err="1"/>
              <a:t>Nachricht</a:t>
            </a:r>
            <a:endParaRPr lang="en-US" sz="2000" dirty="0"/>
          </a:p>
          <a:p>
            <a:pPr lvl="1"/>
            <a:r>
              <a:rPr lang="en-US" sz="2000" dirty="0" err="1"/>
              <a:t>Persistieren</a:t>
            </a:r>
            <a:r>
              <a:rPr lang="en-US" sz="2000" dirty="0"/>
              <a:t> </a:t>
            </a:r>
            <a:r>
              <a:rPr lang="en-US" sz="2000" dirty="0" err="1"/>
              <a:t>dieser</a:t>
            </a:r>
            <a:r>
              <a:rPr lang="en-US" sz="2000" dirty="0"/>
              <a:t> </a:t>
            </a:r>
            <a:r>
              <a:rPr lang="en-US" sz="2000" dirty="0" err="1"/>
              <a:t>Nachricht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Pool</a:t>
            </a:r>
          </a:p>
          <a:p>
            <a:pPr lvl="1"/>
            <a:r>
              <a:rPr lang="en-US" sz="2000" dirty="0" err="1"/>
              <a:t>Ausgabe</a:t>
            </a:r>
            <a:r>
              <a:rPr lang="en-US" sz="2000" dirty="0"/>
              <a:t> des </a:t>
            </a:r>
            <a:r>
              <a:rPr lang="en-US" sz="2000" dirty="0" err="1"/>
              <a:t>gesamten</a:t>
            </a:r>
            <a:r>
              <a:rPr lang="en-US" sz="2000" dirty="0"/>
              <a:t> Pools</a:t>
            </a:r>
          </a:p>
          <a:p>
            <a:r>
              <a:rPr lang="en-US" b="1" dirty="0" err="1"/>
              <a:t>Keine</a:t>
            </a:r>
            <a:r>
              <a:rPr lang="en-US" b="1" dirty="0"/>
              <a:t> Web Sockets</a:t>
            </a:r>
            <a:r>
              <a:rPr lang="en-US" dirty="0"/>
              <a:t> / </a:t>
            </a:r>
            <a:r>
              <a:rPr lang="en-US" dirty="0" err="1"/>
              <a:t>Kein</a:t>
            </a:r>
            <a:r>
              <a:rPr lang="en-US" dirty="0"/>
              <a:t> Auto-refresh</a:t>
            </a:r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09BDB-BDA3-40B4-AD59-EBCA96C51A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Twitter at Home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C246B-C29E-4952-878F-4B6EC8304D8F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AE038E9-9599-419A-B9D7-F933363F57BC}" type="datetime3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 April 2023</a:t>
            </a:fld>
            <a:endParaRPr lang="de-CH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3095E45C-60C3-ED13-B715-60B6C411EE3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Change title: menu 'Insert'&gt;'Header and Footer'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A89BD2-799E-4EDF-B206-AACC37214E2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AC321B-7500-4259-A00F-915439A35E15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7D1B9C-CA08-4E10-809F-935010A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 anchor="ctr">
            <a:normAutofit/>
          </a:bodyPr>
          <a:lstStyle/>
          <a:p>
            <a:r>
              <a:rPr lang="en-US" dirty="0"/>
              <a:t>Idee</a:t>
            </a:r>
          </a:p>
        </p:txBody>
      </p:sp>
    </p:spTree>
    <p:extLst>
      <p:ext uri="{BB962C8B-B14F-4D97-AF65-F5344CB8AC3E}">
        <p14:creationId xmlns:p14="http://schemas.microsoft.com/office/powerpoint/2010/main" val="406954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D1B9C-CA08-4E10-809F-935010A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 anchor="ctr">
            <a:normAutofit/>
          </a:bodyPr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09BDB-BDA3-40B4-AD59-EBCA96C51A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6449" y="334039"/>
            <a:ext cx="11053764" cy="2866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Twitter at Home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4E977835-20FF-3923-F764-8BFC4DB5A6DB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4751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C246B-C29E-4952-878F-4B6EC8304D8F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AE038E9-9599-419A-B9D7-F933363F57BC}" type="datetime3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 April 2023</a:t>
            </a:fld>
            <a:endParaRPr lang="de-CH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3095E45C-60C3-ED13-B715-60B6C411EE36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806450" y="6454845"/>
            <a:ext cx="5364163" cy="3326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Change title: menu 'Insert'&gt;'Header and Footer'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A89BD2-799E-4EDF-B206-AACC37214E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AC321B-7500-4259-A00F-915439A35E15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B601866E-1041-5C8C-7803-BCC939594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0"/>
          <a:stretch/>
        </p:blipFill>
        <p:spPr>
          <a:xfrm>
            <a:off x="806450" y="1449388"/>
            <a:ext cx="11053763" cy="4751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011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F44C299B-C9DA-D61D-AA53-6A078351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0"/>
          <a:stretch/>
        </p:blipFill>
        <p:spPr>
          <a:xfrm>
            <a:off x="5606182" y="1034256"/>
            <a:ext cx="6263760" cy="3131880"/>
          </a:xfrm>
          <a:prstGeom prst="rect">
            <a:avLst/>
          </a:prstGeom>
          <a:noFill/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9D0E489-0861-C522-CC73-C7DA75796F4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/>
          <a:lstStyle/>
          <a:p>
            <a:r>
              <a:rPr lang="en-US" b="1" dirty="0"/>
              <a:t>Client Side Rendering</a:t>
            </a:r>
            <a:r>
              <a:rPr lang="en-US" dirty="0"/>
              <a:t>: JS</a:t>
            </a:r>
          </a:p>
          <a:p>
            <a:r>
              <a:rPr lang="en-US" b="1" dirty="0" err="1"/>
              <a:t>Loadbalancer</a:t>
            </a:r>
            <a:r>
              <a:rPr lang="en-US" dirty="0"/>
              <a:t>: </a:t>
            </a:r>
            <a:r>
              <a:rPr lang="en-US" dirty="0" err="1"/>
              <a:t>HAProxy</a:t>
            </a:r>
            <a:r>
              <a:rPr lang="en-US" dirty="0"/>
              <a:t> (Layer 7)</a:t>
            </a:r>
          </a:p>
          <a:p>
            <a:r>
              <a:rPr lang="en-US" b="1" dirty="0"/>
              <a:t>Services</a:t>
            </a:r>
            <a:r>
              <a:rPr lang="en-US" dirty="0"/>
              <a:t>: Node JS, Express</a:t>
            </a:r>
          </a:p>
          <a:p>
            <a:r>
              <a:rPr lang="en-US" b="1" dirty="0"/>
              <a:t>Database</a:t>
            </a:r>
            <a:r>
              <a:rPr lang="en-US" dirty="0"/>
              <a:t>: PostgreSQL</a:t>
            </a:r>
          </a:p>
          <a:p>
            <a:r>
              <a:rPr lang="en-US" b="1" dirty="0"/>
              <a:t>Local Deployment</a:t>
            </a:r>
            <a:r>
              <a:rPr lang="en-US" dirty="0"/>
              <a:t>: Docker Compose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09BDB-BDA3-40B4-AD59-EBCA96C51A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Twitter at Home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C246B-C29E-4952-878F-4B6EC8304D8F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AE038E9-9599-419A-B9D7-F933363F57BC}" type="datetime3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 April 2023</a:t>
            </a:fld>
            <a:endParaRPr lang="de-CH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3095E45C-60C3-ED13-B715-60B6C411EE3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Change title: menu 'Insert'&gt;'Header and Footer'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A89BD2-799E-4EDF-B206-AACC37214E2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AC321B-7500-4259-A00F-915439A35E15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7D1B9C-CA08-4E10-809F-935010A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 anchor="ctr">
            <a:normAutofit/>
          </a:bodyPr>
          <a:lstStyle/>
          <a:p>
            <a:r>
              <a:rPr lang="en-US"/>
              <a:t>Tech-Stack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7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915321-D0FE-01F7-3C83-7DB63497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82" y="1789086"/>
            <a:ext cx="4428432" cy="2955978"/>
          </a:xfrm>
          <a:prstGeom prst="rect">
            <a:avLst/>
          </a:prstGeom>
          <a:noFill/>
        </p:spPr>
      </p:pic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4E977835-20FF-3923-F764-8BFC4DB5A6D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HTTP3</a:t>
            </a:r>
          </a:p>
          <a:p>
            <a:pPr lvl="1"/>
            <a:r>
              <a:rPr lang="en-US" sz="2000" dirty="0" err="1"/>
              <a:t>Loadbalancing</a:t>
            </a:r>
            <a:endParaRPr lang="en-US" sz="20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09BDB-BDA3-40B4-AD59-EBCA96C51A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Twitter at Home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C246B-C29E-4952-878F-4B6EC8304D8F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AE038E9-9599-419A-B9D7-F933363F57BC}" type="datetime3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 April 2023</a:t>
            </a:fld>
            <a:endParaRPr lang="de-CH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3095E45C-60C3-ED13-B715-60B6C411EE3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Change title: menu 'Insert'&gt;'Header and Footer'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A89BD2-799E-4EDF-B206-AACC37214E2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AC321B-7500-4259-A00F-915439A35E15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7D1B9C-CA08-4E10-809F-935010A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 anchor="ctr">
            <a:norm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577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8A3625-A9A6-B60F-1BF3-E9C45905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82" y="2088005"/>
            <a:ext cx="4428432" cy="2358140"/>
          </a:xfrm>
          <a:prstGeom prst="rect">
            <a:avLst/>
          </a:prstGeom>
          <a:noFill/>
        </p:spPr>
      </p:pic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4E977835-20FF-3923-F764-8BFC4DB5A6D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>
            <a:normAutofit/>
          </a:bodyPr>
          <a:lstStyle/>
          <a:p>
            <a:r>
              <a:rPr lang="en-US" b="1" dirty="0" err="1"/>
              <a:t>Loadbalancer</a:t>
            </a:r>
            <a:r>
              <a:rPr lang="en-US" dirty="0"/>
              <a:t>: Heartbeat </a:t>
            </a:r>
            <a:r>
              <a:rPr lang="en-US" dirty="0" err="1"/>
              <a:t>fehlgeschlagen</a:t>
            </a:r>
            <a:endParaRPr lang="en-US" dirty="0"/>
          </a:p>
          <a:p>
            <a:r>
              <a:rPr lang="en-US" b="1" dirty="0" err="1"/>
              <a:t>Keine</a:t>
            </a:r>
            <a:r>
              <a:rPr lang="en-US" b="1" dirty="0"/>
              <a:t> </a:t>
            </a:r>
            <a:r>
              <a:rPr lang="en-US" b="1" dirty="0" err="1"/>
              <a:t>Websockets</a:t>
            </a:r>
            <a:r>
              <a:rPr lang="en-US" dirty="0"/>
              <a:t>: Workaround </a:t>
            </a:r>
            <a:r>
              <a:rPr lang="en-US" dirty="0" err="1"/>
              <a:t>mit</a:t>
            </a:r>
            <a:r>
              <a:rPr lang="en-US" dirty="0"/>
              <a:t> fetch</a:t>
            </a:r>
          </a:p>
          <a:p>
            <a:r>
              <a:rPr lang="en-US" b="1" dirty="0"/>
              <a:t>Browser-Caching</a:t>
            </a:r>
            <a:r>
              <a:rPr lang="en-US" dirty="0"/>
              <a:t>: HTTP3 drill through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09BDB-BDA3-40B4-AD59-EBCA96C51A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Twitter at Home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C246B-C29E-4952-878F-4B6EC8304D8F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AE038E9-9599-419A-B9D7-F933363F57BC}" type="datetime3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 April 2023</a:t>
            </a:fld>
            <a:endParaRPr lang="de-CH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3095E45C-60C3-ED13-B715-60B6C411EE3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Change title: menu 'Insert'&gt;'Header and Footer'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A89BD2-799E-4EDF-B206-AACC37214E2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AC321B-7500-4259-A00F-915439A35E15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7D1B9C-CA08-4E10-809F-935010A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 anchor="ctr">
            <a:normAutofit/>
          </a:bodyPr>
          <a:lstStyle/>
          <a:p>
            <a:r>
              <a:rPr lang="en-US" dirty="0" err="1"/>
              <a:t>Probleme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2B985280-2610-7BFC-5930-DD313825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82" y="1938545"/>
            <a:ext cx="4428432" cy="2657059"/>
          </a:xfrm>
          <a:prstGeom prst="rect">
            <a:avLst/>
          </a:prstGeom>
          <a:noFill/>
        </p:spPr>
      </p:pic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4E977835-20FF-3923-F764-8BFC4DB5A6D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>
            <a:normAutofit/>
          </a:bodyPr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09BDB-BDA3-40B4-AD59-EBCA96C51A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6337301" cy="2866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Twitter at Home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C246B-C29E-4952-878F-4B6EC8304D8F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AE038E9-9599-419A-B9D7-F933363F57BC}" type="datetime3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 April 2023</a:t>
            </a:fld>
            <a:endParaRPr lang="de-CH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3095E45C-60C3-ED13-B715-60B6C411EE3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Change title: menu 'Insert'&gt;'Header and Footer'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A89BD2-799E-4EDF-B206-AACC37214E2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AC321B-7500-4259-A00F-915439A35E15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7D1B9C-CA08-4E10-809F-935010A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 anchor="ctr">
            <a:normAutofit/>
          </a:bodyPr>
          <a:lstStyle/>
          <a:p>
            <a:r>
              <a:rPr lang="en-US" dirty="0" err="1"/>
              <a:t>Diskussion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ST-Vorlage">
  <a:themeElements>
    <a:clrScheme name="Benutzerdefiniert 23">
      <a:dk1>
        <a:srgbClr val="191919"/>
      </a:dk1>
      <a:lt1>
        <a:srgbClr val="FFFFFF"/>
      </a:lt1>
      <a:dk2>
        <a:srgbClr val="8C195F"/>
      </a:dk2>
      <a:lt2>
        <a:srgbClr val="C6C6C6"/>
      </a:lt2>
      <a:accent1>
        <a:srgbClr val="6B3881"/>
      </a:accent1>
      <a:accent2>
        <a:srgbClr val="D0A9D0"/>
      </a:accent2>
      <a:accent3>
        <a:srgbClr val="007E6B"/>
      </a:accent3>
      <a:accent4>
        <a:srgbClr val="A7D5C2"/>
      </a:accent4>
      <a:accent5>
        <a:srgbClr val="C32E15"/>
      </a:accent5>
      <a:accent6>
        <a:srgbClr val="F39A8B"/>
      </a:accent6>
      <a:hlink>
        <a:srgbClr val="D72864"/>
      </a:hlink>
      <a:folHlink>
        <a:srgbClr val="8C19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  <a:effectLst/>
      </a:spPr>
      <a:bodyPr rtlCol="0" anchor="t"/>
      <a:lstStyle>
        <a:defPPr algn="l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36000" rIns="108000" bIns="108000" rtlCol="0">
        <a:normAutofit/>
      </a:bodyPr>
      <a:lstStyle>
        <a:defPPr marL="252000" indent="-252000" algn="l">
          <a:spcAft>
            <a:spcPts val="600"/>
          </a:spcAft>
          <a:buClr>
            <a:schemeClr val="tx2"/>
          </a:buClr>
          <a:buFont typeface="Arial" panose="020B0604020202020204" pitchFamily="34" charset="0"/>
          <a:buChar char="•"/>
          <a:defRPr sz="2000" dirty="0" err="1" smtClean="0">
            <a:ea typeface="Roboto Medium" panose="02000000000000000000" pitchFamily="2" charset="0"/>
          </a:defRPr>
        </a:defPPr>
      </a:lstStyle>
    </a:txDef>
  </a:objectDefaults>
  <a:extraClrSchemeLst>
    <a:extraClrScheme>
      <a:clrScheme name="OST - Farben">
        <a:dk1>
          <a:srgbClr val="191919"/>
        </a:dk1>
        <a:lt1>
          <a:srgbClr val="FFFFFF"/>
        </a:lt1>
        <a:dk2>
          <a:srgbClr val="8C195F"/>
        </a:dk2>
        <a:lt2>
          <a:srgbClr val="D72864"/>
        </a:lt2>
        <a:accent1>
          <a:srgbClr val="56276D"/>
        </a:accent1>
        <a:accent2>
          <a:srgbClr val="C397C4"/>
        </a:accent2>
        <a:accent3>
          <a:srgbClr val="146C58"/>
        </a:accent3>
        <a:accent4>
          <a:srgbClr val="99CCB5"/>
        </a:accent4>
        <a:accent5>
          <a:srgbClr val="B21D19"/>
        </a:accent5>
        <a:accent6>
          <a:srgbClr val="EC867B"/>
        </a:accent6>
        <a:hlink>
          <a:srgbClr val="191919"/>
        </a:hlink>
        <a:folHlink>
          <a:srgbClr val="19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OST Violett">
      <a:srgbClr val="9560A4"/>
    </a:custClr>
    <a:custClr name="OST Grün">
      <a:srgbClr val="1DAF8E"/>
    </a:custClr>
    <a:custClr name="OST Rot">
      <a:srgbClr val="E84E0F"/>
    </a:custClr>
    <a:custClr name="OST Blau">
      <a:srgbClr val="0086CD"/>
    </a:custClr>
    <a:custClr name="OST Orange">
      <a:srgbClr val="FBBA00"/>
    </a:custClr>
    <a:custClr name="Weiss">
      <a:srgbClr val="FFFFFF"/>
    </a:custClr>
    <a:custClr name="Weiss">
      <a:srgbClr val="FFFFFF"/>
    </a:custClr>
    <a:custClr name="OST Schwarz">
      <a:srgbClr val="191919"/>
    </a:custClr>
    <a:custClr name="OST Brombeer">
      <a:srgbClr val="8C195F"/>
    </a:custClr>
    <a:custClr name="OST Himbeer">
      <a:srgbClr val="D72864"/>
    </a:custClr>
    <a:custClr name="OST Dunkelviolett">
      <a:srgbClr val="6B3881"/>
    </a:custClr>
    <a:custClr name="OST Dunkelgrün">
      <a:srgbClr val="007E6B"/>
    </a:custClr>
    <a:custClr name="OST Dunkelrot">
      <a:srgbClr val="C32E15"/>
    </a:custClr>
    <a:custClr name="OST Dunkelblau">
      <a:srgbClr val="0073B0"/>
    </a:custClr>
    <a:custClr name="OST Dunkelorange">
      <a:srgbClr val="D18F00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OST Hellviolett">
      <a:srgbClr val="D0A9D0"/>
    </a:custClr>
    <a:custClr name="OST Hellgrün">
      <a:srgbClr val="A7D5C2"/>
    </a:custClr>
    <a:custClr name="OST Hellrot">
      <a:srgbClr val="F39A8B"/>
    </a:custClr>
    <a:custClr name="OST Hellblau">
      <a:srgbClr val="5FBFED"/>
    </a:custClr>
    <a:custClr name="OST Hellorange">
      <a:srgbClr val="FDD6A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</a:custClrLst>
  <a:extLst>
    <a:ext uri="{05A4C25C-085E-4340-85A3-A5531E510DB2}">
      <thm15:themeFamily xmlns:thm15="http://schemas.microsoft.com/office/thememl/2012/main" name="Präsentation3" id="{6A93704C-2967-4303-B520-4E8EAA6D1EAE}" vid="{14C61227-87B9-4221-AE8A-AF1FD598D8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30e906b-b024-496e-9fc1-e3d6efa42a08" xsi:nil="true"/>
    <lcf76f155ced4ddcb4097134ff3c332f xmlns="4f6796d2-2ff3-4de2-9ade-b0b950cad6c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9A7F6EA9753444921A6447CFA7C83D" ma:contentTypeVersion="8" ma:contentTypeDescription="Ein neues Dokument erstellen." ma:contentTypeScope="" ma:versionID="5b41427fdd5629211d17d1fa6ff5facf">
  <xsd:schema xmlns:xsd="http://www.w3.org/2001/XMLSchema" xmlns:xs="http://www.w3.org/2001/XMLSchema" xmlns:p="http://schemas.microsoft.com/office/2006/metadata/properties" xmlns:ns2="4f6796d2-2ff3-4de2-9ade-b0b950cad6cd" xmlns:ns3="f30e906b-b024-496e-9fc1-e3d6efa42a08" targetNamespace="http://schemas.microsoft.com/office/2006/metadata/properties" ma:root="true" ma:fieldsID="077f278177ed09b5ea032652edf86a94" ns2:_="" ns3:_="">
    <xsd:import namespace="4f6796d2-2ff3-4de2-9ade-b0b950cad6cd"/>
    <xsd:import namespace="f30e906b-b024-496e-9fc1-e3d6efa42a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796d2-2ff3-4de2-9ade-b0b950cad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f212c26d-ba8a-401b-a725-3045b2045b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e906b-b024-496e-9fc1-e3d6efa42a0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971492c-4de8-4286-8111-76995a194174}" ma:internalName="TaxCatchAll" ma:showField="CatchAllData" ma:web="f30e906b-b024-496e-9fc1-e3d6efa42a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40C9CE-B467-49B6-964B-220614B261A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4f6796d2-2ff3-4de2-9ade-b0b950cad6cd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f30e906b-b024-496e-9fc1-e3d6efa42a08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A4A8BF4-D852-4900-B3FA-1A40E5B88A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04011-E4BA-4583-A55E-B38A20CFF927}">
  <ds:schemaRefs>
    <ds:schemaRef ds:uri="4f6796d2-2ff3-4de2-9ade-b0b950cad6cd"/>
    <ds:schemaRef ds:uri="f30e906b-b024-496e-9fc1-e3d6efa42a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OST-Vorlage</Template>
  <TotalTime>0</TotalTime>
  <Words>198</Words>
  <Application>Microsoft Office PowerPoint</Application>
  <PresentationFormat>Benutzerdefiniert</PresentationFormat>
  <Paragraphs>61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Roboto</vt:lpstr>
      <vt:lpstr>Symbol</vt:lpstr>
      <vt:lpstr>OST-Vorlage</vt:lpstr>
      <vt:lpstr>Twitter at Home</vt:lpstr>
      <vt:lpstr>Übersicht</vt:lpstr>
      <vt:lpstr>Idee</vt:lpstr>
      <vt:lpstr>Architektur</vt:lpstr>
      <vt:lpstr>Tech-Stack</vt:lpstr>
      <vt:lpstr>Demonstration</vt:lpstr>
      <vt:lpstr>Probleme</vt:lpstr>
      <vt:lpstr>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Schuetz</dc:creator>
  <cp:lastModifiedBy>Claudio Knaus</cp:lastModifiedBy>
  <cp:revision>3</cp:revision>
  <cp:lastPrinted>2019-10-30T10:24:00Z</cp:lastPrinted>
  <dcterms:created xsi:type="dcterms:W3CDTF">2022-09-27T08:23:13Z</dcterms:created>
  <dcterms:modified xsi:type="dcterms:W3CDTF">2023-04-25T12:31:26Z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0x010100EB9A7F6EA9753444921A6447CFA7C83D</vt:lpwstr>
  </property>
  <property fmtid="{D5CDD505-2E9C-101B-9397-08002B2CF9AE}" pid="3" name="MediaServiceImageTags">
    <vt:lpwstr/>
  </property>
</Properties>
</file>