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608" r:id="rId2"/>
    <p:sldId id="606" r:id="rId3"/>
    <p:sldId id="609" r:id="rId4"/>
  </p:sldIdLst>
  <p:sldSz cx="9144000" cy="6858000" type="screen4x3"/>
  <p:notesSz cx="7004050" cy="9223375"/>
  <p:custShowLst>
    <p:custShow name="Presentation" id="0">
      <p:sldLst/>
    </p:custShow>
    <p:custShow name="Printing" id="1">
      <p:sldLst/>
    </p:custShow>
  </p:custShowLst>
  <p:custDataLst>
    <p:tags r:id="rId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custShow id="0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1482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354" y="-222"/>
      </p:cViewPr>
      <p:guideLst>
        <p:guide orient="horz" pos="2905"/>
        <p:guide pos="22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0" y="0"/>
            <a:ext cx="3035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63000"/>
            <a:ext cx="30353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0" y="8763000"/>
            <a:ext cx="30353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fld id="{23411E6E-577A-4083-A91B-FE2436F70F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9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8750" y="0"/>
            <a:ext cx="3035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2150"/>
            <a:ext cx="4611688" cy="3459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81500"/>
            <a:ext cx="5137150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353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8750" y="8763000"/>
            <a:ext cx="30353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fld id="{EC6F38E3-66A6-45F1-A7FD-C2A043E630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152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17971B-1B8B-4A70-830C-1097EEABA746}" type="slidenum">
              <a:rPr lang="en-US"/>
              <a:pPr/>
              <a:t>1</a:t>
            </a:fld>
            <a:endParaRPr lang="en-U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13B9B-A2C2-4CAB-BB29-615831AF4E8A}" type="slidenum">
              <a:rPr lang="en-US"/>
              <a:pPr/>
              <a:t>2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13B9B-A2C2-4CAB-BB29-615831AF4E8A}" type="slidenum">
              <a:rPr lang="en-US"/>
              <a:pPr/>
              <a:t>3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311150"/>
            <a:ext cx="2286000" cy="5815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311150"/>
            <a:ext cx="6705600" cy="5815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4" descr="washedoutseal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1676400"/>
            <a:ext cx="8991600" cy="8974138"/>
          </a:xfrm>
          <a:prstGeom prst="rect">
            <a:avLst/>
          </a:prstGeom>
          <a:noFill/>
        </p:spPr>
      </p:pic>
      <p:pic>
        <p:nvPicPr>
          <p:cNvPr id="1032" name="Picture 8" descr="slug-start-color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8255000" y="5651500"/>
            <a:ext cx="889000" cy="1066800"/>
          </a:xfrm>
          <a:prstGeom prst="rect">
            <a:avLst/>
          </a:prstGeom>
          <a:noFill/>
        </p:spPr>
      </p:pic>
      <p:sp>
        <p:nvSpPr>
          <p:cNvPr id="1031" name="Rectangle 7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956300" y="6553200"/>
            <a:ext cx="31797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CMPE 118/218 – Intro. to </a:t>
            </a:r>
            <a:r>
              <a:rPr lang="en-US" sz="1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Mechatronics</a:t>
            </a:r>
            <a:endParaRPr lang="en-US" sz="1400" b="1" dirty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>
            <p:custDataLst>
              <p:tags r:id="rId16"/>
            </p:custDataLst>
          </p:nvPr>
        </p:nvSpPr>
        <p:spPr bwMode="auto">
          <a:xfrm>
            <a:off x="0" y="6553200"/>
            <a:ext cx="299857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Preliminary Design Review – Fall 2013</a:t>
            </a:r>
            <a:endParaRPr lang="en-US" sz="1400" b="1" dirty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pic>
        <p:nvPicPr>
          <p:cNvPr id="1034" name="Picture 10" descr="ucseal"/>
          <p:cNvPicPr>
            <a:picLocks noChangeAspect="1" noChangeArrowheads="1"/>
          </p:cNvPicPr>
          <p:nvPr userDrawn="1">
            <p:custDataLst>
              <p:tags r:id="rId17"/>
            </p:custDataLst>
          </p:nvPr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" y="5791200"/>
            <a:ext cx="838200" cy="835025"/>
          </a:xfrm>
          <a:prstGeom prst="rect">
            <a:avLst/>
          </a:prstGeom>
          <a:noFill/>
        </p:spPr>
      </p:pic>
      <p:sp>
        <p:nvSpPr>
          <p:cNvPr id="1035" name="Rectangle 11"/>
          <p:cNvSpPr>
            <a:spLocks noGrp="1" noChangeArrowheads="1"/>
          </p:cNvSpPr>
          <p:nvPr>
            <p:ph type="title"/>
            <p:custDataLst>
              <p:tags r:id="rId18"/>
            </p:custDataLst>
          </p:nvPr>
        </p:nvSpPr>
        <p:spPr bwMode="auto">
          <a:xfrm>
            <a:off x="0" y="31115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body" idx="1"/>
            <p:custDataLst>
              <p:tags r:id="rId19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Team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i="1" u="sng" dirty="0" err="1" smtClean="0">
                <a:solidFill>
                  <a:srgbClr val="00B050"/>
                </a:solidFill>
                <a:latin typeface="Berlin Sans FB Demi" panose="020E0802020502020306" pitchFamily="34" charset="0"/>
              </a:rPr>
              <a:t>Reg</a:t>
            </a:r>
            <a:r>
              <a:rPr lang="en-US" i="1" u="sng" dirty="0" err="1" smtClean="0">
                <a:solidFill>
                  <a:srgbClr val="FFC000"/>
                </a:solidFill>
                <a:latin typeface="Berlin Sans FB Demi" panose="020E0802020502020306" pitchFamily="34" charset="0"/>
              </a:rPr>
              <a:t>gae</a:t>
            </a:r>
            <a:r>
              <a:rPr lang="en-US" i="1" u="sng" dirty="0" err="1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tron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tx1"/>
                </a:solidFill>
              </a:rPr>
              <a:t>Colin </a:t>
            </a:r>
            <a:r>
              <a:rPr lang="en-US" sz="2400" dirty="0" err="1" smtClean="0">
                <a:solidFill>
                  <a:schemeClr val="tx1"/>
                </a:solidFill>
              </a:rPr>
              <a:t>Swerdon</a:t>
            </a:r>
            <a:r>
              <a:rPr lang="en-US" sz="2400" dirty="0" smtClean="0">
                <a:solidFill>
                  <a:schemeClr val="tx1"/>
                </a:solidFill>
              </a:rPr>
              <a:t>, Ricardo </a:t>
            </a:r>
            <a:r>
              <a:rPr lang="en-US" sz="2400" dirty="0" err="1" smtClean="0">
                <a:solidFill>
                  <a:schemeClr val="tx1"/>
                </a:solidFill>
              </a:rPr>
              <a:t>Salcedo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Pavlo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Manovi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788920" cy="777240"/>
          </a:xfrm>
        </p:spPr>
        <p:txBody>
          <a:bodyPr/>
          <a:lstStyle/>
          <a:p>
            <a:pPr algn="l"/>
            <a:r>
              <a:rPr lang="en-US" dirty="0" smtClean="0"/>
              <a:t>CPR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788920" cy="777240"/>
          </a:xfrm>
        </p:spPr>
        <p:txBody>
          <a:bodyPr/>
          <a:lstStyle/>
          <a:p>
            <a:pPr algn="l"/>
            <a:r>
              <a:rPr lang="en-US" dirty="0" smtClean="0"/>
              <a:t>CPR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1348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4580</TotalTime>
  <Words>7</Words>
  <Application>Microsoft Office PowerPoint</Application>
  <PresentationFormat>On-screen Show (4:3)</PresentationFormat>
  <Paragraphs>6</Paragraphs>
  <Slides>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  <vt:variant>
        <vt:lpstr>Custom Shows</vt:lpstr>
      </vt:variant>
      <vt:variant>
        <vt:i4>2</vt:i4>
      </vt:variant>
    </vt:vector>
  </HeadingPairs>
  <TitlesOfParts>
    <vt:vector size="6" baseType="lpstr">
      <vt:lpstr>Default Design</vt:lpstr>
      <vt:lpstr>Team Reggaetron Colin Swerdon, Ricardo Salcedo, Pavlo Manovi</vt:lpstr>
      <vt:lpstr>CPR</vt:lpstr>
      <vt:lpstr>CPR</vt:lpstr>
      <vt:lpstr>Presentation</vt:lpstr>
      <vt:lpstr>Printing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“Smart Products?”</dc:title>
  <dc:creator>Smart Product Design Lab</dc:creator>
  <cp:lastModifiedBy>Colin Alexander Swerdon</cp:lastModifiedBy>
  <cp:revision>181</cp:revision>
  <cp:lastPrinted>2003-01-07T19:07:05Z</cp:lastPrinted>
  <dcterms:created xsi:type="dcterms:W3CDTF">1999-01-02T00:29:04Z</dcterms:created>
  <dcterms:modified xsi:type="dcterms:W3CDTF">2013-11-06T23:24:29Z</dcterms:modified>
</cp:coreProperties>
</file>