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6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9" r:id="rId18"/>
  </p:sldIdLst>
  <p:sldSz cx="9144000" cy="5143500" type="screen16x9"/>
  <p:notesSz cx="6858000" cy="9144000"/>
  <p:embeddedFontLst>
    <p:embeddedFont>
      <p:font typeface="Encode Sans" panose="020B0604020202020204" charset="0"/>
      <p:regular r:id="rId20"/>
      <p:bold r:id="rId21"/>
    </p:embeddedFont>
    <p:embeddedFont>
      <p:font typeface="Encode Sans ExtraLigh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824"/>
    <a:srgbClr val="1E1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A0EE8-5463-430F-9369-FFEDF61C5A09}">
  <a:tblStyle styleId="{641A0EE8-5463-430F-9369-FFEDF61C5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/>
    <p:restoredTop sz="94677"/>
  </p:normalViewPr>
  <p:slideViewPr>
    <p:cSldViewPr snapToGrid="0" snapToObjects="1">
      <p:cViewPr varScale="1">
        <p:scale>
          <a:sx n="54" d="100"/>
          <a:sy n="54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01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58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1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9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8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25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7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4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7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3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Digital Strategist</a:t>
            </a:r>
            <a:br>
              <a:rPr lang="it-IT" dirty="0"/>
            </a:br>
            <a:r>
              <a:rPr lang="it-IT" dirty="0"/>
              <a:t>Avv. Luca Valente</a:t>
            </a:r>
            <a:br>
              <a:rPr lang="it-IT" dirty="0"/>
            </a:br>
            <a:r>
              <a:rPr lang="it-IT" dirty="0"/>
              <a:t>Copyright e norme giuridiche del mondo digitale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BAD03-F9F3-4C00-9711-C329B977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6" y="1033587"/>
            <a:ext cx="6454073" cy="33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84825-F9AD-4478-82D5-7F50CEFB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20" y="1165725"/>
            <a:ext cx="5375309" cy="31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1CA78F-A3CE-4281-A71B-23C282B2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1" y="1144759"/>
            <a:ext cx="5617978" cy="32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32FEE-52FE-4D4E-B51C-03385F03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1056962"/>
            <a:ext cx="6677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9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8D21C3-1C66-48CB-B8EC-F05EA760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000125"/>
            <a:ext cx="6696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69836-7AAE-4C6A-9187-C21B06A4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50" y="1142687"/>
            <a:ext cx="6036303" cy="29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049FB-1C19-41F5-9FD1-3E14876D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057275"/>
            <a:ext cx="6743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8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0" y="19918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F55C21"/>
                </a:solidFill>
              </a:rPr>
              <a:t>GRAZIE!</a:t>
            </a:r>
            <a:endParaRPr sz="8000" dirty="0">
              <a:solidFill>
                <a:srgbClr val="F55C21"/>
              </a:solidFill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dirty="0"/>
              <a:t>Domain Names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6114A-6634-4241-8C10-D39A115D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243012"/>
            <a:ext cx="58674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A940E-05AB-4490-AC97-488554AD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02" y="1283524"/>
            <a:ext cx="6101427" cy="32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3B961-A080-4A21-970E-8B4A01DC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59" y="1380902"/>
            <a:ext cx="6035749" cy="30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57C2C-E0C1-48A2-AF0D-2F7A3944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72" y="1412227"/>
            <a:ext cx="6266010" cy="29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5EBEA-9B17-4E70-91F8-224DF6B8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11" y="1334823"/>
            <a:ext cx="5646331" cy="28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ABCDF-34AA-4012-9194-07EC6201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55" y="1097482"/>
            <a:ext cx="5167424" cy="32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Nomi a dominio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0427C-8CF0-4D99-BC28-D56FCA57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990837"/>
            <a:ext cx="6743700" cy="35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5153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On-screen Show (16:9)</PresentationFormat>
  <Paragraphs>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Encode Sans</vt:lpstr>
      <vt:lpstr>Arial</vt:lpstr>
      <vt:lpstr>Encode Sans ExtraLight</vt:lpstr>
      <vt:lpstr>Laertes template</vt:lpstr>
      <vt:lpstr>Digital Strategist Avv. Luca Valente Copyright e norme giuridiche del mondo digitale</vt:lpstr>
      <vt:lpstr>Domain Names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Nomi a dominio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Flori</dc:creator>
  <cp:lastModifiedBy>lucav</cp:lastModifiedBy>
  <cp:revision>11</cp:revision>
  <dcterms:modified xsi:type="dcterms:W3CDTF">2020-01-24T08:58:52Z</dcterms:modified>
</cp:coreProperties>
</file>