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3880" y="1075320"/>
            <a:ext cx="7175520" cy="3428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Unità Formativa (UF)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Docente: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35920" y="1126080"/>
            <a:ext cx="56718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527280" y="2474280"/>
            <a:ext cx="208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  <a:headEnd len="med" type="diamond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9F86601-485D-4057-B74F-F570D70A697F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-11160" y="887040"/>
            <a:ext cx="741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ba3b21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-11160" y="88704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55c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Num"/>
          </p:nvPr>
        </p:nvSpPr>
        <p:spPr>
          <a:xfrm>
            <a:off x="402336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6536139-ADA7-4459-9988-5EE6258A473E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Avv. Luca Valente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Copyright e norme giuridiche del mondo digitale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B262AFF-DAB0-4426-85EB-0CF19EE0E0F8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89" name="Picture 1" descr=""/>
          <p:cNvPicPr/>
          <p:nvPr/>
        </p:nvPicPr>
        <p:blipFill>
          <a:blip r:embed="rId1"/>
          <a:stretch/>
        </p:blipFill>
        <p:spPr>
          <a:xfrm>
            <a:off x="1709640" y="1300320"/>
            <a:ext cx="5724000" cy="25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E1622A0-FCD3-4442-8144-5C7A4E8D5348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2214720" y="1276200"/>
            <a:ext cx="4714560" cy="259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44957D8-67D9-449B-83B4-C7A0C589D1F5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95" name="Picture 1" descr=""/>
          <p:cNvPicPr/>
          <p:nvPr/>
        </p:nvPicPr>
        <p:blipFill>
          <a:blip r:embed="rId1"/>
          <a:stretch/>
        </p:blipFill>
        <p:spPr>
          <a:xfrm>
            <a:off x="2296800" y="1222560"/>
            <a:ext cx="4688640" cy="347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1AC12B00-29C1-4886-96FD-AB2AB329A19B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1467360" y="1004400"/>
            <a:ext cx="6035400" cy="331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02336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C27AF60-15B9-437E-8CB7-F7925D7C2AF4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762120" y="1991880"/>
            <a:ext cx="437328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8000" spc="-1" strike="noStrike">
                <a:solidFill>
                  <a:srgbClr val="f55c21"/>
                </a:solidFill>
                <a:latin typeface="Encode Sans"/>
                <a:ea typeface="Encode Sans"/>
              </a:rPr>
              <a:t>GRAZIE!</a:t>
            </a:r>
            <a:endParaRPr b="0" lang="it-IT" sz="8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5397120" y="1023120"/>
            <a:ext cx="2668320" cy="2466360"/>
            <a:chOff x="5397120" y="1023120"/>
            <a:chExt cx="2668320" cy="2466360"/>
          </a:xfrm>
        </p:grpSpPr>
        <p:sp>
          <p:nvSpPr>
            <p:cNvPr id="202" name="CustomShape 4"/>
            <p:cNvSpPr/>
            <p:nvPr/>
          </p:nvSpPr>
          <p:spPr>
            <a:xfrm>
              <a:off x="5397120" y="1958040"/>
              <a:ext cx="624240" cy="14000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6114600" y="1023120"/>
              <a:ext cx="1950840" cy="24663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735920" y="1126080"/>
            <a:ext cx="5671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735920" y="2665440"/>
            <a:ext cx="56718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  <p:grpSp>
        <p:nvGrpSpPr>
          <p:cNvPr id="160" name="Group 3"/>
          <p:cNvGrpSpPr/>
          <p:nvPr/>
        </p:nvGrpSpPr>
        <p:grpSpPr>
          <a:xfrm>
            <a:off x="4392000" y="4300920"/>
            <a:ext cx="358920" cy="585360"/>
            <a:chOff x="4392000" y="4300920"/>
            <a:chExt cx="358920" cy="585360"/>
          </a:xfrm>
        </p:grpSpPr>
        <p:sp>
          <p:nvSpPr>
            <p:cNvPr id="161" name="CustomShape 4"/>
            <p:cNvSpPr/>
            <p:nvPr/>
          </p:nvSpPr>
          <p:spPr>
            <a:xfrm>
              <a:off x="4500360" y="4796280"/>
              <a:ext cx="142560" cy="313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4500360" y="4748040"/>
              <a:ext cx="142560" cy="313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4500360" y="4844880"/>
              <a:ext cx="142560" cy="4140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4505400" y="4507200"/>
              <a:ext cx="132480" cy="22356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4392000" y="4300920"/>
              <a:ext cx="358920" cy="42948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1" descr=""/>
          <p:cNvPicPr/>
          <p:nvPr/>
        </p:nvPicPr>
        <p:blipFill>
          <a:blip r:embed="rId1"/>
          <a:stretch/>
        </p:blipFill>
        <p:spPr>
          <a:xfrm>
            <a:off x="1847880" y="1400040"/>
            <a:ext cx="5447880" cy="2342880"/>
          </a:xfrm>
          <a:prstGeom prst="rect">
            <a:avLst/>
          </a:prstGeom>
          <a:ln>
            <a:noFill/>
          </a:ln>
        </p:spPr>
      </p:pic>
      <p:sp>
        <p:nvSpPr>
          <p:cNvPr id="168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5527393-1DFC-45FD-AAEB-62361C6AA266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2529360" y="1055880"/>
            <a:ext cx="5253120" cy="353772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BEFB864C-4C86-4DDE-BD2F-7D3721338A37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1" descr=""/>
          <p:cNvPicPr/>
          <p:nvPr/>
        </p:nvPicPr>
        <p:blipFill>
          <a:blip r:embed="rId1"/>
          <a:stretch/>
        </p:blipFill>
        <p:spPr>
          <a:xfrm>
            <a:off x="1341000" y="1279080"/>
            <a:ext cx="6974640" cy="230400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47D3B8C7-ECFB-4794-86B4-35D898EAF992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773FF4A-A66B-4127-80A8-D1E52EF73958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2358360" y="1364400"/>
            <a:ext cx="5259600" cy="188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33F381F0-6F03-4C35-A507-660FC7FF2231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80" name="Picture 1" descr=""/>
          <p:cNvPicPr/>
          <p:nvPr/>
        </p:nvPicPr>
        <p:blipFill>
          <a:blip r:embed="rId1"/>
          <a:stretch/>
        </p:blipFill>
        <p:spPr>
          <a:xfrm>
            <a:off x="1852560" y="1214280"/>
            <a:ext cx="5438520" cy="27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6558584F-A47D-45AB-81D9-DEDA2A2F5057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83" name="Picture 1" descr=""/>
          <p:cNvPicPr/>
          <p:nvPr/>
        </p:nvPicPr>
        <p:blipFill>
          <a:blip r:embed="rId1"/>
          <a:stretch/>
        </p:blipFill>
        <p:spPr>
          <a:xfrm>
            <a:off x="1852560" y="1214280"/>
            <a:ext cx="5438520" cy="27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Industrial Design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F0A79B87-D394-4BFD-A7F0-C3FAE71BF85C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1659960" y="1286640"/>
            <a:ext cx="5823720" cy="288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LibreOffice/6.3.4.2$Windows_X86_64 LibreOffice_project/60da17e045e08f1793c57c00ba83cdfce946d0aa</Application>
  <Words>53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Flori</dc:creator>
  <dc:description/>
  <dc:language>it-IT</dc:language>
  <cp:lastModifiedBy/>
  <dcterms:modified xsi:type="dcterms:W3CDTF">2021-11-29T10:55:06Z</dcterms:modified>
  <cp:revision>13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