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9720" y="2739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39128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08448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61960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4972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08448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61960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49720" y="361440"/>
            <a:ext cx="6853680" cy="254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39128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9720" y="2739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39128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08448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61960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972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08448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61960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49720" y="361440"/>
            <a:ext cx="6853680" cy="254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39128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83880" y="1075320"/>
            <a:ext cx="7175520" cy="3428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50000"/>
              </a:lnSpc>
            </a:pPr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Unità Formativa (UF)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Docente: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 argomento: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206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206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Contenuto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F3A00F9-A522-4179-92EE-225DB7A3A4C4}" type="slidenum">
              <a:rPr b="1" lang="en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41" name="Shape 46"/>
          <p:cNvSpPr/>
          <p:nvPr/>
        </p:nvSpPr>
        <p:spPr>
          <a:xfrm>
            <a:off x="-11160" y="887040"/>
            <a:ext cx="741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ba3b21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Shape 49"/>
          <p:cNvSpPr/>
          <p:nvPr/>
        </p:nvSpPr>
        <p:spPr>
          <a:xfrm>
            <a:off x="-11160" y="887040"/>
            <a:ext cx="55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55c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91"/>
          <p:cNvSpPr txBox="1"/>
          <p:nvPr/>
        </p:nvSpPr>
        <p:spPr>
          <a:xfrm>
            <a:off x="983880" y="1075320"/>
            <a:ext cx="7175520" cy="342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50000"/>
              </a:lnSpc>
            </a:pPr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Fondamenti di Basi di dati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Docente: IACOBELLI Cesare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olo 1"/>
          <p:cNvSpPr txBox="1"/>
          <p:nvPr/>
        </p:nvSpPr>
        <p:spPr>
          <a:xfrm>
            <a:off x="983880" y="1075320"/>
            <a:ext cx="7175520" cy="342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50000"/>
              </a:lnSpc>
            </a:pPr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Presentazione del corso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 4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Obiettivi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Segnaposto contenuto 1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44000"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1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Acquisire le tecniche e i metodi per progettare basi di dati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1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Utilizzare le funzionalità dei sistemi di gestione di basi di dati nello sviluppo e nella gestione di un sistema informativo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1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Fare riferimento a basi di dati relazionali e a sistemi di gestione basati su SQL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1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Basi di dati nel Cloud e Basi di dati Non relazionale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83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noFill/>
          <a:ln w="0">
            <a:noFill/>
          </a:ln>
        </p:spPr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fld id="{9C2A22CB-CDC6-4DF9-BE77-D4DA6716B9EF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3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84" name="Segnaposto piè di pagina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68760" rIns="68760" tIns="34200" bIns="342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olo 4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Base di dati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Segnaposto contenuto 1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Collezione di dati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Gestiti in modo manuale o elettronico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Integrati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Usati da più applicazioni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87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noFill/>
          <a:ln w="0">
            <a:noFill/>
          </a:ln>
        </p:spPr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fld id="{26CABACA-EE3D-4330-92F6-2777D2EED60C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3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88" name="Segnaposto piè di pagina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68760" rIns="68760" tIns="34200" bIns="342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4411440" y="2571840"/>
            <a:ext cx="2839320" cy="2035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olo 4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Argomenti trattati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Segnaposto contenuto 1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34000"/>
          </a:bodyPr>
          <a:p>
            <a:pPr marL="274320" indent="-191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Wingdings 3" charset="2"/>
              <a:buChar char="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Sistemi informatici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74320" indent="-191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Wingdings 3" charset="2"/>
              <a:buChar char="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Metodologie di analisi e gestione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74320" indent="-191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Wingdings 3" charset="2"/>
              <a:buChar char="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Progettazione concettuale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74320" indent="-191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Wingdings 3" charset="2"/>
              <a:buChar char="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Progettazione logica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74320" indent="-191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Wingdings 3" charset="2"/>
              <a:buChar char="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Dallo schema concettuale allo schema relazionale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74320" indent="-191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Wingdings 3" charset="2"/>
              <a:buChar char="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Database relazionale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74320" indent="-191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Wingdings 3" charset="2"/>
              <a:buChar char="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Linguaggio SQL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74320" indent="-191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Wingdings 3" charset="2"/>
              <a:buChar char="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Ambienti DBMS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74320" indent="-191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Wingdings 3" charset="2"/>
              <a:buChar char="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Software applicativo MySQL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74320" indent="-191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Wingdings 3" charset="2"/>
              <a:buChar char="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I dati nel Cloud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74320" indent="-191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Wingdings 3" charset="2"/>
              <a:buChar char="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Basi di dati non relazionali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2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noFill/>
          <a:ln w="0">
            <a:noFill/>
          </a:ln>
        </p:spPr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fld id="{64684DCD-E1F8-46B5-B0D3-A1FA7536A9BD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5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93" name="Segnaposto piè di pagina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68760" rIns="68760" tIns="34200" bIns="342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olo 4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Percorso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Segnaposto contenuto 1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Dalla realtà al modello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Progetto concettuale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Progetto logico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Realizzazione 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6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noFill/>
          <a:ln w="0">
            <a:noFill/>
          </a:ln>
        </p:spPr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fld id="{0C52AB12-3FC6-4B7F-8683-08A55AD3DC9B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5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97" name="Segnaposto piè di pagina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68760" rIns="68760" tIns="34200" bIns="342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3906720" y="2196720"/>
            <a:ext cx="3943080" cy="2364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olo 4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Metodologia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Segnaposto contenuto 1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Lezione frontale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Esercitazioni guidate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Esercitazioni laboratorio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Verifiche formative (1 o 2 durante il percorso)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Verifica finale 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ba3b21"/>
              </a:buClr>
              <a:buFont typeface="Encode Sans ExtraLight"/>
              <a:buChar char="▫"/>
            </a:pPr>
            <a:r>
              <a:rPr b="0" lang="it-IT" sz="2400" spc="-1" strike="noStrike">
                <a:solidFill>
                  <a:srgbClr val="ffffff"/>
                </a:solidFill>
                <a:latin typeface="Encode Sans ExtraLight"/>
                <a:ea typeface="Encode Sans ExtraLight"/>
              </a:rPr>
              <a:t>Progettazione di una base di dati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ba3b21"/>
              </a:buClr>
              <a:buFont typeface="Encode Sans ExtraLight"/>
              <a:buChar char="▫"/>
            </a:pPr>
            <a:r>
              <a:rPr b="0" lang="it-IT" sz="2400" spc="-1" strike="noStrike">
                <a:solidFill>
                  <a:srgbClr val="ffffff"/>
                </a:solidFill>
                <a:latin typeface="Encode Sans ExtraLight"/>
                <a:ea typeface="Encode Sans ExtraLight"/>
              </a:rPr>
              <a:t>Implementazione con PhpMyAdmin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ba3b21"/>
              </a:buClr>
              <a:buFont typeface="Encode Sans ExtraLight"/>
              <a:buChar char="▫"/>
            </a:pPr>
            <a:r>
              <a:rPr b="0" lang="it-IT" sz="2400" spc="-1" strike="noStrike">
                <a:solidFill>
                  <a:srgbClr val="ffffff"/>
                </a:solidFill>
                <a:latin typeface="Encode Sans ExtraLight"/>
                <a:ea typeface="Encode Sans ExtraLight"/>
              </a:rPr>
              <a:t>Query di interrogazione sul database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1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noFill/>
          <a:ln w="0">
            <a:noFill/>
          </a:ln>
        </p:spPr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fld id="{096EC0DD-2CE2-4862-9FFB-BFEFCAE12FBD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02" name="Segnaposto piè di pagina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68760" rIns="68760" tIns="34200" bIns="342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olo 4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Materiale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Segnaposto contenuto 1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Slides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Analisi di esercitazioni svolte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Esercitazioni (FAD)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Software per modelli ER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Software per gestire DB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5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noFill/>
          <a:ln w="0">
            <a:noFill/>
          </a:ln>
        </p:spPr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fld id="{89CA3A4E-00A5-493C-B788-AA1B69F2AA9B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06" name="Segnaposto piè di pagina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68760" rIns="68760" tIns="34200" bIns="342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5398920" y="1168200"/>
            <a:ext cx="2703600" cy="1607040"/>
          </a:xfrm>
          <a:prstGeom prst="rect">
            <a:avLst/>
          </a:prstGeom>
          <a:ln w="9525">
            <a:noFill/>
          </a:ln>
        </p:spPr>
      </p:pic>
      <p:pic>
        <p:nvPicPr>
          <p:cNvPr id="108" name="Picture 3" descr=""/>
          <p:cNvPicPr/>
          <p:nvPr/>
        </p:nvPicPr>
        <p:blipFill>
          <a:blip r:embed="rId2"/>
          <a:stretch/>
        </p:blipFill>
        <p:spPr>
          <a:xfrm>
            <a:off x="5481720" y="2913480"/>
            <a:ext cx="2089080" cy="1954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ITS-ICT-ModelloPresentazione</Template>
  <TotalTime>26</TotalTime>
  <Application>LibreOffice/7.1.4.2$Windows_X86_64 LibreOffice_project/a529a4fab45b75fefc5b6226684193eb000654f6</Application>
  <AppVersion>15.0000</AppVersion>
  <Words>182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2020-11-09T14:50:47Z</dcterms:created>
  <dc:creator>Cesare Iacobelli</dc:creator>
  <dc:description/>
  <dc:language>it-IT</dc:language>
  <cp:lastModifiedBy/>
  <dcterms:modified xsi:type="dcterms:W3CDTF">2021-10-14T16:00:16Z</dcterms:modified>
  <cp:revision>5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Presentazione su schermo (16:9)</vt:lpwstr>
  </property>
  <property fmtid="{D5CDD505-2E9C-101B-9397-08002B2CF9AE}" pid="4" name="Slides">
    <vt:i4>8</vt:i4>
  </property>
</Properties>
</file>