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434" r:id="rId3"/>
    <p:sldId id="435" r:id="rId4"/>
    <p:sldId id="436" r:id="rId5"/>
    <p:sldId id="437" r:id="rId6"/>
    <p:sldId id="438" r:id="rId7"/>
    <p:sldId id="439" r:id="rId8"/>
    <p:sldId id="441" r:id="rId9"/>
    <p:sldId id="440" r:id="rId10"/>
    <p:sldId id="442" r:id="rId11"/>
    <p:sldId id="443" r:id="rId12"/>
    <p:sldId id="444" r:id="rId13"/>
  </p:sldIdLst>
  <p:sldSz cx="9144000" cy="5143500" type="screen16x9"/>
  <p:notesSz cx="7104063" cy="10234613"/>
  <p:embeddedFontLst>
    <p:embeddedFont>
      <p:font typeface="Encode Sans" charset="0"/>
      <p:regular r:id="rId15"/>
      <p:bold r:id="rId16"/>
    </p:embeddedFont>
    <p:embeddedFont>
      <p:font typeface="Encode Sans ExtraLight" charset="0"/>
      <p:regular r:id="rId17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055" autoAdjust="0"/>
    <p:restoredTop sz="94663" autoAdjust="0"/>
  </p:normalViewPr>
  <p:slideViewPr>
    <p:cSldViewPr snapToGrid="0">
      <p:cViewPr varScale="1">
        <p:scale>
          <a:sx n="90" d="100"/>
          <a:sy n="90" d="100"/>
        </p:scale>
        <p:origin x="-586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=""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=""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="" xmlns:a16="http://schemas.microsoft.com/office/drawing/2014/main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="" xmlns:a16="http://schemas.microsoft.com/office/drawing/2014/main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68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717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60" r:id="rId7"/>
    <p:sldLayoutId id="2147483661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smtClean="0"/>
              <a:t>Il </a:t>
            </a:r>
            <a:r>
              <a:rPr lang="it-IT" smtClean="0"/>
              <a:t>Modello </a:t>
            </a:r>
            <a:r>
              <a:rPr lang="it-IT" smtClean="0"/>
              <a:t>Relazionale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proiezione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395413"/>
            <a:ext cx="8010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join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1052710" y="926680"/>
            <a:ext cx="7219950" cy="4216820"/>
            <a:chOff x="1052710" y="926680"/>
            <a:chExt cx="7219950" cy="421682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2710" y="926680"/>
              <a:ext cx="7219950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1979" y="3257550"/>
              <a:ext cx="3362325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Connettore 2 7"/>
            <p:cNvCxnSpPr/>
            <p:nvPr/>
          </p:nvCxnSpPr>
          <p:spPr>
            <a:xfrm>
              <a:off x="2115967" y="2652516"/>
              <a:ext cx="1526519" cy="4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 rot="10800000" flipV="1">
              <a:off x="3906984" y="2985025"/>
              <a:ext cx="3219290" cy="136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e 10"/>
            <p:cNvSpPr/>
            <p:nvPr/>
          </p:nvSpPr>
          <p:spPr>
            <a:xfrm>
              <a:off x="3657600" y="3053038"/>
              <a:ext cx="196483" cy="188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2 12"/>
            <p:cNvCxnSpPr>
              <a:stCxn id="11" idx="4"/>
            </p:cNvCxnSpPr>
            <p:nvPr/>
          </p:nvCxnSpPr>
          <p:spPr>
            <a:xfrm rot="5400000">
              <a:off x="3695386" y="3294862"/>
              <a:ext cx="113355" cy="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altri tipi di join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it-I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927" y="1073909"/>
            <a:ext cx="8187879" cy="328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Algebra relazionale</a:t>
            </a:r>
            <a:endParaRPr lang="it-IT" dirty="0"/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4294967295"/>
          </p:nvPr>
        </p:nvSpPr>
        <p:spPr>
          <a:xfrm>
            <a:off x="8047038" y="4594225"/>
            <a:ext cx="1096962" cy="54927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Algebra relazionale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>
                <a:latin typeface="+mn-lt"/>
              </a:rPr>
              <a:t>le operazioni da compiere sulle tabelle sono basate sull’algebra relazionale</a:t>
            </a:r>
          </a:p>
          <a:p>
            <a:r>
              <a:rPr lang="it-IT" dirty="0" smtClean="0">
                <a:latin typeface="+mn-lt"/>
              </a:rPr>
              <a:t>le operazioni di reperimento sono orientate agli insiemi di record (</a:t>
            </a:r>
            <a:r>
              <a:rPr lang="it-IT" i="1" dirty="0" err="1" smtClean="0">
                <a:latin typeface="+mn-lt"/>
              </a:rPr>
              <a:t>set-oriented</a:t>
            </a:r>
            <a:r>
              <a:rPr lang="it-IT" i="1" dirty="0" smtClean="0">
                <a:latin typeface="+mn-lt"/>
              </a:rPr>
              <a:t>)</a:t>
            </a:r>
          </a:p>
          <a:p>
            <a:r>
              <a:rPr lang="it-IT" dirty="0" smtClean="0">
                <a:latin typeface="+mn-lt"/>
              </a:rPr>
              <a:t>a ogni richiesta viene fornito l’insieme delle occorrenze che soddisfano certe condizioni e non solo il primo record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Algebra relazionale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>
                <a:latin typeface="+mn-lt"/>
              </a:rPr>
              <a:t>il risultato di ogni operazione è una </a:t>
            </a:r>
            <a:r>
              <a:rPr lang="it-IT" b="1" dirty="0" smtClean="0">
                <a:latin typeface="+mn-lt"/>
              </a:rPr>
              <a:t>nuova tabella</a:t>
            </a:r>
            <a:endParaRPr lang="it-IT" dirty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257" y="2095972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Unione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719" y="1128250"/>
            <a:ext cx="6464169" cy="33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intersezione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397" y="1352235"/>
            <a:ext cx="7047948" cy="286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differenza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092" y="1223135"/>
            <a:ext cx="6725242" cy="282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prodotto cartesiano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0920" y="975222"/>
            <a:ext cx="5100991" cy="40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Operazioni: selezione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88" y="1709738"/>
            <a:ext cx="6600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321</TotalTime>
  <Words>99</Words>
  <Application>Microsoft Office PowerPoint</Application>
  <PresentationFormat>Presentazione su schermo (16:9)</PresentationFormat>
  <Paragraphs>26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Encode Sans</vt:lpstr>
      <vt:lpstr>Encode Sans ExtraLight</vt:lpstr>
      <vt:lpstr>Calibri</vt:lpstr>
      <vt:lpstr>Tema1</vt:lpstr>
      <vt:lpstr>Fondamenti di BASI DI DATI Prof. Iacobelli Cesare Il Modello Relazionale</vt:lpstr>
      <vt:lpstr>Algebra relazionale</vt:lpstr>
      <vt:lpstr>Algebra relazionale</vt:lpstr>
      <vt:lpstr>Algebra relazionale</vt:lpstr>
      <vt:lpstr>Operazioni: Unione</vt:lpstr>
      <vt:lpstr>Operazioni: intersezione</vt:lpstr>
      <vt:lpstr>Operazioni: differenza</vt:lpstr>
      <vt:lpstr>Operazioni: prodotto cartesiano</vt:lpstr>
      <vt:lpstr>Operazioni: selezione</vt:lpstr>
      <vt:lpstr>Operazioni: proiezione</vt:lpstr>
      <vt:lpstr>Operazioni: join</vt:lpstr>
      <vt:lpstr>Operazioni: altri tipi di join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53</cp:revision>
  <dcterms:created xsi:type="dcterms:W3CDTF">2020-11-18T07:50:10Z</dcterms:created>
  <dcterms:modified xsi:type="dcterms:W3CDTF">2021-10-25T08:27:28Z</dcterms:modified>
</cp:coreProperties>
</file>