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67" r:id="rId2"/>
    <p:sldId id="439" r:id="rId3"/>
    <p:sldId id="432" r:id="rId4"/>
    <p:sldId id="436" r:id="rId5"/>
    <p:sldId id="437" r:id="rId6"/>
  </p:sldIdLst>
  <p:sldSz cx="9144000" cy="5143500" type="screen16x9"/>
  <p:notesSz cx="7104063" cy="10234613"/>
  <p:embeddedFontLst>
    <p:embeddedFont>
      <p:font typeface="Encode Sans" charset="0"/>
      <p:regular r:id="rId8"/>
      <p:bold r:id="rId9"/>
    </p:embeddedFont>
    <p:embeddedFont>
      <p:font typeface="Lucida Sans Unicode" pitchFamily="34" charset="0"/>
      <p:regular r:id="rId10"/>
    </p:embeddedFont>
    <p:embeddedFont>
      <p:font typeface="Encode Sans ExtraLight" charset="0"/>
      <p:regular r:id="rId11"/>
      <p:bold r:id="rId12"/>
    </p:embeddedFont>
    <p:embeddedFont>
      <p:font typeface="Wingdings 3" pitchFamily="18" charset="2"/>
      <p:regular r:id="rId13"/>
    </p:embeddedFont>
    <p:embeddedFont>
      <p:font typeface="Calibri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978" autoAdjust="0"/>
    <p:restoredTop sz="94675" autoAdjust="0"/>
  </p:normalViewPr>
  <p:slideViewPr>
    <p:cSldViewPr snapToGrid="0">
      <p:cViewPr varScale="1">
        <p:scale>
          <a:sx n="90" d="100"/>
          <a:sy n="90" d="100"/>
        </p:scale>
        <p:origin x="-782" y="-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467D5-FED6-4AFC-9C51-55CBAEEABBC7}" type="datetimeFigureOut">
              <a:rPr lang="it-IT" smtClean="0"/>
              <a:pPr/>
              <a:t>25/10/2021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9CB41-4BC1-4C93-815E-2C5642B4D7FF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7EEE8BBA-2970-4F51-8898-27ADC6D5CA12}" type="slidenum">
              <a:rPr lang="it-IT"/>
              <a:pPr/>
              <a:t>3</a:t>
            </a:fld>
            <a:endParaRPr lang="it-IT"/>
          </a:p>
        </p:txBody>
      </p:sp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fld id="{EC509263-2C6E-48AE-A2E6-79D3C6B873D7}" type="slidenum">
              <a:rPr lang="it-IT" sz="1400">
                <a:solidFill>
                  <a:srgbClr val="FFFFFF"/>
                </a:solidFill>
                <a:ea typeface="+mn-ea" charset="0"/>
                <a:cs typeface="+mn-ea" charset="0"/>
              </a:rPr>
              <a:pPr>
                <a:lnSpc>
                  <a:spcPct val="100000"/>
                </a:lnSpc>
                <a:defRPr/>
              </a:pPr>
              <a:t>3</a:t>
            </a:fld>
            <a:endParaRPr lang="it-IT" sz="1400">
              <a:solidFill>
                <a:srgbClr val="FFFFFF"/>
              </a:solidFill>
              <a:ea typeface="+mn-ea" charset="0"/>
              <a:cs typeface="+mn-ea" charset="0"/>
            </a:endParaRPr>
          </a:p>
        </p:txBody>
      </p:sp>
      <p:sp>
        <p:nvSpPr>
          <p:cNvPr id="1229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21487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81663" cy="4603750"/>
          </a:xfrm>
          <a:noFill/>
          <a:ln/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it-IT" sz="2000" smtClean="0">
              <a:latin typeface="Arial" charset="0"/>
              <a:ea typeface="Lucida Sans Unicode" charset="0"/>
              <a:cs typeface="Lucida Sans Unicode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66328055-5531-4F74-9C3D-1A7FCD37F943}" type="slidenum">
              <a:rPr lang="it-IT"/>
              <a:pPr/>
              <a:t>4</a:t>
            </a:fld>
            <a:endParaRPr lang="it-IT"/>
          </a:p>
        </p:txBody>
      </p:sp>
      <p:sp>
        <p:nvSpPr>
          <p:cNvPr id="133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6288"/>
            <a:ext cx="6821487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3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81663" cy="460375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EDDD4F94-087C-4C17-842A-80CA328E1FE7}" type="slidenum">
              <a:rPr lang="it-IT"/>
              <a:pPr/>
              <a:t>5</a:t>
            </a:fld>
            <a:endParaRPr lang="it-IT"/>
          </a:p>
        </p:txBody>
      </p:sp>
      <p:sp>
        <p:nvSpPr>
          <p:cNvPr id="143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6288"/>
            <a:ext cx="6821487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81663" cy="460375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 hasCustomPrompt="1"/>
          </p:nvPr>
        </p:nvSpPr>
        <p:spPr>
          <a:xfrm>
            <a:off x="984050" y="1075458"/>
            <a:ext cx="7175700" cy="3429001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>
                <a:solidFill>
                  <a:srgbClr val="0020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it-IT" dirty="0"/>
              <a:t>Unità Formativa (UF)</a:t>
            </a:r>
            <a:br>
              <a:rPr lang="it-IT" dirty="0"/>
            </a:br>
            <a:r>
              <a:rPr lang="it-IT" dirty="0"/>
              <a:t>Docente:</a:t>
            </a:r>
            <a:br>
              <a:rPr lang="it-IT" dirty="0"/>
            </a:br>
            <a:r>
              <a:rPr lang="it-IT" dirty="0"/>
              <a:t>Titolo argomento: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ottotitolo argo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 hasCustomPrompt="1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00206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 dirty="0"/>
              <a:t>Titolo Argomento</a:t>
            </a:r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 hasCustomPrompt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>
            <a:r>
              <a:rPr lang="it-IT" dirty="0"/>
              <a:t>Sottotitolo argomento</a:t>
            </a:r>
            <a:endParaRPr dirty="0"/>
          </a:p>
        </p:txBody>
      </p:sp>
      <p:cxnSp>
        <p:nvCxnSpPr>
          <p:cNvPr id="18" name="Shape 18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itazio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body" idx="1" hasCustomPrompt="1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▪"/>
              <a:defRPr sz="3000" i="1">
                <a:solidFill>
                  <a:srgbClr val="002060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9pPr>
          </a:lstStyle>
          <a:p>
            <a:r>
              <a:rPr lang="it-IT" dirty="0"/>
              <a:t>Citazione</a:t>
            </a:r>
            <a:endParaRPr dirty="0"/>
          </a:p>
        </p:txBody>
      </p:sp>
      <p:sp>
        <p:nvSpPr>
          <p:cNvPr id="24" name="Shape 24"/>
          <p:cNvSpPr txBox="1"/>
          <p:nvPr/>
        </p:nvSpPr>
        <p:spPr>
          <a:xfrm>
            <a:off x="3593400" y="8451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b="1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sz="6800" b="1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olo + 1 colon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 hasCustomPrompt="1"/>
          </p:nvPr>
        </p:nvSpPr>
        <p:spPr>
          <a:xfrm>
            <a:off x="549600" y="361375"/>
            <a:ext cx="6853923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002060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  <p:cxnSp>
        <p:nvCxnSpPr>
          <p:cNvPr id="10" name="Shape 46">
            <a:extLst>
              <a:ext uri="{FF2B5EF4-FFF2-40B4-BE49-F238E27FC236}">
                <a16:creationId xmlns:a16="http://schemas.microsoft.com/office/drawing/2014/main" xmlns="" id="{F2E47A38-F329-6744-9F60-C06219F4BCB9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" name="Shape 49">
            <a:extLst>
              <a:ext uri="{FF2B5EF4-FFF2-40B4-BE49-F238E27FC236}">
                <a16:creationId xmlns:a16="http://schemas.microsoft.com/office/drawing/2014/main" xmlns="" id="{09196BD8-1AF8-704D-867C-4761D161A798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olo + 3 colon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 hasCustomPrompt="1"/>
          </p:nvPr>
        </p:nvSpPr>
        <p:spPr>
          <a:xfrm>
            <a:off x="549600" y="361375"/>
            <a:ext cx="6853923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2" hasCustomPrompt="1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r>
              <a:rPr lang="it-IT" dirty="0"/>
              <a:t>Contenuto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3" hasCustomPrompt="1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  <a:tabLst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  <a:tabLst/>
              <a:defRPr/>
            </a:pPr>
            <a:r>
              <a:rPr lang="it-IT" dirty="0"/>
              <a:t>Contenuto</a:t>
            </a:r>
          </a:p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  <p:cxnSp>
        <p:nvCxnSpPr>
          <p:cNvPr id="12" name="Shape 46">
            <a:extLst>
              <a:ext uri="{FF2B5EF4-FFF2-40B4-BE49-F238E27FC236}">
                <a16:creationId xmlns:a16="http://schemas.microsoft.com/office/drawing/2014/main" xmlns="" id="{7A8D26BD-44DA-FB4A-9CF9-453FBF8614DE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" name="Shape 49">
            <a:extLst>
              <a:ext uri="{FF2B5EF4-FFF2-40B4-BE49-F238E27FC236}">
                <a16:creationId xmlns:a16="http://schemas.microsoft.com/office/drawing/2014/main" xmlns="" id="{6D40635D-3865-6E41-95A6-D1E0C7F7A3B5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olo rettangolo 9"/>
          <p:cNvSpPr/>
          <p:nvPr/>
        </p:nvSpPr>
        <p:spPr>
          <a:xfrm>
            <a:off x="0" y="3498056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grpSp>
        <p:nvGrpSpPr>
          <p:cNvPr id="5" name="Gruppo 1"/>
          <p:cNvGrpSpPr>
            <a:grpSpLocks/>
          </p:cNvGrpSpPr>
          <p:nvPr/>
        </p:nvGrpSpPr>
        <p:grpSpPr bwMode="auto">
          <a:xfrm>
            <a:off x="-3175" y="3714750"/>
            <a:ext cx="9147175" cy="1433513"/>
            <a:chOff x="-3765" y="4832896"/>
            <a:chExt cx="9147765" cy="2032192"/>
          </a:xfrm>
        </p:grpSpPr>
        <p:sp>
          <p:nvSpPr>
            <p:cNvPr id="6" name="Figura a mano libera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>
                <a:latin typeface="+mn-lt"/>
              </a:endParaRPr>
            </a:p>
          </p:txBody>
        </p:sp>
        <p:sp>
          <p:nvSpPr>
            <p:cNvPr id="7" name="Figura a mano libera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>
                <a:latin typeface="+mn-lt"/>
              </a:endParaRPr>
            </a:p>
          </p:txBody>
        </p:sp>
        <p:sp>
          <p:nvSpPr>
            <p:cNvPr id="8" name="Figura a mano liber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/>
            </a:p>
          </p:txBody>
        </p:sp>
        <p:cxnSp>
          <p:nvCxnSpPr>
            <p:cNvPr id="10" name="Connettore 1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anchor="b"/>
          <a:lstStyle>
            <a:lvl1pPr algn="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11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84E2837-7513-4A87-8ADC-784C8993A87D}" type="datetime1">
              <a:rPr lang="it-IT"/>
              <a:pPr>
                <a:defRPr/>
              </a:pPr>
              <a:t>25/10/2021</a:t>
            </a:fld>
            <a:endParaRPr lang="it-IT"/>
          </a:p>
        </p:txBody>
      </p:sp>
      <p:sp>
        <p:nvSpPr>
          <p:cNvPr id="12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it-IT"/>
              <a:t>Basi di Dati</a:t>
            </a:r>
          </a:p>
        </p:txBody>
      </p:sp>
      <p:sp>
        <p:nvSpPr>
          <p:cNvPr id="13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F1AC589-2783-4763-812F-DD7C7CD5B9E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68687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4" name="Segnaposto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97B1B-1145-4955-92D8-6FA8F766F255}" type="datetime1">
              <a:rPr lang="it-IT"/>
              <a:pPr>
                <a:defRPr/>
              </a:pPr>
              <a:t>25/10/2021</a:t>
            </a:fld>
            <a:endParaRPr lang="it-IT"/>
          </a:p>
        </p:txBody>
      </p:sp>
      <p:sp>
        <p:nvSpPr>
          <p:cNvPr id="5" name="Segnaposto piè di pagina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Basi di Dati</a:t>
            </a:r>
          </a:p>
        </p:txBody>
      </p:sp>
      <p:sp>
        <p:nvSpPr>
          <p:cNvPr id="6" name="Segnaposto numero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F19BC-AB27-47CD-9924-84C1617C9D5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07178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130969"/>
            <a:ext cx="8228013" cy="100607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0"/>
          </p:nvPr>
        </p:nvSpPr>
        <p:spPr>
          <a:xfrm>
            <a:off x="6727825" y="4804172"/>
            <a:ext cx="1917700" cy="27503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10/04/13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idx="11"/>
          </p:nvPr>
        </p:nvSpPr>
        <p:spPr>
          <a:xfrm>
            <a:off x="4379913" y="4804172"/>
            <a:ext cx="2349500" cy="27503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Basi di Dati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>
          <a:xfrm>
            <a:off x="8647114" y="4804172"/>
            <a:ext cx="365125" cy="275034"/>
          </a:xfrm>
        </p:spPr>
        <p:txBody>
          <a:bodyPr/>
          <a:lstStyle>
            <a:lvl1pPr>
              <a:defRPr/>
            </a:lvl1pPr>
          </a:lstStyle>
          <a:p>
            <a:fld id="{4320DADB-FF9E-4575-919C-E91D121D233C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idx="10"/>
          </p:nvPr>
        </p:nvSpPr>
        <p:spPr>
          <a:xfrm>
            <a:off x="6727826" y="4804173"/>
            <a:ext cx="1916113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10/04/13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1"/>
          </p:nvPr>
        </p:nvSpPr>
        <p:spPr>
          <a:xfrm>
            <a:off x="4379913" y="4804173"/>
            <a:ext cx="2347912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Basi di Dati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B6F85-5D7C-4F61-831B-1802D5AAF4C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it-IT" dirty="0" err="1"/>
              <a:t>adasfa</a:t>
            </a:r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60" r:id="rId6"/>
    <p:sldLayoutId id="2147483661" r:id="rId7"/>
    <p:sldLayoutId id="2147483662" r:id="rId8"/>
    <p:sldLayoutId id="2147483663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/>
              <a:t>Fondamenti di BASI </a:t>
            </a:r>
            <a:r>
              <a:rPr lang="it-IT" dirty="0" err="1"/>
              <a:t>DI</a:t>
            </a:r>
            <a:r>
              <a:rPr lang="it-IT" dirty="0"/>
              <a:t> </a:t>
            </a:r>
            <a:r>
              <a:rPr lang="it-IT" dirty="0" smtClean="0"/>
              <a:t>DATI</a:t>
            </a:r>
            <a:br>
              <a:rPr lang="it-IT" dirty="0" smtClean="0"/>
            </a:br>
            <a:r>
              <a:rPr lang="it-IT" dirty="0" smtClean="0"/>
              <a:t>Prof. </a:t>
            </a:r>
            <a:r>
              <a:rPr lang="it-IT" dirty="0" err="1" smtClean="0"/>
              <a:t>Iacobelli</a:t>
            </a:r>
            <a:r>
              <a:rPr lang="it-IT" dirty="0" smtClean="0"/>
              <a:t> Cesare</a:t>
            </a:r>
            <a:br>
              <a:rPr lang="it-IT" dirty="0" smtClean="0"/>
            </a:br>
            <a:r>
              <a:rPr lang="it-IT" dirty="0" smtClean="0"/>
              <a:t>SQL – Modificare dati</a:t>
            </a:r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Inserimento record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26547" y="1123310"/>
            <a:ext cx="8317775" cy="3456374"/>
          </a:xfrm>
        </p:spPr>
        <p:txBody>
          <a:bodyPr>
            <a:normAutofit fontScale="85000" lnSpcReduction="10000"/>
          </a:bodyPr>
          <a:lstStyle/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È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possibile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inserire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nuove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righe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in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una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tabella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mediante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il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comando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: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1279525" lvl="2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INSERT INTO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identificatore-tabella</a:t>
            </a: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1279525" lvl="2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VALUES ([ costante1,costante2....])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Per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esempio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, per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inserire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una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nuova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riga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nella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tabella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Giocatori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scrive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:</a:t>
            </a:r>
          </a:p>
          <a:p>
            <a:pPr marL="1279525" lvl="2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INSERT INTO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Giocatori</a:t>
            </a: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1279525" lvl="2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VALUES (‘Mario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Rossi’,’M’,’Via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Torino</a:t>
            </a:r>
            <a:r>
              <a:rPr lang="en-GB" sz="2700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10’,’011882234’)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it-I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457200" y="1110854"/>
            <a:ext cx="8229600" cy="33361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65125" indent="-255588" hangingPunct="1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700" dirty="0">
              <a:solidFill>
                <a:srgbClr val="000000"/>
              </a:solidFill>
              <a:latin typeface="Lucida Sans Unicode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smtClean="0">
                <a:solidFill>
                  <a:srgbClr val="464646"/>
                </a:solidFill>
                <a:latin typeface="Lucida Sans Unicode" charset="0"/>
              </a:rPr>
              <a:t>Inserimento dati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>
          <a:xfrm>
            <a:off x="549599" y="1200150"/>
            <a:ext cx="8348511" cy="2946300"/>
          </a:xfrm>
        </p:spPr>
        <p:txBody>
          <a:bodyPr>
            <a:normAutofit fontScale="70000" lnSpcReduction="20000"/>
          </a:bodyPr>
          <a:lstStyle/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L’inserimento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non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deve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necessariamente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seguire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l’ordine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degli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attributi</a:t>
            </a: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1279525" lvl="2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INSERT INTO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identificatore-tabella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(campo2, campo3, campi1, .....)</a:t>
            </a:r>
          </a:p>
          <a:p>
            <a:pPr marL="1279525" lvl="2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VALUES ([ costante1,costante2....])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Per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esempio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, per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inserire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una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nuova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riga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nella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tabella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Giocatori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può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scrivere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: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1279525" lvl="2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INSERT INTO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Giocatori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(Nome,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Indirizzo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,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telefono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,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Sesso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)</a:t>
            </a:r>
          </a:p>
          <a:p>
            <a:pPr marL="1279525" lvl="2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VALUES (‘Mario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Rossi’,’Via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Torino 10’,</a:t>
            </a:r>
            <a:r>
              <a:rPr lang="en-GB" sz="2800" dirty="0" smtClean="0">
                <a:solidFill>
                  <a:srgbClr val="000000"/>
                </a:solidFill>
                <a:latin typeface="Lucida Sans Unicode" charset="0"/>
              </a:rPr>
              <a:t> ’011882234’ ,’M’)</a:t>
            </a:r>
          </a:p>
          <a:p>
            <a:endParaRPr lang="it-IT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457200" y="1110854"/>
            <a:ext cx="8229600" cy="349686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65125" indent="-255588" hangingPunct="1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>
              <a:solidFill>
                <a:srgbClr val="000000"/>
              </a:solidFill>
              <a:latin typeface="Lucida Sans Unicode" charset="0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charset="0"/>
              </a:rPr>
              <a:t>Basi di Dati</a:t>
            </a: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smtClean="0">
                <a:solidFill>
                  <a:srgbClr val="464646"/>
                </a:solidFill>
                <a:latin typeface="Lucida Sans Unicode" charset="0"/>
              </a:rPr>
              <a:t>Modifica dati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>
          <a:xfrm>
            <a:off x="549600" y="1031102"/>
            <a:ext cx="7497000" cy="3464058"/>
          </a:xfrm>
        </p:spPr>
        <p:txBody>
          <a:bodyPr>
            <a:normAutofit fontScale="62500" lnSpcReduction="20000"/>
          </a:bodyPr>
          <a:lstStyle/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I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valori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contenuti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in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una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tabella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possono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modificare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mediante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l’istruzione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UPDATE:</a:t>
            </a:r>
          </a:p>
          <a:p>
            <a:pPr marL="1736725" lvl="3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UPDATE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identificatore-tabella</a:t>
            </a: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1736725" lvl="3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SET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nome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-colonna =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espressione</a:t>
            </a: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1736725" lvl="3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{WHERE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condizione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}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Per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modificare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l’indirizzo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del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giocatore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Mario Rossi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ha:</a:t>
            </a:r>
          </a:p>
          <a:p>
            <a:pPr marL="1736725" lvl="3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UPDATE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Giocatori</a:t>
            </a: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1736725" lvl="3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SET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Indirizzo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= ‘Via Milano 20’</a:t>
            </a:r>
          </a:p>
          <a:p>
            <a:pPr marL="1736725" lvl="3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WHERE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Cognome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= ‘Mario Rossi’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Per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incrementare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1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il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punteggio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tutti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giocatori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scrive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:</a:t>
            </a:r>
          </a:p>
          <a:p>
            <a:pPr marL="1736725" lvl="3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UPDATE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Giocatori</a:t>
            </a: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1736725" lvl="3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SET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Punti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=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Punti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+ 1</a:t>
            </a:r>
          </a:p>
          <a:p>
            <a:endParaRPr lang="it-IT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457200" y="1110853"/>
            <a:ext cx="8229600" cy="33944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65125" indent="-255588" hangingPunct="1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>
              <a:solidFill>
                <a:srgbClr val="000000"/>
              </a:solidFill>
              <a:latin typeface="Lucida Sans Unicode" charset="0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charset="0"/>
              </a:rPr>
              <a:t>Basi di Dati</a:t>
            </a:r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smtClean="0">
                <a:solidFill>
                  <a:srgbClr val="464646"/>
                </a:solidFill>
                <a:latin typeface="Lucida Sans Unicode" charset="0"/>
              </a:rPr>
              <a:t>Cancellazione dati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>
          <a:xfrm>
            <a:off x="549600" y="1200149"/>
            <a:ext cx="7497000" cy="3256589"/>
          </a:xfrm>
        </p:spPr>
        <p:txBody>
          <a:bodyPr>
            <a:normAutofit fontScale="55000" lnSpcReduction="20000"/>
          </a:bodyPr>
          <a:lstStyle/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È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possibile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eliminare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le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righe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una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tabella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con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l’istruzione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DELETE: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2193925" lvl="4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DELETE</a:t>
            </a:r>
          </a:p>
          <a:p>
            <a:pPr marL="2193925" lvl="4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FROM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identificatore-tabella</a:t>
            </a: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2193925" lvl="4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{WHERE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condizione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}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La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presenza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della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clausola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WHERE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permette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eliminare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solo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record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che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rispettano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certe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condizioni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. 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L’assenza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della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clausola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WHERE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provoca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lo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svuotamento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tutta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la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tabella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.  La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tabella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non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verrà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cancellata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, ma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risulterà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vuota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.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Per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cancellare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le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informazioni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relative al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giocatore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Mario Rossi:</a:t>
            </a:r>
          </a:p>
          <a:p>
            <a:pPr marL="2193925" lvl="4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DELETE</a:t>
            </a:r>
          </a:p>
          <a:p>
            <a:pPr marL="2193925" lvl="4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FROM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Giocatori</a:t>
            </a: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2193925" lvl="4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WHERE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Cognome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= ‘Mario Rossi’</a:t>
            </a:r>
          </a:p>
          <a:p>
            <a:endParaRPr lang="it-IT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1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a1" id="{131F9ECA-590C-4242-AA28-02F3B92B33D6}" vid="{E8C8D8CE-BE7D-46C6-921F-1BB93C37596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275</TotalTime>
  <Words>285</Words>
  <Application>Microsoft Office PowerPoint</Application>
  <PresentationFormat>Presentazione su schermo (16:9)</PresentationFormat>
  <Paragraphs>55</Paragraphs>
  <Slides>5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2" baseType="lpstr">
      <vt:lpstr>Arial</vt:lpstr>
      <vt:lpstr>Encode Sans</vt:lpstr>
      <vt:lpstr>Lucida Sans Unicode</vt:lpstr>
      <vt:lpstr>Encode Sans ExtraLight</vt:lpstr>
      <vt:lpstr>Wingdings 3</vt:lpstr>
      <vt:lpstr>Calibri</vt:lpstr>
      <vt:lpstr>Tema1</vt:lpstr>
      <vt:lpstr>Fondamenti di BASI DI DATI Prof. Iacobelli Cesare SQL – Modificare dati</vt:lpstr>
      <vt:lpstr>Inserimento record</vt:lpstr>
      <vt:lpstr>Inserimento dati</vt:lpstr>
      <vt:lpstr>Modifica dati</vt:lpstr>
      <vt:lpstr>Cancellazione dati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Cesare Iacobelli</dc:creator>
  <cp:lastModifiedBy>hp</cp:lastModifiedBy>
  <cp:revision>38</cp:revision>
  <dcterms:created xsi:type="dcterms:W3CDTF">2020-11-18T07:50:10Z</dcterms:created>
  <dcterms:modified xsi:type="dcterms:W3CDTF">2021-10-25T09:52:33Z</dcterms:modified>
</cp:coreProperties>
</file>