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13b6b32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13b6b32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a13b6b32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a13b6b32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13b6b32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a13b6b32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a13b6b32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a13b6b32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a13b6b32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a13b6b32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a13b6b32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a13b6b32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a13b6b32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a13b6b32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69000" y="15040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/>
              <a:t>Petshop</a:t>
            </a:r>
            <a:endParaRPr b="1" i="1"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09600" y="3581850"/>
            <a:ext cx="38769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Integrantes: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-Orlando Collao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-Fabián Calderón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</a:t>
            </a:r>
            <a:r>
              <a:rPr lang="es"/>
              <a:t> parte: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463" y="1626823"/>
            <a:ext cx="6493074" cy="34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00" y="1109550"/>
            <a:ext cx="7384200" cy="323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Segunda parte: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072301"/>
            <a:ext cx="7939457" cy="39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00" y="780825"/>
            <a:ext cx="8131576" cy="38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Tercera parte: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38" y="1083387"/>
            <a:ext cx="8178626" cy="38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75" y="851130"/>
            <a:ext cx="8091451" cy="370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929550" y="1732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Ultima parte:</a:t>
            </a:r>
            <a:endParaRPr sz="5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