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 varScale="1">
        <p:scale>
          <a:sx n="88" d="100"/>
          <a:sy n="88" d="100"/>
        </p:scale>
        <p:origin x="2742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C896-D480-4E88-A8BE-48719347D2FF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C22D-6ECF-42BE-9DB2-D254C95379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57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C896-D480-4E88-A8BE-48719347D2FF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C22D-6ECF-42BE-9DB2-D254C95379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10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C896-D480-4E88-A8BE-48719347D2FF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C22D-6ECF-42BE-9DB2-D254C95379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4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C896-D480-4E88-A8BE-48719347D2FF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C22D-6ECF-42BE-9DB2-D254C95379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18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C896-D480-4E88-A8BE-48719347D2FF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C22D-6ECF-42BE-9DB2-D254C95379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85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C896-D480-4E88-A8BE-48719347D2FF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C22D-6ECF-42BE-9DB2-D254C95379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05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C896-D480-4E88-A8BE-48719347D2FF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C22D-6ECF-42BE-9DB2-D254C95379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38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C896-D480-4E88-A8BE-48719347D2FF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C22D-6ECF-42BE-9DB2-D254C95379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90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C896-D480-4E88-A8BE-48719347D2FF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C22D-6ECF-42BE-9DB2-D254C95379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0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C896-D480-4E88-A8BE-48719347D2FF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C22D-6ECF-42BE-9DB2-D254C95379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83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C896-D480-4E88-A8BE-48719347D2FF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C22D-6ECF-42BE-9DB2-D254C95379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16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0C896-D480-4E88-A8BE-48719347D2FF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EC22D-6ECF-42BE-9DB2-D254C95379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44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DC2F5F6-EA5A-49D0-1DC4-420CF0E21482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927696" y="6736486"/>
            <a:ext cx="504054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D417247-B1B8-FA37-7FD7-C88D8BD921B1}"/>
              </a:ext>
            </a:extLst>
          </p:cNvPr>
          <p:cNvCxnSpPr>
            <a:cxnSpLocks/>
            <a:endCxn id="20" idx="0"/>
          </p:cNvCxnSpPr>
          <p:nvPr/>
        </p:nvCxnSpPr>
        <p:spPr>
          <a:xfrm rot="16200000" flipH="1">
            <a:off x="2480740" y="6742781"/>
            <a:ext cx="519003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27">
            <a:extLst>
              <a:ext uri="{FF2B5EF4-FFF2-40B4-BE49-F238E27FC236}">
                <a16:creationId xmlns:a16="http://schemas.microsoft.com/office/drawing/2014/main" id="{6DAC8C7B-D1A4-72A7-A5D5-0E64F8D54207}"/>
              </a:ext>
            </a:extLst>
          </p:cNvPr>
          <p:cNvCxnSpPr>
            <a:cxnSpLocks/>
          </p:cNvCxnSpPr>
          <p:nvPr/>
        </p:nvCxnSpPr>
        <p:spPr>
          <a:xfrm flipH="1">
            <a:off x="1964849" y="4865766"/>
            <a:ext cx="0" cy="3345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bgerundetes Rechteck 3">
            <a:extLst>
              <a:ext uri="{FF2B5EF4-FFF2-40B4-BE49-F238E27FC236}">
                <a16:creationId xmlns:a16="http://schemas.microsoft.com/office/drawing/2014/main" id="{E5D97166-8FFB-358F-3155-6653AFEEEB4C}"/>
              </a:ext>
            </a:extLst>
          </p:cNvPr>
          <p:cNvSpPr/>
          <p:nvPr/>
        </p:nvSpPr>
        <p:spPr>
          <a:xfrm>
            <a:off x="1413963" y="923256"/>
            <a:ext cx="4328498" cy="4474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Personenbezogene Daten </a:t>
            </a:r>
            <a:endParaRPr lang="de-DE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Abgerundetes Rechteck 1">
            <a:extLst>
              <a:ext uri="{FF2B5EF4-FFF2-40B4-BE49-F238E27FC236}">
                <a16:creationId xmlns:a16="http://schemas.microsoft.com/office/drawing/2014/main" id="{937E7EC8-D866-8121-9CBE-FC3FFB51BB39}"/>
              </a:ext>
            </a:extLst>
          </p:cNvPr>
          <p:cNvSpPr/>
          <p:nvPr/>
        </p:nvSpPr>
        <p:spPr>
          <a:xfrm>
            <a:off x="1413963" y="1944293"/>
            <a:ext cx="1080000" cy="612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</a:t>
            </a:r>
            <a:endParaRPr lang="de-DE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Abgerundetes Rechteck 2">
            <a:extLst>
              <a:ext uri="{FF2B5EF4-FFF2-40B4-BE49-F238E27FC236}">
                <a16:creationId xmlns:a16="http://schemas.microsoft.com/office/drawing/2014/main" id="{D054073E-3425-BEDB-0B14-BAA1A0500571}"/>
              </a:ext>
            </a:extLst>
          </p:cNvPr>
          <p:cNvSpPr/>
          <p:nvPr/>
        </p:nvSpPr>
        <p:spPr>
          <a:xfrm>
            <a:off x="3039321" y="1965557"/>
            <a:ext cx="1080000" cy="612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Über eine lebende natürliche Person</a:t>
            </a:r>
            <a:endParaRPr lang="de-DE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Abgerundetes Rechteck 5">
            <a:extLst>
              <a:ext uri="{FF2B5EF4-FFF2-40B4-BE49-F238E27FC236}">
                <a16:creationId xmlns:a16="http://schemas.microsoft.com/office/drawing/2014/main" id="{55F8ABE8-2221-72AC-C891-8591BC4A5D3E}"/>
              </a:ext>
            </a:extLst>
          </p:cNvPr>
          <p:cNvSpPr/>
          <p:nvPr/>
        </p:nvSpPr>
        <p:spPr>
          <a:xfrm>
            <a:off x="4662461" y="1965499"/>
            <a:ext cx="1080000" cy="625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 identifiziert </a:t>
            </a:r>
            <a:br>
              <a:rPr lang="de-DE" sz="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DE" sz="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oder identifizierbar</a:t>
            </a:r>
            <a:endParaRPr lang="de-DE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1A29AC-C7D8-4793-C76F-615CF41E841A}"/>
              </a:ext>
            </a:extLst>
          </p:cNvPr>
          <p:cNvSpPr/>
          <p:nvPr/>
        </p:nvSpPr>
        <p:spPr>
          <a:xfrm>
            <a:off x="4797152" y="3963000"/>
            <a:ext cx="990000" cy="99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700" dirty="0">
                <a:solidFill>
                  <a:schemeClr val="tx1"/>
                </a:solidFill>
              </a:rPr>
              <a:t>DS-GVO und BDSG </a:t>
            </a:r>
            <a:r>
              <a:rPr lang="de-DE" sz="700" u="sng" dirty="0">
                <a:solidFill>
                  <a:schemeClr val="tx1"/>
                </a:solidFill>
              </a:rPr>
              <a:t>nicht</a:t>
            </a:r>
            <a:r>
              <a:rPr lang="de-DE" sz="700" dirty="0">
                <a:solidFill>
                  <a:schemeClr val="tx1"/>
                </a:solidFill>
              </a:rPr>
              <a:t> anzuwenden</a:t>
            </a:r>
          </a:p>
        </p:txBody>
      </p:sp>
      <p:sp>
        <p:nvSpPr>
          <p:cNvPr id="10" name="Geschweifte Klammer links 17">
            <a:extLst>
              <a:ext uri="{FF2B5EF4-FFF2-40B4-BE49-F238E27FC236}">
                <a16:creationId xmlns:a16="http://schemas.microsoft.com/office/drawing/2014/main" id="{44C5A188-899F-F677-03DE-4D1A1C6FC84A}"/>
              </a:ext>
            </a:extLst>
          </p:cNvPr>
          <p:cNvSpPr/>
          <p:nvPr/>
        </p:nvSpPr>
        <p:spPr>
          <a:xfrm rot="16200000">
            <a:off x="3342737" y="616365"/>
            <a:ext cx="446388" cy="4479815"/>
          </a:xfrm>
          <a:prstGeom prst="leftBrace">
            <a:avLst>
              <a:gd name="adj1" fmla="val 49586"/>
              <a:gd name="adj2" fmla="val 5026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bgerundetes Rechteck 7">
            <a:extLst>
              <a:ext uri="{FF2B5EF4-FFF2-40B4-BE49-F238E27FC236}">
                <a16:creationId xmlns:a16="http://schemas.microsoft.com/office/drawing/2014/main" id="{358510F9-98B1-4188-860A-FDC3D9D20893}"/>
              </a:ext>
            </a:extLst>
          </p:cNvPr>
          <p:cNvSpPr/>
          <p:nvPr/>
        </p:nvSpPr>
        <p:spPr>
          <a:xfrm>
            <a:off x="2917248" y="3097555"/>
            <a:ext cx="1322634" cy="612809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75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Sind alle Merkmale gegeben?</a:t>
            </a:r>
            <a:endParaRPr lang="de-DE" sz="120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lus 29">
            <a:extLst>
              <a:ext uri="{FF2B5EF4-FFF2-40B4-BE49-F238E27FC236}">
                <a16:creationId xmlns:a16="http://schemas.microsoft.com/office/drawing/2014/main" id="{53FF9E02-8EB4-6C28-C55E-EC38B801C925}"/>
              </a:ext>
            </a:extLst>
          </p:cNvPr>
          <p:cNvSpPr/>
          <p:nvPr/>
        </p:nvSpPr>
        <p:spPr>
          <a:xfrm>
            <a:off x="2662505" y="2135672"/>
            <a:ext cx="208274" cy="213987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lus 30">
            <a:extLst>
              <a:ext uri="{FF2B5EF4-FFF2-40B4-BE49-F238E27FC236}">
                <a16:creationId xmlns:a16="http://schemas.microsoft.com/office/drawing/2014/main" id="{FB215D68-1BE5-8CBA-4667-7F8F7E39CB76}"/>
              </a:ext>
            </a:extLst>
          </p:cNvPr>
          <p:cNvSpPr/>
          <p:nvPr/>
        </p:nvSpPr>
        <p:spPr>
          <a:xfrm>
            <a:off x="4275581" y="2135672"/>
            <a:ext cx="206056" cy="214595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bgerundetes Rechteck 34">
            <a:extLst>
              <a:ext uri="{FF2B5EF4-FFF2-40B4-BE49-F238E27FC236}">
                <a16:creationId xmlns:a16="http://schemas.microsoft.com/office/drawing/2014/main" id="{AB4FBD84-62A2-8D3C-8386-7906239965CD}"/>
              </a:ext>
            </a:extLst>
          </p:cNvPr>
          <p:cNvSpPr/>
          <p:nvPr/>
        </p:nvSpPr>
        <p:spPr>
          <a:xfrm>
            <a:off x="4279395" y="3427962"/>
            <a:ext cx="404484" cy="247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7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nein</a:t>
            </a:r>
            <a:endParaRPr lang="de-DE" sz="140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786277-EC43-08AE-5E41-BDC09DE7D8B4}"/>
              </a:ext>
            </a:extLst>
          </p:cNvPr>
          <p:cNvSpPr/>
          <p:nvPr/>
        </p:nvSpPr>
        <p:spPr>
          <a:xfrm>
            <a:off x="684722" y="6988513"/>
            <a:ext cx="990000" cy="99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7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Keine sensiblen Daten, Art. 6 Abs. 1 DS-GVO</a:t>
            </a:r>
            <a:endParaRPr lang="de-DE" sz="120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bgerundetes Rechteck 49">
            <a:extLst>
              <a:ext uri="{FF2B5EF4-FFF2-40B4-BE49-F238E27FC236}">
                <a16:creationId xmlns:a16="http://schemas.microsoft.com/office/drawing/2014/main" id="{03388951-1B1E-7DF7-36A3-3802E211CC29}"/>
              </a:ext>
            </a:extLst>
          </p:cNvPr>
          <p:cNvSpPr/>
          <p:nvPr/>
        </p:nvSpPr>
        <p:spPr>
          <a:xfrm>
            <a:off x="1086808" y="6733930"/>
            <a:ext cx="513525" cy="2461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6CF380D-CBCB-269F-4DA4-A5AD7CAFE84A}"/>
              </a:ext>
            </a:extLst>
          </p:cNvPr>
          <p:cNvSpPr/>
          <p:nvPr/>
        </p:nvSpPr>
        <p:spPr>
          <a:xfrm>
            <a:off x="2245242" y="7002284"/>
            <a:ext cx="990000" cy="99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7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Sensible Daten, Art. 9 Abs.1, Abs. 2 DS-GVO</a:t>
            </a:r>
            <a:endParaRPr lang="de-DE" sz="120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Gerade Verbindung mit Pfeil 18">
            <a:extLst>
              <a:ext uri="{FF2B5EF4-FFF2-40B4-BE49-F238E27FC236}">
                <a16:creationId xmlns:a16="http://schemas.microsoft.com/office/drawing/2014/main" id="{A6F7E0ED-5248-2259-315C-A3EE9FC9E57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953963" y="1370712"/>
            <a:ext cx="1624249" cy="573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19">
            <a:extLst>
              <a:ext uri="{FF2B5EF4-FFF2-40B4-BE49-F238E27FC236}">
                <a16:creationId xmlns:a16="http://schemas.microsoft.com/office/drawing/2014/main" id="{89F7FFE1-51E4-644F-3E46-2F5792BE1C4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578212" y="1370712"/>
            <a:ext cx="1624249" cy="5947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FB5F107-1D42-008D-5DA2-3F5A3F23A558}"/>
              </a:ext>
            </a:extLst>
          </p:cNvPr>
          <p:cNvSpPr/>
          <p:nvPr/>
        </p:nvSpPr>
        <p:spPr>
          <a:xfrm>
            <a:off x="1485358" y="3963000"/>
            <a:ext cx="990000" cy="99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700" dirty="0">
                <a:solidFill>
                  <a:schemeClr val="tx1"/>
                </a:solidFill>
              </a:rPr>
              <a:t>DS-GVO und BDSG anzuwenden</a:t>
            </a:r>
          </a:p>
        </p:txBody>
      </p:sp>
      <p:cxnSp>
        <p:nvCxnSpPr>
          <p:cNvPr id="35" name="Gerade Verbindung mit Pfeil 19">
            <a:extLst>
              <a:ext uri="{FF2B5EF4-FFF2-40B4-BE49-F238E27FC236}">
                <a16:creationId xmlns:a16="http://schemas.microsoft.com/office/drawing/2014/main" id="{212391E2-942D-4376-B7D6-74BC796BC72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578212" y="1370712"/>
            <a:ext cx="1109" cy="594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31">
            <a:extLst>
              <a:ext uri="{FF2B5EF4-FFF2-40B4-BE49-F238E27FC236}">
                <a16:creationId xmlns:a16="http://schemas.microsoft.com/office/drawing/2014/main" id="{7A15DC68-63FD-6847-5147-61FD3AD80D3F}"/>
              </a:ext>
            </a:extLst>
          </p:cNvPr>
          <p:cNvSpPr/>
          <p:nvPr/>
        </p:nvSpPr>
        <p:spPr>
          <a:xfrm>
            <a:off x="2466992" y="3427962"/>
            <a:ext cx="391025" cy="2432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7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</a:t>
            </a:r>
            <a:endParaRPr lang="de-DE" sz="140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685373B-BD9A-1F38-C29D-8F31BE8AAEEA}"/>
              </a:ext>
            </a:extLst>
          </p:cNvPr>
          <p:cNvCxnSpPr>
            <a:cxnSpLocks/>
            <a:stCxn id="12" idx="0"/>
            <a:endCxn id="9" idx="0"/>
          </p:cNvCxnSpPr>
          <p:nvPr/>
        </p:nvCxnSpPr>
        <p:spPr>
          <a:xfrm>
            <a:off x="4239882" y="3403960"/>
            <a:ext cx="1052270" cy="55904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B592728-3703-DA16-6355-F3D0403C43EF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 rot="10800000" flipV="1">
            <a:off x="1980358" y="3403960"/>
            <a:ext cx="936890" cy="55904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27">
            <a:extLst>
              <a:ext uri="{FF2B5EF4-FFF2-40B4-BE49-F238E27FC236}">
                <a16:creationId xmlns:a16="http://schemas.microsoft.com/office/drawing/2014/main" id="{FD939534-5ED4-669A-9766-10408DF71FFF}"/>
              </a:ext>
            </a:extLst>
          </p:cNvPr>
          <p:cNvCxnSpPr>
            <a:cxnSpLocks/>
            <a:stCxn id="31" idx="6"/>
            <a:endCxn id="9" idx="2"/>
          </p:cNvCxnSpPr>
          <p:nvPr/>
        </p:nvCxnSpPr>
        <p:spPr>
          <a:xfrm>
            <a:off x="2475358" y="4458000"/>
            <a:ext cx="23217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4">
            <a:extLst>
              <a:ext uri="{FF2B5EF4-FFF2-40B4-BE49-F238E27FC236}">
                <a16:creationId xmlns:a16="http://schemas.microsoft.com/office/drawing/2014/main" id="{45EC802F-371E-16D6-3521-B23354AFFE54}"/>
              </a:ext>
            </a:extLst>
          </p:cNvPr>
          <p:cNvSpPr/>
          <p:nvPr/>
        </p:nvSpPr>
        <p:spPr>
          <a:xfrm>
            <a:off x="3069535" y="4336102"/>
            <a:ext cx="1047938" cy="2203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6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Nach Anonymisierung</a:t>
            </a:r>
            <a:endParaRPr lang="de-DE" sz="120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1" name="Abgerundetes Rechteck 49">
            <a:extLst>
              <a:ext uri="{FF2B5EF4-FFF2-40B4-BE49-F238E27FC236}">
                <a16:creationId xmlns:a16="http://schemas.microsoft.com/office/drawing/2014/main" id="{C20E5B89-31BB-B2F7-307B-E9BB4BF06774}"/>
              </a:ext>
            </a:extLst>
          </p:cNvPr>
          <p:cNvSpPr/>
          <p:nvPr/>
        </p:nvSpPr>
        <p:spPr>
          <a:xfrm>
            <a:off x="2270934" y="6741160"/>
            <a:ext cx="513525" cy="2461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420B051-BCBD-8AF4-B4F7-9FE50DFB09A5}"/>
              </a:ext>
            </a:extLst>
          </p:cNvPr>
          <p:cNvCxnSpPr>
            <a:stCxn id="20" idx="4"/>
            <a:endCxn id="9" idx="4"/>
          </p:cNvCxnSpPr>
          <p:nvPr/>
        </p:nvCxnSpPr>
        <p:spPr>
          <a:xfrm rot="5400000" flipH="1" flipV="1">
            <a:off x="2496555" y="5196687"/>
            <a:ext cx="3039284" cy="2551910"/>
          </a:xfrm>
          <a:prstGeom prst="bentConnector3">
            <a:avLst>
              <a:gd name="adj1" fmla="val -752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E103ABC-F6ED-B7BA-FDC9-079194920B7B}"/>
              </a:ext>
            </a:extLst>
          </p:cNvPr>
          <p:cNvCxnSpPr>
            <a:cxnSpLocks/>
            <a:stCxn id="17" idx="4"/>
            <a:endCxn id="9" idx="4"/>
          </p:cNvCxnSpPr>
          <p:nvPr/>
        </p:nvCxnSpPr>
        <p:spPr>
          <a:xfrm rot="5400000" flipH="1" flipV="1">
            <a:off x="1723180" y="4409542"/>
            <a:ext cx="3025513" cy="4112430"/>
          </a:xfrm>
          <a:prstGeom prst="bentConnector3">
            <a:avLst>
              <a:gd name="adj1" fmla="val -80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bgerundetes Rechteck 32">
            <a:extLst>
              <a:ext uri="{FF2B5EF4-FFF2-40B4-BE49-F238E27FC236}">
                <a16:creationId xmlns:a16="http://schemas.microsoft.com/office/drawing/2014/main" id="{1CABC38E-0B41-E597-C867-A1328BB8DA75}"/>
              </a:ext>
            </a:extLst>
          </p:cNvPr>
          <p:cNvSpPr/>
          <p:nvPr/>
        </p:nvSpPr>
        <p:spPr>
          <a:xfrm>
            <a:off x="4739213" y="5843654"/>
            <a:ext cx="1047938" cy="2203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 Anonymisierung</a:t>
            </a:r>
          </a:p>
        </p:txBody>
      </p:sp>
      <p:sp>
        <p:nvSpPr>
          <p:cNvPr id="18" name="Abgerundetes Rechteck 48">
            <a:extLst>
              <a:ext uri="{FF2B5EF4-FFF2-40B4-BE49-F238E27FC236}">
                <a16:creationId xmlns:a16="http://schemas.microsoft.com/office/drawing/2014/main" id="{30BDA6DB-A7ED-1C4A-EAFF-84E325230A54}"/>
              </a:ext>
            </a:extLst>
          </p:cNvPr>
          <p:cNvSpPr/>
          <p:nvPr/>
        </p:nvSpPr>
        <p:spPr>
          <a:xfrm>
            <a:off x="621263" y="5204002"/>
            <a:ext cx="2696262" cy="149964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  <a:tabLst>
                <a:tab pos="836295" algn="l"/>
              </a:tabLst>
            </a:pPr>
            <a:r>
              <a:rPr lang="de-DE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Handelt es sich um folgende Daten?</a:t>
            </a:r>
            <a:endParaRPr lang="de-DE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800" lvl="0" indent="-177800">
              <a:buFont typeface="Symbol" panose="05050102010706020507" pitchFamily="18" charset="2"/>
              <a:buChar char=""/>
              <a:tabLst>
                <a:tab pos="836295" algn="l"/>
              </a:tabLst>
            </a:pPr>
            <a:r>
              <a:rPr lang="de-DE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rassische oder ethnische Herkunft </a:t>
            </a:r>
            <a:r>
              <a:rPr lang="de-DE" sz="7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oder</a:t>
            </a:r>
            <a:r>
              <a:rPr lang="de-DE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de-DE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800" lvl="0" indent="-177800">
              <a:buFont typeface="Symbol" panose="05050102010706020507" pitchFamily="18" charset="2"/>
              <a:buChar char=""/>
              <a:tabLst>
                <a:tab pos="836295" algn="l"/>
              </a:tabLst>
            </a:pPr>
            <a:r>
              <a:rPr lang="de-DE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politische Meinungen </a:t>
            </a:r>
            <a:r>
              <a:rPr lang="de-DE" sz="7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oder</a:t>
            </a:r>
            <a:endParaRPr lang="de-DE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800" lvl="0" indent="-177800">
              <a:buFont typeface="Symbol" panose="05050102010706020507" pitchFamily="18" charset="2"/>
              <a:buChar char=""/>
              <a:tabLst>
                <a:tab pos="836295" algn="l"/>
              </a:tabLst>
            </a:pPr>
            <a:r>
              <a:rPr lang="de-DE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religiöse oder weltanschauliche Überzeugungen </a:t>
            </a:r>
            <a:r>
              <a:rPr lang="de-DE" sz="7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oder</a:t>
            </a:r>
            <a:endParaRPr lang="de-DE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800" lvl="0" indent="-177800">
              <a:buFont typeface="Symbol" panose="05050102010706020507" pitchFamily="18" charset="2"/>
              <a:buChar char=""/>
              <a:tabLst>
                <a:tab pos="836295" algn="l"/>
              </a:tabLst>
            </a:pPr>
            <a:r>
              <a:rPr lang="de-DE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Gewerkschaftszugehörigkeit </a:t>
            </a:r>
            <a:r>
              <a:rPr lang="de-DE" sz="7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oder</a:t>
            </a:r>
            <a:endParaRPr lang="de-DE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800" lvl="0" indent="-177800">
              <a:buFont typeface="Symbol" panose="05050102010706020507" pitchFamily="18" charset="2"/>
              <a:buChar char=""/>
              <a:tabLst>
                <a:tab pos="836295" algn="l"/>
              </a:tabLst>
            </a:pPr>
            <a:r>
              <a:rPr lang="de-DE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Genetische Daten </a:t>
            </a:r>
            <a:r>
              <a:rPr lang="de-DE" sz="7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oder</a:t>
            </a:r>
            <a:endParaRPr lang="de-DE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800" lvl="0" indent="-177800">
              <a:buFont typeface="Symbol" panose="05050102010706020507" pitchFamily="18" charset="2"/>
              <a:buChar char=""/>
              <a:tabLst>
                <a:tab pos="836295" algn="l"/>
              </a:tabLst>
            </a:pPr>
            <a:r>
              <a:rPr lang="de-DE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Biometrische Daten </a:t>
            </a:r>
            <a:r>
              <a:rPr lang="de-DE" sz="7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oder</a:t>
            </a:r>
            <a:endParaRPr lang="de-DE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800" lvl="0" indent="-177800">
              <a:buFont typeface="Symbol" panose="05050102010706020507" pitchFamily="18" charset="2"/>
              <a:buChar char=""/>
              <a:tabLst>
                <a:tab pos="836295" algn="l"/>
              </a:tabLst>
            </a:pPr>
            <a:r>
              <a:rPr lang="de-DE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Gesundheitsdaten </a:t>
            </a:r>
            <a:r>
              <a:rPr lang="de-DE" sz="7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oder</a:t>
            </a:r>
            <a:endParaRPr lang="de-DE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800" lvl="0" indent="-177800">
              <a:buFont typeface="Symbol" panose="05050102010706020507" pitchFamily="18" charset="2"/>
              <a:buChar char=""/>
              <a:tabLst>
                <a:tab pos="836295" algn="l"/>
              </a:tabLst>
            </a:pPr>
            <a:r>
              <a:rPr lang="de-DE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Daten zum Sexualleben </a:t>
            </a:r>
            <a:r>
              <a:rPr lang="de-DE" sz="7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oder</a:t>
            </a:r>
            <a:endParaRPr lang="de-DE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800" lvl="0" indent="-177800"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836295" algn="l"/>
              </a:tabLst>
            </a:pPr>
            <a:r>
              <a:rPr lang="de-DE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Daten zur sexuellen Orientierung?</a:t>
            </a:r>
            <a:endParaRPr lang="de-DE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86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99</Words>
  <Application>Microsoft Office PowerPoint</Application>
  <PresentationFormat>A4 Paper (210x297 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Feth</dc:creator>
  <cp:lastModifiedBy>Denis Feth</cp:lastModifiedBy>
  <cp:revision>4</cp:revision>
  <dcterms:created xsi:type="dcterms:W3CDTF">2023-12-15T13:10:26Z</dcterms:created>
  <dcterms:modified xsi:type="dcterms:W3CDTF">2023-12-15T13:27:34Z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Restricted</vt:lpwstr>
  </property>
</Properties>
</file>