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>
        <p:scale>
          <a:sx n="75" d="100"/>
          <a:sy n="75" d="100"/>
        </p:scale>
        <p:origin x="1698" y="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14CC53-4380-4DDF-94B4-B6E37B08E84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FEFAB429-140F-4824-90C3-9E0B54B1C35C}">
      <dgm:prSet phldrT="[Text]" custT="1"/>
      <dgm:spPr/>
      <dgm:t>
        <a:bodyPr/>
        <a:lstStyle/>
        <a:p>
          <a:r>
            <a:rPr lang="de-DE" sz="2000" dirty="0"/>
            <a:t>Grundsatz der Rechtmäßigkeit</a:t>
          </a:r>
        </a:p>
      </dgm:t>
    </dgm:pt>
    <dgm:pt modelId="{0831DA88-5218-40F5-B887-7459FBBC9549}" type="parTrans" cxnId="{2DE758C3-9140-4593-8C3B-B393C937AAB6}">
      <dgm:prSet/>
      <dgm:spPr/>
      <dgm:t>
        <a:bodyPr/>
        <a:lstStyle/>
        <a:p>
          <a:endParaRPr lang="de-DE"/>
        </a:p>
      </dgm:t>
    </dgm:pt>
    <dgm:pt modelId="{72D865AC-F08C-40B7-A513-1C6E85BEC4DC}" type="sibTrans" cxnId="{2DE758C3-9140-4593-8C3B-B393C937AAB6}">
      <dgm:prSet/>
      <dgm:spPr/>
      <dgm:t>
        <a:bodyPr/>
        <a:lstStyle/>
        <a:p>
          <a:endParaRPr lang="de-DE"/>
        </a:p>
      </dgm:t>
    </dgm:pt>
    <dgm:pt modelId="{975E1B0F-C85F-45C5-B2C5-A888E1C0B3C3}">
      <dgm:prSet phldrT="[Text]"/>
      <dgm:spPr/>
      <dgm:t>
        <a:bodyPr/>
        <a:lstStyle/>
        <a:p>
          <a:r>
            <a:rPr lang="de-DE" b="1" dirty="0"/>
            <a:t>Transparenzgrundsatz</a:t>
          </a:r>
          <a:br>
            <a:rPr lang="de-DE" dirty="0"/>
          </a:br>
          <a:br>
            <a:rPr lang="de-DE" dirty="0"/>
          </a:br>
          <a:r>
            <a:rPr lang="de-DE" dirty="0"/>
            <a:t>Pflicht zur Datenverarbeitung nach Treu und Glauben sowie zur Transparenz</a:t>
          </a:r>
        </a:p>
      </dgm:t>
    </dgm:pt>
    <dgm:pt modelId="{440CE9BB-2D88-4A3E-BE77-D794F636A889}" type="parTrans" cxnId="{3528C4E9-DDAB-4C7C-88EF-2CBD8D17D7E8}">
      <dgm:prSet/>
      <dgm:spPr/>
      <dgm:t>
        <a:bodyPr/>
        <a:lstStyle/>
        <a:p>
          <a:endParaRPr lang="de-DE"/>
        </a:p>
      </dgm:t>
    </dgm:pt>
    <dgm:pt modelId="{B1D3AC56-4A4F-4E99-96BC-40DF2306DBF2}" type="sibTrans" cxnId="{3528C4E9-DDAB-4C7C-88EF-2CBD8D17D7E8}">
      <dgm:prSet/>
      <dgm:spPr/>
      <dgm:t>
        <a:bodyPr/>
        <a:lstStyle/>
        <a:p>
          <a:endParaRPr lang="de-DE"/>
        </a:p>
      </dgm:t>
    </dgm:pt>
    <dgm:pt modelId="{C7EE878C-F46E-418F-AE70-CAAE21A642E4}">
      <dgm:prSet phldrT="[Text]"/>
      <dgm:spPr/>
      <dgm:t>
        <a:bodyPr/>
        <a:lstStyle/>
        <a:p>
          <a:r>
            <a:rPr lang="de-DE" b="1" dirty="0"/>
            <a:t>Zweckbindungsgrundsatz</a:t>
          </a:r>
          <a:br>
            <a:rPr lang="de-DE" dirty="0"/>
          </a:br>
          <a:br>
            <a:rPr lang="de-DE" dirty="0"/>
          </a:br>
          <a:r>
            <a:rPr lang="de-DE" dirty="0"/>
            <a:t>Pflicht, Daten nur zu vorher festgelegten, eindeutigen und legitimen Zwecken zu verarbeiten</a:t>
          </a:r>
        </a:p>
      </dgm:t>
    </dgm:pt>
    <dgm:pt modelId="{D2544CDC-1391-4A91-B714-FB18FD75C79F}" type="parTrans" cxnId="{35E0E384-53FE-4703-8156-E4EEB93AA516}">
      <dgm:prSet/>
      <dgm:spPr/>
      <dgm:t>
        <a:bodyPr/>
        <a:lstStyle/>
        <a:p>
          <a:endParaRPr lang="de-DE"/>
        </a:p>
      </dgm:t>
    </dgm:pt>
    <dgm:pt modelId="{310A1BF6-8BCF-44C5-8971-B20D28A6F663}" type="sibTrans" cxnId="{35E0E384-53FE-4703-8156-E4EEB93AA516}">
      <dgm:prSet/>
      <dgm:spPr/>
      <dgm:t>
        <a:bodyPr/>
        <a:lstStyle/>
        <a:p>
          <a:endParaRPr lang="de-DE"/>
        </a:p>
      </dgm:t>
    </dgm:pt>
    <dgm:pt modelId="{9DCB56FD-A64A-4958-9878-7D2BACF9E4D1}">
      <dgm:prSet phldrT="[Text]"/>
      <dgm:spPr/>
      <dgm:t>
        <a:bodyPr/>
        <a:lstStyle/>
        <a:p>
          <a:r>
            <a:rPr lang="de-DE" b="1" dirty="0"/>
            <a:t>Datenminimierungsgrundsatz</a:t>
          </a:r>
          <a:br>
            <a:rPr lang="de-DE" dirty="0"/>
          </a:br>
          <a:br>
            <a:rPr lang="de-DE" dirty="0"/>
          </a:br>
          <a:r>
            <a:rPr lang="de-DE" dirty="0"/>
            <a:t>Pflicht, Daten auf das für die Zwecke der Verarbeitung notwendige Maß zu beschränken</a:t>
          </a:r>
        </a:p>
      </dgm:t>
    </dgm:pt>
    <dgm:pt modelId="{6040AF97-60AC-4F64-B053-39D51D73E844}" type="parTrans" cxnId="{D1B7F54F-F63B-4A22-ABEB-3711A0429C0B}">
      <dgm:prSet/>
      <dgm:spPr/>
      <dgm:t>
        <a:bodyPr/>
        <a:lstStyle/>
        <a:p>
          <a:endParaRPr lang="de-DE"/>
        </a:p>
      </dgm:t>
    </dgm:pt>
    <dgm:pt modelId="{E043D7BA-07E0-4088-9088-C008896E3378}" type="sibTrans" cxnId="{D1B7F54F-F63B-4A22-ABEB-3711A0429C0B}">
      <dgm:prSet/>
      <dgm:spPr/>
      <dgm:t>
        <a:bodyPr/>
        <a:lstStyle/>
        <a:p>
          <a:endParaRPr lang="de-DE"/>
        </a:p>
      </dgm:t>
    </dgm:pt>
    <dgm:pt modelId="{00714EB4-588F-4AD3-B750-A47F2F7AC4BC}">
      <dgm:prSet phldrT="[Text]"/>
      <dgm:spPr/>
      <dgm:t>
        <a:bodyPr/>
        <a:lstStyle/>
        <a:p>
          <a:r>
            <a:rPr lang="de-DE" b="1" dirty="0"/>
            <a:t>Grundsatz der Richtigkeit</a:t>
          </a:r>
          <a:br>
            <a:rPr lang="de-DE" dirty="0"/>
          </a:br>
          <a:br>
            <a:rPr lang="de-DE" dirty="0"/>
          </a:br>
          <a:r>
            <a:rPr lang="de-DE" dirty="0"/>
            <a:t>Pflicht, personenbezogenen Daten sachlich richtig und erforderlichenfalls auf dem neuesten Stand zu halten sowie Pflicht zur unverzüglichen Löschung oder Berichtigung, wenn die Daten unrichtig sind</a:t>
          </a:r>
        </a:p>
      </dgm:t>
    </dgm:pt>
    <dgm:pt modelId="{97FC8EFD-6B73-4703-A9C7-06296C82EDD9}" type="parTrans" cxnId="{A3DE76B9-5875-424D-A7CF-2B716E593580}">
      <dgm:prSet/>
      <dgm:spPr/>
      <dgm:t>
        <a:bodyPr/>
        <a:lstStyle/>
        <a:p>
          <a:endParaRPr lang="de-DE"/>
        </a:p>
      </dgm:t>
    </dgm:pt>
    <dgm:pt modelId="{8D4557AD-FF3C-4029-9FA3-140C5D82FC76}" type="sibTrans" cxnId="{A3DE76B9-5875-424D-A7CF-2B716E593580}">
      <dgm:prSet/>
      <dgm:spPr/>
      <dgm:t>
        <a:bodyPr/>
        <a:lstStyle/>
        <a:p>
          <a:endParaRPr lang="de-DE"/>
        </a:p>
      </dgm:t>
    </dgm:pt>
    <dgm:pt modelId="{FADE7F74-AE1F-4CB6-B301-78FA4EADA738}">
      <dgm:prSet phldrT="[Text]"/>
      <dgm:spPr/>
      <dgm:t>
        <a:bodyPr/>
        <a:lstStyle/>
        <a:p>
          <a:r>
            <a:rPr lang="de-DE" b="1" dirty="0"/>
            <a:t>Grundsatz der Speicherbegrenzung</a:t>
          </a:r>
          <a:br>
            <a:rPr lang="de-DE" dirty="0"/>
          </a:br>
          <a:br>
            <a:rPr lang="de-DE" dirty="0"/>
          </a:br>
          <a:r>
            <a:rPr lang="de-DE" dirty="0"/>
            <a:t>Pflicht, personenbezogene Daten nur so lange zu speichern, wie sie für die Erreichung des Zwecks erforderlich sind.</a:t>
          </a:r>
        </a:p>
      </dgm:t>
    </dgm:pt>
    <dgm:pt modelId="{4FCC166F-E12F-4CB0-95A1-45EF07CDCECA}" type="parTrans" cxnId="{640394C3-D5B3-46FB-9AB1-BB4E8D09E5D0}">
      <dgm:prSet/>
      <dgm:spPr/>
      <dgm:t>
        <a:bodyPr/>
        <a:lstStyle/>
        <a:p>
          <a:endParaRPr lang="de-DE"/>
        </a:p>
      </dgm:t>
    </dgm:pt>
    <dgm:pt modelId="{0A551486-92CD-4CF0-B603-F384491E1EAB}" type="sibTrans" cxnId="{640394C3-D5B3-46FB-9AB1-BB4E8D09E5D0}">
      <dgm:prSet/>
      <dgm:spPr/>
      <dgm:t>
        <a:bodyPr/>
        <a:lstStyle/>
        <a:p>
          <a:endParaRPr lang="de-DE"/>
        </a:p>
      </dgm:t>
    </dgm:pt>
    <dgm:pt modelId="{79D4E7C6-917E-4EE1-9B64-D056EE1C0B31}">
      <dgm:prSet phldrT="[Text]"/>
      <dgm:spPr/>
      <dgm:t>
        <a:bodyPr/>
        <a:lstStyle/>
        <a:p>
          <a:r>
            <a:rPr lang="de-DE" b="1" dirty="0"/>
            <a:t>Grundsatz der Integrität und Vertraulichkeit</a:t>
          </a:r>
          <a:br>
            <a:rPr lang="de-DE" dirty="0"/>
          </a:br>
          <a:br>
            <a:rPr lang="de-DE" dirty="0"/>
          </a:br>
          <a:r>
            <a:rPr lang="de-DE" dirty="0"/>
            <a:t>Pflicht zur Gewährleistung einer angemessenen Sicherheit und zum Schutz vor Schädigung personenbezogener Daten.</a:t>
          </a:r>
        </a:p>
      </dgm:t>
    </dgm:pt>
    <dgm:pt modelId="{DE2AA029-99D4-4498-814E-4C33FA7EA890}" type="parTrans" cxnId="{924C2D80-E094-4BC8-A7AE-1112A3BFCB02}">
      <dgm:prSet/>
      <dgm:spPr/>
      <dgm:t>
        <a:bodyPr/>
        <a:lstStyle/>
        <a:p>
          <a:endParaRPr lang="de-DE"/>
        </a:p>
      </dgm:t>
    </dgm:pt>
    <dgm:pt modelId="{13CEC41F-6C38-4AFB-A631-FA83E48C5862}" type="sibTrans" cxnId="{924C2D80-E094-4BC8-A7AE-1112A3BFCB02}">
      <dgm:prSet/>
      <dgm:spPr/>
      <dgm:t>
        <a:bodyPr/>
        <a:lstStyle/>
        <a:p>
          <a:endParaRPr lang="de-DE"/>
        </a:p>
      </dgm:t>
    </dgm:pt>
    <dgm:pt modelId="{D32F7D5D-64FC-41F0-BC76-1F1C187527DA}">
      <dgm:prSet/>
      <dgm:spPr/>
      <dgm:t>
        <a:bodyPr/>
        <a:lstStyle/>
        <a:p>
          <a:r>
            <a:rPr lang="de-DE" b="1" dirty="0"/>
            <a:t>Rechenschaftspflicht</a:t>
          </a:r>
          <a:br>
            <a:rPr lang="de-DE" dirty="0"/>
          </a:br>
          <a:br>
            <a:rPr lang="de-DE" dirty="0"/>
          </a:br>
          <a:r>
            <a:rPr lang="de-DE" dirty="0"/>
            <a:t>Pflicht, die Einhaltung der datenschutzrechtlichen Verpflichtungen nachzuweisen.</a:t>
          </a:r>
        </a:p>
      </dgm:t>
    </dgm:pt>
    <dgm:pt modelId="{0DE6720A-94E4-485B-97C8-750B89277C07}" type="parTrans" cxnId="{0F0C15DF-D1A6-4CAF-A928-457AC628E9F1}">
      <dgm:prSet/>
      <dgm:spPr/>
      <dgm:t>
        <a:bodyPr/>
        <a:lstStyle/>
        <a:p>
          <a:endParaRPr lang="de-DE"/>
        </a:p>
      </dgm:t>
    </dgm:pt>
    <dgm:pt modelId="{6A0C4777-4330-4BE3-B493-785EC9BA0A81}" type="sibTrans" cxnId="{0F0C15DF-D1A6-4CAF-A928-457AC628E9F1}">
      <dgm:prSet/>
      <dgm:spPr/>
      <dgm:t>
        <a:bodyPr/>
        <a:lstStyle/>
        <a:p>
          <a:endParaRPr lang="de-DE"/>
        </a:p>
      </dgm:t>
    </dgm:pt>
    <dgm:pt modelId="{7B7E1DF2-0E08-4B6E-9976-238D2E13B318}" type="pres">
      <dgm:prSet presAssocID="{3214CC53-4380-4DDF-94B4-B6E37B08E84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EDCE347-F49D-4A37-89DF-CB6B861E589E}" type="pres">
      <dgm:prSet presAssocID="{FEFAB429-140F-4824-90C3-9E0B54B1C35C}" presName="root1" presStyleCnt="0"/>
      <dgm:spPr/>
    </dgm:pt>
    <dgm:pt modelId="{1F685C5B-479E-4F85-9092-8AF8C90D2109}" type="pres">
      <dgm:prSet presAssocID="{FEFAB429-140F-4824-90C3-9E0B54B1C35C}" presName="LevelOneTextNode" presStyleLbl="node0" presStyleIdx="0" presStyleCnt="1">
        <dgm:presLayoutVars>
          <dgm:chPref val="3"/>
        </dgm:presLayoutVars>
      </dgm:prSet>
      <dgm:spPr/>
    </dgm:pt>
    <dgm:pt modelId="{D31952F6-1E10-4D4D-BA5D-85342C233692}" type="pres">
      <dgm:prSet presAssocID="{FEFAB429-140F-4824-90C3-9E0B54B1C35C}" presName="level2hierChild" presStyleCnt="0"/>
      <dgm:spPr/>
    </dgm:pt>
    <dgm:pt modelId="{F8D83E4C-D478-49A0-9B0A-FCF2558D5DFC}" type="pres">
      <dgm:prSet presAssocID="{440CE9BB-2D88-4A3E-BE77-D794F636A889}" presName="conn2-1" presStyleLbl="parChTrans1D2" presStyleIdx="0" presStyleCnt="7"/>
      <dgm:spPr/>
    </dgm:pt>
    <dgm:pt modelId="{134B73F6-9263-40D3-B257-F1A290F50B0E}" type="pres">
      <dgm:prSet presAssocID="{440CE9BB-2D88-4A3E-BE77-D794F636A889}" presName="connTx" presStyleLbl="parChTrans1D2" presStyleIdx="0" presStyleCnt="7"/>
      <dgm:spPr/>
    </dgm:pt>
    <dgm:pt modelId="{D89224E8-FC75-432E-B1B2-B2CBE9963D04}" type="pres">
      <dgm:prSet presAssocID="{975E1B0F-C85F-45C5-B2C5-A888E1C0B3C3}" presName="root2" presStyleCnt="0"/>
      <dgm:spPr/>
    </dgm:pt>
    <dgm:pt modelId="{FA0FA667-803E-4AE6-9EF5-CCFD992C4DC9}" type="pres">
      <dgm:prSet presAssocID="{975E1B0F-C85F-45C5-B2C5-A888E1C0B3C3}" presName="LevelTwoTextNode" presStyleLbl="node2" presStyleIdx="0" presStyleCnt="7">
        <dgm:presLayoutVars>
          <dgm:chPref val="3"/>
        </dgm:presLayoutVars>
      </dgm:prSet>
      <dgm:spPr/>
    </dgm:pt>
    <dgm:pt modelId="{6C7FA71B-B7BD-443C-BE77-292BAEE3C722}" type="pres">
      <dgm:prSet presAssocID="{975E1B0F-C85F-45C5-B2C5-A888E1C0B3C3}" presName="level3hierChild" presStyleCnt="0"/>
      <dgm:spPr/>
    </dgm:pt>
    <dgm:pt modelId="{EB843233-1669-400A-AD18-01D1B015400F}" type="pres">
      <dgm:prSet presAssocID="{D2544CDC-1391-4A91-B714-FB18FD75C79F}" presName="conn2-1" presStyleLbl="parChTrans1D2" presStyleIdx="1" presStyleCnt="7"/>
      <dgm:spPr/>
    </dgm:pt>
    <dgm:pt modelId="{817DA80F-A4CC-40A2-BFF3-785246A2F487}" type="pres">
      <dgm:prSet presAssocID="{D2544CDC-1391-4A91-B714-FB18FD75C79F}" presName="connTx" presStyleLbl="parChTrans1D2" presStyleIdx="1" presStyleCnt="7"/>
      <dgm:spPr/>
    </dgm:pt>
    <dgm:pt modelId="{2FEC2388-0B60-47BB-9AB2-1251B50C73B8}" type="pres">
      <dgm:prSet presAssocID="{C7EE878C-F46E-418F-AE70-CAAE21A642E4}" presName="root2" presStyleCnt="0"/>
      <dgm:spPr/>
    </dgm:pt>
    <dgm:pt modelId="{6F069607-44AE-4D02-AFF8-55D829C33520}" type="pres">
      <dgm:prSet presAssocID="{C7EE878C-F46E-418F-AE70-CAAE21A642E4}" presName="LevelTwoTextNode" presStyleLbl="node2" presStyleIdx="1" presStyleCnt="7">
        <dgm:presLayoutVars>
          <dgm:chPref val="3"/>
        </dgm:presLayoutVars>
      </dgm:prSet>
      <dgm:spPr/>
    </dgm:pt>
    <dgm:pt modelId="{F67EB50C-3843-4205-B414-B5D8A003CBB6}" type="pres">
      <dgm:prSet presAssocID="{C7EE878C-F46E-418F-AE70-CAAE21A642E4}" presName="level3hierChild" presStyleCnt="0"/>
      <dgm:spPr/>
    </dgm:pt>
    <dgm:pt modelId="{81871D11-4313-4BC1-908D-F2BA79FEDA61}" type="pres">
      <dgm:prSet presAssocID="{6040AF97-60AC-4F64-B053-39D51D73E844}" presName="conn2-1" presStyleLbl="parChTrans1D2" presStyleIdx="2" presStyleCnt="7"/>
      <dgm:spPr/>
    </dgm:pt>
    <dgm:pt modelId="{576A4FBA-D19F-48D2-8067-6D3C24130766}" type="pres">
      <dgm:prSet presAssocID="{6040AF97-60AC-4F64-B053-39D51D73E844}" presName="connTx" presStyleLbl="parChTrans1D2" presStyleIdx="2" presStyleCnt="7"/>
      <dgm:spPr/>
    </dgm:pt>
    <dgm:pt modelId="{7B358E10-C59A-4AF3-AC63-A523EF97E54A}" type="pres">
      <dgm:prSet presAssocID="{9DCB56FD-A64A-4958-9878-7D2BACF9E4D1}" presName="root2" presStyleCnt="0"/>
      <dgm:spPr/>
    </dgm:pt>
    <dgm:pt modelId="{F03E8DBE-6B39-40E5-982A-E2B60301DBA5}" type="pres">
      <dgm:prSet presAssocID="{9DCB56FD-A64A-4958-9878-7D2BACF9E4D1}" presName="LevelTwoTextNode" presStyleLbl="node2" presStyleIdx="2" presStyleCnt="7">
        <dgm:presLayoutVars>
          <dgm:chPref val="3"/>
        </dgm:presLayoutVars>
      </dgm:prSet>
      <dgm:spPr/>
    </dgm:pt>
    <dgm:pt modelId="{5FE7DF38-E268-4CA9-8749-8AAB6B650E31}" type="pres">
      <dgm:prSet presAssocID="{9DCB56FD-A64A-4958-9878-7D2BACF9E4D1}" presName="level3hierChild" presStyleCnt="0"/>
      <dgm:spPr/>
    </dgm:pt>
    <dgm:pt modelId="{EB62CE34-95C3-4C92-9D38-5C1E3BCE35EB}" type="pres">
      <dgm:prSet presAssocID="{97FC8EFD-6B73-4703-A9C7-06296C82EDD9}" presName="conn2-1" presStyleLbl="parChTrans1D2" presStyleIdx="3" presStyleCnt="7"/>
      <dgm:spPr/>
    </dgm:pt>
    <dgm:pt modelId="{71098F34-A810-4D69-9014-F576B7CBF450}" type="pres">
      <dgm:prSet presAssocID="{97FC8EFD-6B73-4703-A9C7-06296C82EDD9}" presName="connTx" presStyleLbl="parChTrans1D2" presStyleIdx="3" presStyleCnt="7"/>
      <dgm:spPr/>
    </dgm:pt>
    <dgm:pt modelId="{6753F1E2-6269-4ED8-A9BE-C580E08CDED7}" type="pres">
      <dgm:prSet presAssocID="{00714EB4-588F-4AD3-B750-A47F2F7AC4BC}" presName="root2" presStyleCnt="0"/>
      <dgm:spPr/>
    </dgm:pt>
    <dgm:pt modelId="{80B80FA3-9F62-4A85-A9EF-2AB3E15E4D9C}" type="pres">
      <dgm:prSet presAssocID="{00714EB4-588F-4AD3-B750-A47F2F7AC4BC}" presName="LevelTwoTextNode" presStyleLbl="node2" presStyleIdx="3" presStyleCnt="7">
        <dgm:presLayoutVars>
          <dgm:chPref val="3"/>
        </dgm:presLayoutVars>
      </dgm:prSet>
      <dgm:spPr/>
    </dgm:pt>
    <dgm:pt modelId="{920D3269-FCB2-4653-83F1-A0AF9F232A28}" type="pres">
      <dgm:prSet presAssocID="{00714EB4-588F-4AD3-B750-A47F2F7AC4BC}" presName="level3hierChild" presStyleCnt="0"/>
      <dgm:spPr/>
    </dgm:pt>
    <dgm:pt modelId="{2D081410-C837-430A-94A0-C80EC71C49FD}" type="pres">
      <dgm:prSet presAssocID="{4FCC166F-E12F-4CB0-95A1-45EF07CDCECA}" presName="conn2-1" presStyleLbl="parChTrans1D2" presStyleIdx="4" presStyleCnt="7"/>
      <dgm:spPr/>
    </dgm:pt>
    <dgm:pt modelId="{364665AC-8D90-49B7-9B2E-42806358FEA7}" type="pres">
      <dgm:prSet presAssocID="{4FCC166F-E12F-4CB0-95A1-45EF07CDCECA}" presName="connTx" presStyleLbl="parChTrans1D2" presStyleIdx="4" presStyleCnt="7"/>
      <dgm:spPr/>
    </dgm:pt>
    <dgm:pt modelId="{12A08CD7-C6A0-4610-AF1A-2474CEB6748B}" type="pres">
      <dgm:prSet presAssocID="{FADE7F74-AE1F-4CB6-B301-78FA4EADA738}" presName="root2" presStyleCnt="0"/>
      <dgm:spPr/>
    </dgm:pt>
    <dgm:pt modelId="{9A6CC78A-8CF9-4513-831B-3CBA606E160C}" type="pres">
      <dgm:prSet presAssocID="{FADE7F74-AE1F-4CB6-B301-78FA4EADA738}" presName="LevelTwoTextNode" presStyleLbl="node2" presStyleIdx="4" presStyleCnt="7">
        <dgm:presLayoutVars>
          <dgm:chPref val="3"/>
        </dgm:presLayoutVars>
      </dgm:prSet>
      <dgm:spPr/>
    </dgm:pt>
    <dgm:pt modelId="{38676382-93CE-427C-B1B9-DDD1007D3708}" type="pres">
      <dgm:prSet presAssocID="{FADE7F74-AE1F-4CB6-B301-78FA4EADA738}" presName="level3hierChild" presStyleCnt="0"/>
      <dgm:spPr/>
    </dgm:pt>
    <dgm:pt modelId="{75717EDC-FA34-4CF8-81D3-82A26CD71EF1}" type="pres">
      <dgm:prSet presAssocID="{DE2AA029-99D4-4498-814E-4C33FA7EA890}" presName="conn2-1" presStyleLbl="parChTrans1D2" presStyleIdx="5" presStyleCnt="7"/>
      <dgm:spPr/>
    </dgm:pt>
    <dgm:pt modelId="{13413FFD-8FD1-4625-9226-A6EFD4D3E39A}" type="pres">
      <dgm:prSet presAssocID="{DE2AA029-99D4-4498-814E-4C33FA7EA890}" presName="connTx" presStyleLbl="parChTrans1D2" presStyleIdx="5" presStyleCnt="7"/>
      <dgm:spPr/>
    </dgm:pt>
    <dgm:pt modelId="{F2ABF60B-B375-4CD9-AA7F-D67103D52F5D}" type="pres">
      <dgm:prSet presAssocID="{79D4E7C6-917E-4EE1-9B64-D056EE1C0B31}" presName="root2" presStyleCnt="0"/>
      <dgm:spPr/>
    </dgm:pt>
    <dgm:pt modelId="{9743CDD4-B0B4-427B-86AA-5B5AF5E74524}" type="pres">
      <dgm:prSet presAssocID="{79D4E7C6-917E-4EE1-9B64-D056EE1C0B31}" presName="LevelTwoTextNode" presStyleLbl="node2" presStyleIdx="5" presStyleCnt="7">
        <dgm:presLayoutVars>
          <dgm:chPref val="3"/>
        </dgm:presLayoutVars>
      </dgm:prSet>
      <dgm:spPr/>
    </dgm:pt>
    <dgm:pt modelId="{8592F4CA-9CBD-4C1F-BB5E-8DA162F15F21}" type="pres">
      <dgm:prSet presAssocID="{79D4E7C6-917E-4EE1-9B64-D056EE1C0B31}" presName="level3hierChild" presStyleCnt="0"/>
      <dgm:spPr/>
    </dgm:pt>
    <dgm:pt modelId="{B030A37C-47E9-493C-BB50-5B50D8D1EE8D}" type="pres">
      <dgm:prSet presAssocID="{0DE6720A-94E4-485B-97C8-750B89277C07}" presName="conn2-1" presStyleLbl="parChTrans1D2" presStyleIdx="6" presStyleCnt="7"/>
      <dgm:spPr/>
    </dgm:pt>
    <dgm:pt modelId="{3A653E59-2B9F-453E-8871-C76875403105}" type="pres">
      <dgm:prSet presAssocID="{0DE6720A-94E4-485B-97C8-750B89277C07}" presName="connTx" presStyleLbl="parChTrans1D2" presStyleIdx="6" presStyleCnt="7"/>
      <dgm:spPr/>
    </dgm:pt>
    <dgm:pt modelId="{4C804498-180C-4D58-908E-86A7E392EFCE}" type="pres">
      <dgm:prSet presAssocID="{D32F7D5D-64FC-41F0-BC76-1F1C187527DA}" presName="root2" presStyleCnt="0"/>
      <dgm:spPr/>
    </dgm:pt>
    <dgm:pt modelId="{9BBBE9E9-9111-4585-9B19-5B97F0C0B01D}" type="pres">
      <dgm:prSet presAssocID="{D32F7D5D-64FC-41F0-BC76-1F1C187527DA}" presName="LevelTwoTextNode" presStyleLbl="node2" presStyleIdx="6" presStyleCnt="7">
        <dgm:presLayoutVars>
          <dgm:chPref val="3"/>
        </dgm:presLayoutVars>
      </dgm:prSet>
      <dgm:spPr/>
    </dgm:pt>
    <dgm:pt modelId="{963383CA-493E-4AA8-90ED-E980D58DCF01}" type="pres">
      <dgm:prSet presAssocID="{D32F7D5D-64FC-41F0-BC76-1F1C187527DA}" presName="level3hierChild" presStyleCnt="0"/>
      <dgm:spPr/>
    </dgm:pt>
  </dgm:ptLst>
  <dgm:cxnLst>
    <dgm:cxn modelId="{D731B20D-01AF-457A-A50F-911BE54AF909}" type="presOf" srcId="{97FC8EFD-6B73-4703-A9C7-06296C82EDD9}" destId="{71098F34-A810-4D69-9014-F576B7CBF450}" srcOrd="1" destOrd="0" presId="urn:microsoft.com/office/officeart/2008/layout/HorizontalMultiLevelHierarchy"/>
    <dgm:cxn modelId="{904E6211-4627-4576-8508-F4D1541DD9F5}" type="presOf" srcId="{0DE6720A-94E4-485B-97C8-750B89277C07}" destId="{B030A37C-47E9-493C-BB50-5B50D8D1EE8D}" srcOrd="0" destOrd="0" presId="urn:microsoft.com/office/officeart/2008/layout/HorizontalMultiLevelHierarchy"/>
    <dgm:cxn modelId="{86637C15-6705-4B86-B51F-38C0B424F6E7}" type="presOf" srcId="{440CE9BB-2D88-4A3E-BE77-D794F636A889}" destId="{134B73F6-9263-40D3-B257-F1A290F50B0E}" srcOrd="1" destOrd="0" presId="urn:microsoft.com/office/officeart/2008/layout/HorizontalMultiLevelHierarchy"/>
    <dgm:cxn modelId="{ABCE7A20-63E6-4FB6-8550-043D8E689662}" type="presOf" srcId="{00714EB4-588F-4AD3-B750-A47F2F7AC4BC}" destId="{80B80FA3-9F62-4A85-A9EF-2AB3E15E4D9C}" srcOrd="0" destOrd="0" presId="urn:microsoft.com/office/officeart/2008/layout/HorizontalMultiLevelHierarchy"/>
    <dgm:cxn modelId="{0BD1812B-16AB-446E-BA0F-9BF6C917CEEE}" type="presOf" srcId="{D2544CDC-1391-4A91-B714-FB18FD75C79F}" destId="{817DA80F-A4CC-40A2-BFF3-785246A2F487}" srcOrd="1" destOrd="0" presId="urn:microsoft.com/office/officeart/2008/layout/HorizontalMultiLevelHierarchy"/>
    <dgm:cxn modelId="{F344DE30-C796-4215-BDD7-87D7CE55C4E3}" type="presOf" srcId="{440CE9BB-2D88-4A3E-BE77-D794F636A889}" destId="{F8D83E4C-D478-49A0-9B0A-FCF2558D5DFC}" srcOrd="0" destOrd="0" presId="urn:microsoft.com/office/officeart/2008/layout/HorizontalMultiLevelHierarchy"/>
    <dgm:cxn modelId="{A819AD3D-786E-49A9-983B-D7F943DF69FB}" type="presOf" srcId="{DE2AA029-99D4-4498-814E-4C33FA7EA890}" destId="{75717EDC-FA34-4CF8-81D3-82A26CD71EF1}" srcOrd="0" destOrd="0" presId="urn:microsoft.com/office/officeart/2008/layout/HorizontalMultiLevelHierarchy"/>
    <dgm:cxn modelId="{88B4273E-26F6-4CF5-8B8F-9816824FCDE7}" type="presOf" srcId="{0DE6720A-94E4-485B-97C8-750B89277C07}" destId="{3A653E59-2B9F-453E-8871-C76875403105}" srcOrd="1" destOrd="0" presId="urn:microsoft.com/office/officeart/2008/layout/HorizontalMultiLevelHierarchy"/>
    <dgm:cxn modelId="{FE1FD040-21CC-47E0-BEF8-56A06841D7FD}" type="presOf" srcId="{6040AF97-60AC-4F64-B053-39D51D73E844}" destId="{576A4FBA-D19F-48D2-8067-6D3C24130766}" srcOrd="1" destOrd="0" presId="urn:microsoft.com/office/officeart/2008/layout/HorizontalMultiLevelHierarchy"/>
    <dgm:cxn modelId="{9D042D5F-6500-47CE-8A0B-02DCB9B829B3}" type="presOf" srcId="{9DCB56FD-A64A-4958-9878-7D2BACF9E4D1}" destId="{F03E8DBE-6B39-40E5-982A-E2B60301DBA5}" srcOrd="0" destOrd="0" presId="urn:microsoft.com/office/officeart/2008/layout/HorizontalMultiLevelHierarchy"/>
    <dgm:cxn modelId="{F4C06943-443E-4DC4-B6B6-148D0EEE6986}" type="presOf" srcId="{6040AF97-60AC-4F64-B053-39D51D73E844}" destId="{81871D11-4313-4BC1-908D-F2BA79FEDA61}" srcOrd="0" destOrd="0" presId="urn:microsoft.com/office/officeart/2008/layout/HorizontalMultiLevelHierarchy"/>
    <dgm:cxn modelId="{B251B647-BEC0-490C-9FA1-DBA2FC3BBBF9}" type="presOf" srcId="{97FC8EFD-6B73-4703-A9C7-06296C82EDD9}" destId="{EB62CE34-95C3-4C92-9D38-5C1E3BCE35EB}" srcOrd="0" destOrd="0" presId="urn:microsoft.com/office/officeart/2008/layout/HorizontalMultiLevelHierarchy"/>
    <dgm:cxn modelId="{7476C769-68A1-4F94-8799-C3E954624E17}" type="presOf" srcId="{D32F7D5D-64FC-41F0-BC76-1F1C187527DA}" destId="{9BBBE9E9-9111-4585-9B19-5B97F0C0B01D}" srcOrd="0" destOrd="0" presId="urn:microsoft.com/office/officeart/2008/layout/HorizontalMultiLevelHierarchy"/>
    <dgm:cxn modelId="{2090B26E-589E-44E7-B18F-A7E2B490E9C8}" type="presOf" srcId="{79D4E7C6-917E-4EE1-9B64-D056EE1C0B31}" destId="{9743CDD4-B0B4-427B-86AA-5B5AF5E74524}" srcOrd="0" destOrd="0" presId="urn:microsoft.com/office/officeart/2008/layout/HorizontalMultiLevelHierarchy"/>
    <dgm:cxn modelId="{D1B7F54F-F63B-4A22-ABEB-3711A0429C0B}" srcId="{FEFAB429-140F-4824-90C3-9E0B54B1C35C}" destId="{9DCB56FD-A64A-4958-9878-7D2BACF9E4D1}" srcOrd="2" destOrd="0" parTransId="{6040AF97-60AC-4F64-B053-39D51D73E844}" sibTransId="{E043D7BA-07E0-4088-9088-C008896E3378}"/>
    <dgm:cxn modelId="{924C2D80-E094-4BC8-A7AE-1112A3BFCB02}" srcId="{FEFAB429-140F-4824-90C3-9E0B54B1C35C}" destId="{79D4E7C6-917E-4EE1-9B64-D056EE1C0B31}" srcOrd="5" destOrd="0" parTransId="{DE2AA029-99D4-4498-814E-4C33FA7EA890}" sibTransId="{13CEC41F-6C38-4AFB-A631-FA83E48C5862}"/>
    <dgm:cxn modelId="{487C2081-3532-4F54-A30A-16ACF418383E}" type="presOf" srcId="{975E1B0F-C85F-45C5-B2C5-A888E1C0B3C3}" destId="{FA0FA667-803E-4AE6-9EF5-CCFD992C4DC9}" srcOrd="0" destOrd="0" presId="urn:microsoft.com/office/officeart/2008/layout/HorizontalMultiLevelHierarchy"/>
    <dgm:cxn modelId="{35E0E384-53FE-4703-8156-E4EEB93AA516}" srcId="{FEFAB429-140F-4824-90C3-9E0B54B1C35C}" destId="{C7EE878C-F46E-418F-AE70-CAAE21A642E4}" srcOrd="1" destOrd="0" parTransId="{D2544CDC-1391-4A91-B714-FB18FD75C79F}" sibTransId="{310A1BF6-8BCF-44C5-8971-B20D28A6F663}"/>
    <dgm:cxn modelId="{7ACE6C96-5AC0-472D-8A09-393760591226}" type="presOf" srcId="{4FCC166F-E12F-4CB0-95A1-45EF07CDCECA}" destId="{2D081410-C837-430A-94A0-C80EC71C49FD}" srcOrd="0" destOrd="0" presId="urn:microsoft.com/office/officeart/2008/layout/HorizontalMultiLevelHierarchy"/>
    <dgm:cxn modelId="{AB02B59A-C702-41F6-9F24-F4B5D3B442CA}" type="presOf" srcId="{4FCC166F-E12F-4CB0-95A1-45EF07CDCECA}" destId="{364665AC-8D90-49B7-9B2E-42806358FEA7}" srcOrd="1" destOrd="0" presId="urn:microsoft.com/office/officeart/2008/layout/HorizontalMultiLevelHierarchy"/>
    <dgm:cxn modelId="{A3DE76B9-5875-424D-A7CF-2B716E593580}" srcId="{FEFAB429-140F-4824-90C3-9E0B54B1C35C}" destId="{00714EB4-588F-4AD3-B750-A47F2F7AC4BC}" srcOrd="3" destOrd="0" parTransId="{97FC8EFD-6B73-4703-A9C7-06296C82EDD9}" sibTransId="{8D4557AD-FF3C-4029-9FA3-140C5D82FC76}"/>
    <dgm:cxn modelId="{2DE758C3-9140-4593-8C3B-B393C937AAB6}" srcId="{3214CC53-4380-4DDF-94B4-B6E37B08E844}" destId="{FEFAB429-140F-4824-90C3-9E0B54B1C35C}" srcOrd="0" destOrd="0" parTransId="{0831DA88-5218-40F5-B887-7459FBBC9549}" sibTransId="{72D865AC-F08C-40B7-A513-1C6E85BEC4DC}"/>
    <dgm:cxn modelId="{640394C3-D5B3-46FB-9AB1-BB4E8D09E5D0}" srcId="{FEFAB429-140F-4824-90C3-9E0B54B1C35C}" destId="{FADE7F74-AE1F-4CB6-B301-78FA4EADA738}" srcOrd="4" destOrd="0" parTransId="{4FCC166F-E12F-4CB0-95A1-45EF07CDCECA}" sibTransId="{0A551486-92CD-4CF0-B603-F384491E1EAB}"/>
    <dgm:cxn modelId="{0F0C15DF-D1A6-4CAF-A928-457AC628E9F1}" srcId="{FEFAB429-140F-4824-90C3-9E0B54B1C35C}" destId="{D32F7D5D-64FC-41F0-BC76-1F1C187527DA}" srcOrd="6" destOrd="0" parTransId="{0DE6720A-94E4-485B-97C8-750B89277C07}" sibTransId="{6A0C4777-4330-4BE3-B493-785EC9BA0A81}"/>
    <dgm:cxn modelId="{3C5668E0-6BE0-4ABD-A405-8114AAF6F2DD}" type="presOf" srcId="{C7EE878C-F46E-418F-AE70-CAAE21A642E4}" destId="{6F069607-44AE-4D02-AFF8-55D829C33520}" srcOrd="0" destOrd="0" presId="urn:microsoft.com/office/officeart/2008/layout/HorizontalMultiLevelHierarchy"/>
    <dgm:cxn modelId="{FB26E2E4-4740-4819-A74A-9886E9ADE2F4}" type="presOf" srcId="{D2544CDC-1391-4A91-B714-FB18FD75C79F}" destId="{EB843233-1669-400A-AD18-01D1B015400F}" srcOrd="0" destOrd="0" presId="urn:microsoft.com/office/officeart/2008/layout/HorizontalMultiLevelHierarchy"/>
    <dgm:cxn modelId="{3528C4E9-DDAB-4C7C-88EF-2CBD8D17D7E8}" srcId="{FEFAB429-140F-4824-90C3-9E0B54B1C35C}" destId="{975E1B0F-C85F-45C5-B2C5-A888E1C0B3C3}" srcOrd="0" destOrd="0" parTransId="{440CE9BB-2D88-4A3E-BE77-D794F636A889}" sibTransId="{B1D3AC56-4A4F-4E99-96BC-40DF2306DBF2}"/>
    <dgm:cxn modelId="{E05E4FF1-3AE2-4FE2-93F3-45E59C302998}" type="presOf" srcId="{3214CC53-4380-4DDF-94B4-B6E37B08E844}" destId="{7B7E1DF2-0E08-4B6E-9976-238D2E13B318}" srcOrd="0" destOrd="0" presId="urn:microsoft.com/office/officeart/2008/layout/HorizontalMultiLevelHierarchy"/>
    <dgm:cxn modelId="{0E6975F2-E0AE-44E4-992F-827614207509}" type="presOf" srcId="{FEFAB429-140F-4824-90C3-9E0B54B1C35C}" destId="{1F685C5B-479E-4F85-9092-8AF8C90D2109}" srcOrd="0" destOrd="0" presId="urn:microsoft.com/office/officeart/2008/layout/HorizontalMultiLevelHierarchy"/>
    <dgm:cxn modelId="{31C2F8F4-FFEB-4D66-B235-9DFA7C02549C}" type="presOf" srcId="{FADE7F74-AE1F-4CB6-B301-78FA4EADA738}" destId="{9A6CC78A-8CF9-4513-831B-3CBA606E160C}" srcOrd="0" destOrd="0" presId="urn:microsoft.com/office/officeart/2008/layout/HorizontalMultiLevelHierarchy"/>
    <dgm:cxn modelId="{A20BD3FF-D77A-4912-8263-FB09A4C6153A}" type="presOf" srcId="{DE2AA029-99D4-4498-814E-4C33FA7EA890}" destId="{13413FFD-8FD1-4625-9226-A6EFD4D3E39A}" srcOrd="1" destOrd="0" presId="urn:microsoft.com/office/officeart/2008/layout/HorizontalMultiLevelHierarchy"/>
    <dgm:cxn modelId="{0B04A42F-E856-4AF8-8CAB-EE919CBBADA3}" type="presParOf" srcId="{7B7E1DF2-0E08-4B6E-9976-238D2E13B318}" destId="{FEDCE347-F49D-4A37-89DF-CB6B861E589E}" srcOrd="0" destOrd="0" presId="urn:microsoft.com/office/officeart/2008/layout/HorizontalMultiLevelHierarchy"/>
    <dgm:cxn modelId="{5491AF79-E0CF-4524-ABD3-69976751F144}" type="presParOf" srcId="{FEDCE347-F49D-4A37-89DF-CB6B861E589E}" destId="{1F685C5B-479E-4F85-9092-8AF8C90D2109}" srcOrd="0" destOrd="0" presId="urn:microsoft.com/office/officeart/2008/layout/HorizontalMultiLevelHierarchy"/>
    <dgm:cxn modelId="{8C9E61D2-8E90-4C59-9F63-A29E92329287}" type="presParOf" srcId="{FEDCE347-F49D-4A37-89DF-CB6B861E589E}" destId="{D31952F6-1E10-4D4D-BA5D-85342C233692}" srcOrd="1" destOrd="0" presId="urn:microsoft.com/office/officeart/2008/layout/HorizontalMultiLevelHierarchy"/>
    <dgm:cxn modelId="{18CFCA6B-81FD-49E2-ADD6-529DA0CFD9AB}" type="presParOf" srcId="{D31952F6-1E10-4D4D-BA5D-85342C233692}" destId="{F8D83E4C-D478-49A0-9B0A-FCF2558D5DFC}" srcOrd="0" destOrd="0" presId="urn:microsoft.com/office/officeart/2008/layout/HorizontalMultiLevelHierarchy"/>
    <dgm:cxn modelId="{ACBFAF37-4BC4-4B85-8C8B-563F327C6D99}" type="presParOf" srcId="{F8D83E4C-D478-49A0-9B0A-FCF2558D5DFC}" destId="{134B73F6-9263-40D3-B257-F1A290F50B0E}" srcOrd="0" destOrd="0" presId="urn:microsoft.com/office/officeart/2008/layout/HorizontalMultiLevelHierarchy"/>
    <dgm:cxn modelId="{8D71E74F-E15E-4057-89D4-D09BADF10308}" type="presParOf" srcId="{D31952F6-1E10-4D4D-BA5D-85342C233692}" destId="{D89224E8-FC75-432E-B1B2-B2CBE9963D04}" srcOrd="1" destOrd="0" presId="urn:microsoft.com/office/officeart/2008/layout/HorizontalMultiLevelHierarchy"/>
    <dgm:cxn modelId="{DD735862-F8A4-452D-9417-1B0E36D8027B}" type="presParOf" srcId="{D89224E8-FC75-432E-B1B2-B2CBE9963D04}" destId="{FA0FA667-803E-4AE6-9EF5-CCFD992C4DC9}" srcOrd="0" destOrd="0" presId="urn:microsoft.com/office/officeart/2008/layout/HorizontalMultiLevelHierarchy"/>
    <dgm:cxn modelId="{A39F0896-7484-449B-BDA4-CA8AD8439478}" type="presParOf" srcId="{D89224E8-FC75-432E-B1B2-B2CBE9963D04}" destId="{6C7FA71B-B7BD-443C-BE77-292BAEE3C722}" srcOrd="1" destOrd="0" presId="urn:microsoft.com/office/officeart/2008/layout/HorizontalMultiLevelHierarchy"/>
    <dgm:cxn modelId="{8B5B9E48-233F-4569-B307-1FEC7AC831B9}" type="presParOf" srcId="{D31952F6-1E10-4D4D-BA5D-85342C233692}" destId="{EB843233-1669-400A-AD18-01D1B015400F}" srcOrd="2" destOrd="0" presId="urn:microsoft.com/office/officeart/2008/layout/HorizontalMultiLevelHierarchy"/>
    <dgm:cxn modelId="{94343049-38FE-44D2-9FDD-EF9EB928F3AA}" type="presParOf" srcId="{EB843233-1669-400A-AD18-01D1B015400F}" destId="{817DA80F-A4CC-40A2-BFF3-785246A2F487}" srcOrd="0" destOrd="0" presId="urn:microsoft.com/office/officeart/2008/layout/HorizontalMultiLevelHierarchy"/>
    <dgm:cxn modelId="{1D1D12C1-520F-400E-B619-8FF035C002F8}" type="presParOf" srcId="{D31952F6-1E10-4D4D-BA5D-85342C233692}" destId="{2FEC2388-0B60-47BB-9AB2-1251B50C73B8}" srcOrd="3" destOrd="0" presId="urn:microsoft.com/office/officeart/2008/layout/HorizontalMultiLevelHierarchy"/>
    <dgm:cxn modelId="{7C0F29DB-5F47-4AFB-A860-C6708B119007}" type="presParOf" srcId="{2FEC2388-0B60-47BB-9AB2-1251B50C73B8}" destId="{6F069607-44AE-4D02-AFF8-55D829C33520}" srcOrd="0" destOrd="0" presId="urn:microsoft.com/office/officeart/2008/layout/HorizontalMultiLevelHierarchy"/>
    <dgm:cxn modelId="{67AD8042-225C-4D7E-B25E-7BA8DBA4A07C}" type="presParOf" srcId="{2FEC2388-0B60-47BB-9AB2-1251B50C73B8}" destId="{F67EB50C-3843-4205-B414-B5D8A003CBB6}" srcOrd="1" destOrd="0" presId="urn:microsoft.com/office/officeart/2008/layout/HorizontalMultiLevelHierarchy"/>
    <dgm:cxn modelId="{683E2098-3FC0-4C16-B027-A7097A7ACCC9}" type="presParOf" srcId="{D31952F6-1E10-4D4D-BA5D-85342C233692}" destId="{81871D11-4313-4BC1-908D-F2BA79FEDA61}" srcOrd="4" destOrd="0" presId="urn:microsoft.com/office/officeart/2008/layout/HorizontalMultiLevelHierarchy"/>
    <dgm:cxn modelId="{08FFEBAF-4AA3-489B-8D70-8AFC571FDC0C}" type="presParOf" srcId="{81871D11-4313-4BC1-908D-F2BA79FEDA61}" destId="{576A4FBA-D19F-48D2-8067-6D3C24130766}" srcOrd="0" destOrd="0" presId="urn:microsoft.com/office/officeart/2008/layout/HorizontalMultiLevelHierarchy"/>
    <dgm:cxn modelId="{E2A2A97B-F583-4A67-A33F-F0C8F8717209}" type="presParOf" srcId="{D31952F6-1E10-4D4D-BA5D-85342C233692}" destId="{7B358E10-C59A-4AF3-AC63-A523EF97E54A}" srcOrd="5" destOrd="0" presId="urn:microsoft.com/office/officeart/2008/layout/HorizontalMultiLevelHierarchy"/>
    <dgm:cxn modelId="{A1D4AFB1-1CAE-4189-AF96-0C850E9C8C22}" type="presParOf" srcId="{7B358E10-C59A-4AF3-AC63-A523EF97E54A}" destId="{F03E8DBE-6B39-40E5-982A-E2B60301DBA5}" srcOrd="0" destOrd="0" presId="urn:microsoft.com/office/officeart/2008/layout/HorizontalMultiLevelHierarchy"/>
    <dgm:cxn modelId="{C3DA47AC-1992-429A-BCA3-BCEC95BECACA}" type="presParOf" srcId="{7B358E10-C59A-4AF3-AC63-A523EF97E54A}" destId="{5FE7DF38-E268-4CA9-8749-8AAB6B650E31}" srcOrd="1" destOrd="0" presId="urn:microsoft.com/office/officeart/2008/layout/HorizontalMultiLevelHierarchy"/>
    <dgm:cxn modelId="{3161781E-9E03-49B4-AC11-94B86CF37CB9}" type="presParOf" srcId="{D31952F6-1E10-4D4D-BA5D-85342C233692}" destId="{EB62CE34-95C3-4C92-9D38-5C1E3BCE35EB}" srcOrd="6" destOrd="0" presId="urn:microsoft.com/office/officeart/2008/layout/HorizontalMultiLevelHierarchy"/>
    <dgm:cxn modelId="{6E85180B-D3D5-481E-B2A2-27E0657B7B66}" type="presParOf" srcId="{EB62CE34-95C3-4C92-9D38-5C1E3BCE35EB}" destId="{71098F34-A810-4D69-9014-F576B7CBF450}" srcOrd="0" destOrd="0" presId="urn:microsoft.com/office/officeart/2008/layout/HorizontalMultiLevelHierarchy"/>
    <dgm:cxn modelId="{2F8D8E2E-2AE4-47B5-8C2E-E17F834294A3}" type="presParOf" srcId="{D31952F6-1E10-4D4D-BA5D-85342C233692}" destId="{6753F1E2-6269-4ED8-A9BE-C580E08CDED7}" srcOrd="7" destOrd="0" presId="urn:microsoft.com/office/officeart/2008/layout/HorizontalMultiLevelHierarchy"/>
    <dgm:cxn modelId="{84850037-B2A0-4B1E-B6A1-A95A71474268}" type="presParOf" srcId="{6753F1E2-6269-4ED8-A9BE-C580E08CDED7}" destId="{80B80FA3-9F62-4A85-A9EF-2AB3E15E4D9C}" srcOrd="0" destOrd="0" presId="urn:microsoft.com/office/officeart/2008/layout/HorizontalMultiLevelHierarchy"/>
    <dgm:cxn modelId="{18DE127E-5538-4110-9606-4079473B30B5}" type="presParOf" srcId="{6753F1E2-6269-4ED8-A9BE-C580E08CDED7}" destId="{920D3269-FCB2-4653-83F1-A0AF9F232A28}" srcOrd="1" destOrd="0" presId="urn:microsoft.com/office/officeart/2008/layout/HorizontalMultiLevelHierarchy"/>
    <dgm:cxn modelId="{44A5C5AD-32FE-4FBE-8CDB-3B84C3039BCB}" type="presParOf" srcId="{D31952F6-1E10-4D4D-BA5D-85342C233692}" destId="{2D081410-C837-430A-94A0-C80EC71C49FD}" srcOrd="8" destOrd="0" presId="urn:microsoft.com/office/officeart/2008/layout/HorizontalMultiLevelHierarchy"/>
    <dgm:cxn modelId="{A2A4BECE-3986-4616-95C8-4F0E80FD9ED5}" type="presParOf" srcId="{2D081410-C837-430A-94A0-C80EC71C49FD}" destId="{364665AC-8D90-49B7-9B2E-42806358FEA7}" srcOrd="0" destOrd="0" presId="urn:microsoft.com/office/officeart/2008/layout/HorizontalMultiLevelHierarchy"/>
    <dgm:cxn modelId="{859A6CF0-9305-4BA3-A01B-CDB59CD2D7E3}" type="presParOf" srcId="{D31952F6-1E10-4D4D-BA5D-85342C233692}" destId="{12A08CD7-C6A0-4610-AF1A-2474CEB6748B}" srcOrd="9" destOrd="0" presId="urn:microsoft.com/office/officeart/2008/layout/HorizontalMultiLevelHierarchy"/>
    <dgm:cxn modelId="{3EEA5AD9-1B9E-4A63-8626-917EDA9814BC}" type="presParOf" srcId="{12A08CD7-C6A0-4610-AF1A-2474CEB6748B}" destId="{9A6CC78A-8CF9-4513-831B-3CBA606E160C}" srcOrd="0" destOrd="0" presId="urn:microsoft.com/office/officeart/2008/layout/HorizontalMultiLevelHierarchy"/>
    <dgm:cxn modelId="{5A74E716-E745-4D0F-A195-81F73136A099}" type="presParOf" srcId="{12A08CD7-C6A0-4610-AF1A-2474CEB6748B}" destId="{38676382-93CE-427C-B1B9-DDD1007D3708}" srcOrd="1" destOrd="0" presId="urn:microsoft.com/office/officeart/2008/layout/HorizontalMultiLevelHierarchy"/>
    <dgm:cxn modelId="{AACD2AEA-5232-4598-882B-C8B952D19C26}" type="presParOf" srcId="{D31952F6-1E10-4D4D-BA5D-85342C233692}" destId="{75717EDC-FA34-4CF8-81D3-82A26CD71EF1}" srcOrd="10" destOrd="0" presId="urn:microsoft.com/office/officeart/2008/layout/HorizontalMultiLevelHierarchy"/>
    <dgm:cxn modelId="{2FD0C0BB-075E-4687-801F-9D8FC38B0E9C}" type="presParOf" srcId="{75717EDC-FA34-4CF8-81D3-82A26CD71EF1}" destId="{13413FFD-8FD1-4625-9226-A6EFD4D3E39A}" srcOrd="0" destOrd="0" presId="urn:microsoft.com/office/officeart/2008/layout/HorizontalMultiLevelHierarchy"/>
    <dgm:cxn modelId="{62793361-2A2D-41B4-B4C3-A5BD6505A0B3}" type="presParOf" srcId="{D31952F6-1E10-4D4D-BA5D-85342C233692}" destId="{F2ABF60B-B375-4CD9-AA7F-D67103D52F5D}" srcOrd="11" destOrd="0" presId="urn:microsoft.com/office/officeart/2008/layout/HorizontalMultiLevelHierarchy"/>
    <dgm:cxn modelId="{B4A32D49-954A-4F72-80ED-B1D9AE1863EB}" type="presParOf" srcId="{F2ABF60B-B375-4CD9-AA7F-D67103D52F5D}" destId="{9743CDD4-B0B4-427B-86AA-5B5AF5E74524}" srcOrd="0" destOrd="0" presId="urn:microsoft.com/office/officeart/2008/layout/HorizontalMultiLevelHierarchy"/>
    <dgm:cxn modelId="{4EDD8E44-A420-434E-BD6E-E068F42C770C}" type="presParOf" srcId="{F2ABF60B-B375-4CD9-AA7F-D67103D52F5D}" destId="{8592F4CA-9CBD-4C1F-BB5E-8DA162F15F21}" srcOrd="1" destOrd="0" presId="urn:microsoft.com/office/officeart/2008/layout/HorizontalMultiLevelHierarchy"/>
    <dgm:cxn modelId="{B87FCE5D-6891-4DBA-9FB9-F1D55E53FE8B}" type="presParOf" srcId="{D31952F6-1E10-4D4D-BA5D-85342C233692}" destId="{B030A37C-47E9-493C-BB50-5B50D8D1EE8D}" srcOrd="12" destOrd="0" presId="urn:microsoft.com/office/officeart/2008/layout/HorizontalMultiLevelHierarchy"/>
    <dgm:cxn modelId="{FA839F0D-265F-43BC-840C-E13829204264}" type="presParOf" srcId="{B030A37C-47E9-493C-BB50-5B50D8D1EE8D}" destId="{3A653E59-2B9F-453E-8871-C76875403105}" srcOrd="0" destOrd="0" presId="urn:microsoft.com/office/officeart/2008/layout/HorizontalMultiLevelHierarchy"/>
    <dgm:cxn modelId="{1145863F-F60D-4151-95F6-4D68CA807ADD}" type="presParOf" srcId="{D31952F6-1E10-4D4D-BA5D-85342C233692}" destId="{4C804498-180C-4D58-908E-86A7E392EFCE}" srcOrd="13" destOrd="0" presId="urn:microsoft.com/office/officeart/2008/layout/HorizontalMultiLevelHierarchy"/>
    <dgm:cxn modelId="{A3653615-E05C-47A3-B00E-43D3B386A0B3}" type="presParOf" srcId="{4C804498-180C-4D58-908E-86A7E392EFCE}" destId="{9BBBE9E9-9111-4585-9B19-5B97F0C0B01D}" srcOrd="0" destOrd="0" presId="urn:microsoft.com/office/officeart/2008/layout/HorizontalMultiLevelHierarchy"/>
    <dgm:cxn modelId="{9CC9FB7F-BDFE-47BE-9DB8-267550005B11}" type="presParOf" srcId="{4C804498-180C-4D58-908E-86A7E392EFCE}" destId="{963383CA-493E-4AA8-90ED-E980D58DCF0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0A37C-47E9-493C-BB50-5B50D8D1EE8D}">
      <dsp:nvSpPr>
        <dsp:cNvPr id="0" name=""/>
        <dsp:cNvSpPr/>
      </dsp:nvSpPr>
      <dsp:spPr>
        <a:xfrm>
          <a:off x="1196229" y="3312368"/>
          <a:ext cx="511228" cy="2922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614" y="0"/>
              </a:lnTo>
              <a:lnTo>
                <a:pt x="255614" y="2922420"/>
              </a:lnTo>
              <a:lnTo>
                <a:pt x="511228" y="292242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377674" y="4699408"/>
        <a:ext cx="148339" cy="148339"/>
      </dsp:txXfrm>
    </dsp:sp>
    <dsp:sp modelId="{75717EDC-FA34-4CF8-81D3-82A26CD71EF1}">
      <dsp:nvSpPr>
        <dsp:cNvPr id="0" name=""/>
        <dsp:cNvSpPr/>
      </dsp:nvSpPr>
      <dsp:spPr>
        <a:xfrm>
          <a:off x="1196229" y="3312368"/>
          <a:ext cx="511228" cy="1948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614" y="0"/>
              </a:lnTo>
              <a:lnTo>
                <a:pt x="255614" y="1948280"/>
              </a:lnTo>
              <a:lnTo>
                <a:pt x="511228" y="194828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1401488" y="4236152"/>
        <a:ext cx="100711" cy="100711"/>
      </dsp:txXfrm>
    </dsp:sp>
    <dsp:sp modelId="{2D081410-C837-430A-94A0-C80EC71C49FD}">
      <dsp:nvSpPr>
        <dsp:cNvPr id="0" name=""/>
        <dsp:cNvSpPr/>
      </dsp:nvSpPr>
      <dsp:spPr>
        <a:xfrm>
          <a:off x="1196229" y="3312368"/>
          <a:ext cx="511228" cy="97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614" y="0"/>
              </a:lnTo>
              <a:lnTo>
                <a:pt x="255614" y="974140"/>
              </a:lnTo>
              <a:lnTo>
                <a:pt x="511228" y="97414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424340" y="3771934"/>
        <a:ext cx="55006" cy="55006"/>
      </dsp:txXfrm>
    </dsp:sp>
    <dsp:sp modelId="{EB62CE34-95C3-4C92-9D38-5C1E3BCE35EB}">
      <dsp:nvSpPr>
        <dsp:cNvPr id="0" name=""/>
        <dsp:cNvSpPr/>
      </dsp:nvSpPr>
      <dsp:spPr>
        <a:xfrm>
          <a:off x="1196229" y="3266648"/>
          <a:ext cx="5112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228" y="4572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439063" y="3299587"/>
        <a:ext cx="25561" cy="25561"/>
      </dsp:txXfrm>
    </dsp:sp>
    <dsp:sp modelId="{81871D11-4313-4BC1-908D-F2BA79FEDA61}">
      <dsp:nvSpPr>
        <dsp:cNvPr id="0" name=""/>
        <dsp:cNvSpPr/>
      </dsp:nvSpPr>
      <dsp:spPr>
        <a:xfrm>
          <a:off x="1196229" y="2338227"/>
          <a:ext cx="511228" cy="974140"/>
        </a:xfrm>
        <a:custGeom>
          <a:avLst/>
          <a:gdLst/>
          <a:ahLst/>
          <a:cxnLst/>
          <a:rect l="0" t="0" r="0" b="0"/>
          <a:pathLst>
            <a:path>
              <a:moveTo>
                <a:pt x="0" y="974140"/>
              </a:moveTo>
              <a:lnTo>
                <a:pt x="255614" y="974140"/>
              </a:lnTo>
              <a:lnTo>
                <a:pt x="255614" y="0"/>
              </a:lnTo>
              <a:lnTo>
                <a:pt x="511228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424340" y="2797794"/>
        <a:ext cx="55006" cy="55006"/>
      </dsp:txXfrm>
    </dsp:sp>
    <dsp:sp modelId="{EB843233-1669-400A-AD18-01D1B015400F}">
      <dsp:nvSpPr>
        <dsp:cNvPr id="0" name=""/>
        <dsp:cNvSpPr/>
      </dsp:nvSpPr>
      <dsp:spPr>
        <a:xfrm>
          <a:off x="1196229" y="1364087"/>
          <a:ext cx="511228" cy="1948280"/>
        </a:xfrm>
        <a:custGeom>
          <a:avLst/>
          <a:gdLst/>
          <a:ahLst/>
          <a:cxnLst/>
          <a:rect l="0" t="0" r="0" b="0"/>
          <a:pathLst>
            <a:path>
              <a:moveTo>
                <a:pt x="0" y="1948280"/>
              </a:moveTo>
              <a:lnTo>
                <a:pt x="255614" y="1948280"/>
              </a:lnTo>
              <a:lnTo>
                <a:pt x="255614" y="0"/>
              </a:lnTo>
              <a:lnTo>
                <a:pt x="511228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1401488" y="2287871"/>
        <a:ext cx="100711" cy="100711"/>
      </dsp:txXfrm>
    </dsp:sp>
    <dsp:sp modelId="{F8D83E4C-D478-49A0-9B0A-FCF2558D5DFC}">
      <dsp:nvSpPr>
        <dsp:cNvPr id="0" name=""/>
        <dsp:cNvSpPr/>
      </dsp:nvSpPr>
      <dsp:spPr>
        <a:xfrm>
          <a:off x="1196229" y="389947"/>
          <a:ext cx="511228" cy="2922420"/>
        </a:xfrm>
        <a:custGeom>
          <a:avLst/>
          <a:gdLst/>
          <a:ahLst/>
          <a:cxnLst/>
          <a:rect l="0" t="0" r="0" b="0"/>
          <a:pathLst>
            <a:path>
              <a:moveTo>
                <a:pt x="0" y="2922420"/>
              </a:moveTo>
              <a:lnTo>
                <a:pt x="255614" y="2922420"/>
              </a:lnTo>
              <a:lnTo>
                <a:pt x="255614" y="0"/>
              </a:lnTo>
              <a:lnTo>
                <a:pt x="511228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377674" y="1776987"/>
        <a:ext cx="148339" cy="148339"/>
      </dsp:txXfrm>
    </dsp:sp>
    <dsp:sp modelId="{1F685C5B-479E-4F85-9092-8AF8C90D2109}">
      <dsp:nvSpPr>
        <dsp:cNvPr id="0" name=""/>
        <dsp:cNvSpPr/>
      </dsp:nvSpPr>
      <dsp:spPr>
        <a:xfrm rot="16200000">
          <a:off x="-1244248" y="2922711"/>
          <a:ext cx="4101643" cy="779312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Grundsatz der Rechtmäßigkeit</a:t>
          </a:r>
        </a:p>
      </dsp:txBody>
      <dsp:txXfrm>
        <a:off x="-1244248" y="2922711"/>
        <a:ext cx="4101643" cy="779312"/>
      </dsp:txXfrm>
    </dsp:sp>
    <dsp:sp modelId="{FA0FA667-803E-4AE6-9EF5-CCFD992C4DC9}">
      <dsp:nvSpPr>
        <dsp:cNvPr id="0" name=""/>
        <dsp:cNvSpPr/>
      </dsp:nvSpPr>
      <dsp:spPr>
        <a:xfrm>
          <a:off x="1707458" y="291"/>
          <a:ext cx="2556144" cy="779312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/>
            <a:t>Transparenzgrundsatz</a:t>
          </a:r>
          <a:br>
            <a:rPr lang="de-DE" sz="900" kern="1200" dirty="0"/>
          </a:br>
          <a:br>
            <a:rPr lang="de-DE" sz="900" kern="1200" dirty="0"/>
          </a:br>
          <a:r>
            <a:rPr lang="de-DE" sz="900" kern="1200" dirty="0"/>
            <a:t>Pflicht zur Datenverarbeitung nach Treu und Glauben sowie zur Transparenz</a:t>
          </a:r>
        </a:p>
      </dsp:txBody>
      <dsp:txXfrm>
        <a:off x="1707458" y="291"/>
        <a:ext cx="2556144" cy="779312"/>
      </dsp:txXfrm>
    </dsp:sp>
    <dsp:sp modelId="{6F069607-44AE-4D02-AFF8-55D829C33520}">
      <dsp:nvSpPr>
        <dsp:cNvPr id="0" name=""/>
        <dsp:cNvSpPr/>
      </dsp:nvSpPr>
      <dsp:spPr>
        <a:xfrm>
          <a:off x="1707458" y="974431"/>
          <a:ext cx="2556144" cy="779312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/>
            <a:t>Zweckbindungsgrundsatz</a:t>
          </a:r>
          <a:br>
            <a:rPr lang="de-DE" sz="900" kern="1200" dirty="0"/>
          </a:br>
          <a:br>
            <a:rPr lang="de-DE" sz="900" kern="1200" dirty="0"/>
          </a:br>
          <a:r>
            <a:rPr lang="de-DE" sz="900" kern="1200" dirty="0"/>
            <a:t>Pflicht, Daten nur zu vorher festgelegten, eindeutigen und legitimen Zwecken zu verarbeiten</a:t>
          </a:r>
        </a:p>
      </dsp:txBody>
      <dsp:txXfrm>
        <a:off x="1707458" y="974431"/>
        <a:ext cx="2556144" cy="779312"/>
      </dsp:txXfrm>
    </dsp:sp>
    <dsp:sp modelId="{F03E8DBE-6B39-40E5-982A-E2B60301DBA5}">
      <dsp:nvSpPr>
        <dsp:cNvPr id="0" name=""/>
        <dsp:cNvSpPr/>
      </dsp:nvSpPr>
      <dsp:spPr>
        <a:xfrm>
          <a:off x="1707458" y="1948571"/>
          <a:ext cx="2556144" cy="779312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/>
            <a:t>Datenminimierungsgrundsatz</a:t>
          </a:r>
          <a:br>
            <a:rPr lang="de-DE" sz="900" kern="1200" dirty="0"/>
          </a:br>
          <a:br>
            <a:rPr lang="de-DE" sz="900" kern="1200" dirty="0"/>
          </a:br>
          <a:r>
            <a:rPr lang="de-DE" sz="900" kern="1200" dirty="0"/>
            <a:t>Pflicht, Daten auf das für die Zwecke der Verarbeitung notwendige Maß zu beschränken</a:t>
          </a:r>
        </a:p>
      </dsp:txBody>
      <dsp:txXfrm>
        <a:off x="1707458" y="1948571"/>
        <a:ext cx="2556144" cy="779312"/>
      </dsp:txXfrm>
    </dsp:sp>
    <dsp:sp modelId="{80B80FA3-9F62-4A85-A9EF-2AB3E15E4D9C}">
      <dsp:nvSpPr>
        <dsp:cNvPr id="0" name=""/>
        <dsp:cNvSpPr/>
      </dsp:nvSpPr>
      <dsp:spPr>
        <a:xfrm>
          <a:off x="1707458" y="2922711"/>
          <a:ext cx="2556144" cy="779312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/>
            <a:t>Grundsatz der Richtigkeit</a:t>
          </a:r>
          <a:br>
            <a:rPr lang="de-DE" sz="900" kern="1200" dirty="0"/>
          </a:br>
          <a:br>
            <a:rPr lang="de-DE" sz="900" kern="1200" dirty="0"/>
          </a:br>
          <a:r>
            <a:rPr lang="de-DE" sz="900" kern="1200" dirty="0"/>
            <a:t>Pflicht, personenbezogenen Daten sachlich richtig und erforderlichenfalls auf dem neuesten Stand zu halten sowie Pflicht zur unverzüglichen Löschung oder Berichtigung, wenn die Daten unrichtig sind</a:t>
          </a:r>
        </a:p>
      </dsp:txBody>
      <dsp:txXfrm>
        <a:off x="1707458" y="2922711"/>
        <a:ext cx="2556144" cy="779312"/>
      </dsp:txXfrm>
    </dsp:sp>
    <dsp:sp modelId="{9A6CC78A-8CF9-4513-831B-3CBA606E160C}">
      <dsp:nvSpPr>
        <dsp:cNvPr id="0" name=""/>
        <dsp:cNvSpPr/>
      </dsp:nvSpPr>
      <dsp:spPr>
        <a:xfrm>
          <a:off x="1707458" y="3896852"/>
          <a:ext cx="2556144" cy="779312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/>
            <a:t>Grundsatz der Speicherbegrenzung</a:t>
          </a:r>
          <a:br>
            <a:rPr lang="de-DE" sz="900" kern="1200" dirty="0"/>
          </a:br>
          <a:br>
            <a:rPr lang="de-DE" sz="900" kern="1200" dirty="0"/>
          </a:br>
          <a:r>
            <a:rPr lang="de-DE" sz="900" kern="1200" dirty="0"/>
            <a:t>Pflicht, personenbezogene Daten nur so lange zu speichern, wie sie für die Erreichung des Zwecks erforderlich sind.</a:t>
          </a:r>
        </a:p>
      </dsp:txBody>
      <dsp:txXfrm>
        <a:off x="1707458" y="3896852"/>
        <a:ext cx="2556144" cy="779312"/>
      </dsp:txXfrm>
    </dsp:sp>
    <dsp:sp modelId="{9743CDD4-B0B4-427B-86AA-5B5AF5E74524}">
      <dsp:nvSpPr>
        <dsp:cNvPr id="0" name=""/>
        <dsp:cNvSpPr/>
      </dsp:nvSpPr>
      <dsp:spPr>
        <a:xfrm>
          <a:off x="1707458" y="4870992"/>
          <a:ext cx="2556144" cy="779312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/>
            <a:t>Grundsatz der Integrität und Vertraulichkeit</a:t>
          </a:r>
          <a:br>
            <a:rPr lang="de-DE" sz="900" kern="1200" dirty="0"/>
          </a:br>
          <a:br>
            <a:rPr lang="de-DE" sz="900" kern="1200" dirty="0"/>
          </a:br>
          <a:r>
            <a:rPr lang="de-DE" sz="900" kern="1200" dirty="0"/>
            <a:t>Pflicht zur Gewährleistung einer angemessenen Sicherheit und zum Schutz vor Schädigung personenbezogener Daten.</a:t>
          </a:r>
        </a:p>
      </dsp:txBody>
      <dsp:txXfrm>
        <a:off x="1707458" y="4870992"/>
        <a:ext cx="2556144" cy="779312"/>
      </dsp:txXfrm>
    </dsp:sp>
    <dsp:sp modelId="{9BBBE9E9-9111-4585-9B19-5B97F0C0B01D}">
      <dsp:nvSpPr>
        <dsp:cNvPr id="0" name=""/>
        <dsp:cNvSpPr/>
      </dsp:nvSpPr>
      <dsp:spPr>
        <a:xfrm>
          <a:off x="1707458" y="5845132"/>
          <a:ext cx="2556144" cy="779312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/>
            <a:t>Rechenschaftspflicht</a:t>
          </a:r>
          <a:br>
            <a:rPr lang="de-DE" sz="900" kern="1200" dirty="0"/>
          </a:br>
          <a:br>
            <a:rPr lang="de-DE" sz="900" kern="1200" dirty="0"/>
          </a:br>
          <a:r>
            <a:rPr lang="de-DE" sz="900" kern="1200" dirty="0"/>
            <a:t>Pflicht, die Einhaltung der datenschutzrechtlichen Verpflichtungen nachzuweisen.</a:t>
          </a:r>
        </a:p>
      </dsp:txBody>
      <dsp:txXfrm>
        <a:off x="1707458" y="5845132"/>
        <a:ext cx="2556144" cy="779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3DE5-D85A-A1A5-CC8E-B6622916E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F03FB-39E5-B6B7-EA81-53401681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CA1CE-C040-3841-929C-6010AD57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DAECC-AA94-A5DE-1DF2-511F8FB6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CAC3-A4C0-F5A8-730C-AF7DF14B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44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D77C-54FF-5443-CBF8-148BA79E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4C563-8479-DCBE-6956-8750D6D03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6AE78-3E45-1542-3F12-7805DCA6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22DE1-6998-149B-36D7-12197C51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C200-4A2F-65AC-9ACA-DEB6051D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20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E65FF-8F27-16BA-A349-8BB8FA075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45704-33C0-BCC6-044D-5F8C01812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7CFED-0A5F-5088-CE74-F0668401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96466-C0E3-73FA-111D-3F7D83FB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3E7EE-319A-B8F5-DAD7-3C4B5125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16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8873-01D9-BB0A-819D-CC7FEECC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EFBB-36BB-B614-B62D-14279DC8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9778E-2949-1ABE-403A-EE5C295A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3166D-8D52-BAA8-C573-A1A1E2CC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BDEBC-5585-5A36-8C7A-3F61AE0D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76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29A7-0A38-8C0C-D189-5950348C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9741-94FF-222B-8D4D-EFC7BA984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E261-3B0E-A9A6-97DF-FD3C7EDE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4AF60-FCE3-F302-5762-5C1228F6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64F8-6A09-6EA5-8EC2-B98EA803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30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E71B-80B7-84AC-A652-03236101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BFF5-4F69-C150-B275-97C561012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0F96C-60C7-E26E-9DD5-A03B1CC4E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F9700-0738-83C2-B882-22C862C7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05490-C1E5-A60C-5329-5F4C06B9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56A05-5F12-0E5B-0526-F38BBC13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4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23D5-8528-3280-D8B6-94852B8D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B82E-1C75-BBC6-D981-274C2B709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7C56C-532B-7F41-B937-999D49939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0A65F-F4FC-DC17-4BA3-0F08A8B36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8AD8C-0F74-FB4F-D9AD-9B6A9985B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5F40B-D1BF-36D5-D002-E2C7C2AC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6EBF7-32F5-B852-4294-2ACE9386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28BC8-903C-E87D-AD4F-797F0B81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10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38BA-62D3-0543-A67A-5F3C3E40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0A0C2-B5CA-7650-B59E-235BF196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CDB05-559E-E8AC-A4DB-47B061F6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78EB5-1795-2546-14C7-E5A2FF53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56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2047D-AE54-E966-2A63-89D9FF45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2A77-1C19-2780-57CE-63F312D7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B797-BB65-460F-5BA3-B3CEB520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6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8E4F-F9DA-6F0C-D2F8-2FB7E908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683AF-D1FF-BC72-EF66-AE9B90E37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AF61D-DE5C-8C25-DA5D-EA1FCED15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2C255-F190-1187-F905-F1B128FD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5B604-BE0E-B43D-D017-F89D5796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91AFB-3267-33CF-6864-6E3AC639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0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8F7A-02E9-4F5C-C5D1-1FF8C1A9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C3E50-D656-B390-1F6F-8E7D58349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F9F4D-68E3-AE47-A7BD-8DB77C21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F1273-F9FA-98D8-31D0-0F0712D9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C51EF-F92B-AA87-1942-B3328A66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655CA-C42D-0439-BE5C-99A7129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8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0BF86-FBDB-AF08-70AD-0B26EA39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BD4F-B632-FED2-3CCE-23342689F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A0BB-6C13-8EDD-043D-0013730F6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11CBE-EECD-1028-3897-8B1D1D375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ED21-F9F3-341E-B5ED-2254D2170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4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Diagram 206">
            <a:extLst>
              <a:ext uri="{FF2B5EF4-FFF2-40B4-BE49-F238E27FC236}">
                <a16:creationId xmlns:a16="http://schemas.microsoft.com/office/drawing/2014/main" id="{E5D80B2A-59AA-C4F0-63C0-E1AC4CE6F9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0221747"/>
              </p:ext>
            </p:extLst>
          </p:nvPr>
        </p:nvGraphicFramePr>
        <p:xfrm>
          <a:off x="3503712" y="30088"/>
          <a:ext cx="4680520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001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Feth</dc:creator>
  <cp:lastModifiedBy>Denis Feth</cp:lastModifiedBy>
  <cp:revision>4</cp:revision>
  <dcterms:created xsi:type="dcterms:W3CDTF">2023-12-15T12:38:17Z</dcterms:created>
  <dcterms:modified xsi:type="dcterms:W3CDTF">2023-12-15T13:48:42Z</dcterms:modified>
</cp:coreProperties>
</file>