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9" r:id="rId1"/>
  </p:sldMasterIdLst>
  <p:notesMasterIdLst>
    <p:notesMasterId r:id="rId3"/>
  </p:notesMasterIdLst>
  <p:handoutMasterIdLst>
    <p:handoutMasterId r:id="rId4"/>
  </p:handoutMasterIdLst>
  <p:sldIdLst>
    <p:sldId id="349" r:id="rId2"/>
  </p:sldIdLst>
  <p:sldSz cx="12192000" cy="6858000"/>
  <p:notesSz cx="6858000" cy="9144000"/>
  <p:custDataLst>
    <p:tags r:id="rId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C2F1"/>
    <a:srgbClr val="235A7C"/>
    <a:srgbClr val="FFFFFF"/>
    <a:srgbClr val="FF9900"/>
    <a:srgbClr val="00779A"/>
    <a:srgbClr val="1C768F"/>
    <a:srgbClr val="09B2AC"/>
    <a:srgbClr val="014A6B"/>
    <a:srgbClr val="4DC7D2"/>
    <a:srgbClr val="04B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008" autoAdjust="0"/>
  </p:normalViewPr>
  <p:slideViewPr>
    <p:cSldViewPr snapToGrid="0" showGuides="1">
      <p:cViewPr varScale="1">
        <p:scale>
          <a:sx n="121" d="100"/>
          <a:sy n="121" d="100"/>
        </p:scale>
        <p:origin x="108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8670"/>
    </p:cViewPr>
  </p:sorterViewPr>
  <p:notesViewPr>
    <p:cSldViewPr snapToGrid="0">
      <p:cViewPr varScale="1">
        <p:scale>
          <a:sx n="80" d="100"/>
          <a:sy n="80" d="100"/>
        </p:scale>
        <p:origin x="28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028EFDA-A75E-49AB-9C1C-E96D5D8201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DB3184-593B-4E78-B58C-DA62E4A2A4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1B798-6D2C-417B-AF46-ECB70983C15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15F87B-7E94-4DDB-9703-3B62B77C5F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C9CA73-2501-4D43-9D8D-E09D9E3F3D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51251-5CB6-4896-AAF1-C5E7C8033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44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0A665-AB63-487C-A689-A96D5AA0C86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55821" y="1143000"/>
            <a:ext cx="3946358" cy="221982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29F0A-9DE2-44AB-9A84-CC28BAF7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6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kern="1200">
        <a:solidFill>
          <a:schemeClr val="accent1"/>
        </a:solidFill>
        <a:latin typeface="+mj-lt"/>
        <a:ea typeface="+mn-ea"/>
        <a:cs typeface="+mn-cs"/>
      </a:defRPr>
    </a:lvl1pPr>
    <a:lvl2pPr marL="180975" indent="-180975" algn="l" defTabSz="914400" rtl="0" eaLnBrk="1" latinLnBrk="0" hangingPunct="1">
      <a:buClr>
        <a:schemeClr val="accent1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buClr>
        <a:schemeClr val="bg2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buClr>
        <a:schemeClr val="bg2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2313" indent="-180975" algn="l" defTabSz="914400" rtl="0" eaLnBrk="1" latinLnBrk="0" hangingPunct="1">
      <a:buClr>
        <a:schemeClr val="bg2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388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09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E047B22-8BAA-5B76-0FE0-D464FD061918}"/>
              </a:ext>
            </a:extLst>
          </p:cNvPr>
          <p:cNvSpPr/>
          <p:nvPr/>
        </p:nvSpPr>
        <p:spPr>
          <a:xfrm rot="16200000">
            <a:off x="4332630" y="-1935893"/>
            <a:ext cx="3387969" cy="10216932"/>
          </a:xfrm>
          <a:custGeom>
            <a:avLst/>
            <a:gdLst>
              <a:gd name="connsiteX0" fmla="*/ 2873883 w 2873883"/>
              <a:gd name="connsiteY0" fmla="*/ 2077024 h 8666628"/>
              <a:gd name="connsiteX1" fmla="*/ 2873883 w 2873883"/>
              <a:gd name="connsiteY1" fmla="*/ 3355651 h 8666628"/>
              <a:gd name="connsiteX2" fmla="*/ 1968857 w 2873883"/>
              <a:gd name="connsiteY2" fmla="*/ 3808163 h 8666628"/>
              <a:gd name="connsiteX3" fmla="*/ 1968857 w 2873883"/>
              <a:gd name="connsiteY3" fmla="*/ 4817481 h 8666628"/>
              <a:gd name="connsiteX4" fmla="*/ 2873883 w 2873883"/>
              <a:gd name="connsiteY4" fmla="*/ 5269994 h 8666628"/>
              <a:gd name="connsiteX5" fmla="*/ 2873883 w 2873883"/>
              <a:gd name="connsiteY5" fmla="*/ 6548621 h 8666628"/>
              <a:gd name="connsiteX6" fmla="*/ 1968857 w 2873883"/>
              <a:gd name="connsiteY6" fmla="*/ 7001133 h 8666628"/>
              <a:gd name="connsiteX7" fmla="*/ 1968857 w 2873883"/>
              <a:gd name="connsiteY7" fmla="*/ 8174414 h 8666628"/>
              <a:gd name="connsiteX8" fmla="*/ 984429 w 2873883"/>
              <a:gd name="connsiteY8" fmla="*/ 8666628 h 8666628"/>
              <a:gd name="connsiteX9" fmla="*/ 0 w 2873883"/>
              <a:gd name="connsiteY9" fmla="*/ 8174414 h 8666628"/>
              <a:gd name="connsiteX10" fmla="*/ 0 w 2873883"/>
              <a:gd name="connsiteY10" fmla="*/ 6895787 h 8666628"/>
              <a:gd name="connsiteX11" fmla="*/ 905026 w 2873883"/>
              <a:gd name="connsiteY11" fmla="*/ 6443273 h 8666628"/>
              <a:gd name="connsiteX12" fmla="*/ 905026 w 2873883"/>
              <a:gd name="connsiteY12" fmla="*/ 5399900 h 8666628"/>
              <a:gd name="connsiteX13" fmla="*/ 0 w 2873883"/>
              <a:gd name="connsiteY13" fmla="*/ 4947388 h 8666628"/>
              <a:gd name="connsiteX14" fmla="*/ 0 w 2873883"/>
              <a:gd name="connsiteY14" fmla="*/ 3668761 h 8666628"/>
              <a:gd name="connsiteX15" fmla="*/ 905026 w 2873883"/>
              <a:gd name="connsiteY15" fmla="*/ 3216248 h 8666628"/>
              <a:gd name="connsiteX16" fmla="*/ 905026 w 2873883"/>
              <a:gd name="connsiteY16" fmla="*/ 2223354 h 8666628"/>
              <a:gd name="connsiteX17" fmla="*/ 0 w 2873883"/>
              <a:gd name="connsiteY17" fmla="*/ 1770842 h 8666628"/>
              <a:gd name="connsiteX18" fmla="*/ 0 w 2873883"/>
              <a:gd name="connsiteY18" fmla="*/ 492215 h 8666628"/>
              <a:gd name="connsiteX19" fmla="*/ 984429 w 2873883"/>
              <a:gd name="connsiteY19" fmla="*/ 0 h 8666628"/>
              <a:gd name="connsiteX20" fmla="*/ 1968857 w 2873883"/>
              <a:gd name="connsiteY20" fmla="*/ 492215 h 8666628"/>
              <a:gd name="connsiteX21" fmla="*/ 1968857 w 2873883"/>
              <a:gd name="connsiteY21" fmla="*/ 1624511 h 866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73883" h="8666628">
                <a:moveTo>
                  <a:pt x="2873883" y="2077024"/>
                </a:moveTo>
                <a:lnTo>
                  <a:pt x="2873883" y="3355651"/>
                </a:lnTo>
                <a:lnTo>
                  <a:pt x="1968857" y="3808163"/>
                </a:lnTo>
                <a:lnTo>
                  <a:pt x="1968857" y="4817481"/>
                </a:lnTo>
                <a:lnTo>
                  <a:pt x="2873883" y="5269994"/>
                </a:lnTo>
                <a:lnTo>
                  <a:pt x="2873883" y="6548621"/>
                </a:lnTo>
                <a:lnTo>
                  <a:pt x="1968857" y="7001133"/>
                </a:lnTo>
                <a:lnTo>
                  <a:pt x="1968857" y="8174414"/>
                </a:lnTo>
                <a:lnTo>
                  <a:pt x="984429" y="8666628"/>
                </a:lnTo>
                <a:lnTo>
                  <a:pt x="0" y="8174414"/>
                </a:lnTo>
                <a:lnTo>
                  <a:pt x="0" y="6895787"/>
                </a:lnTo>
                <a:lnTo>
                  <a:pt x="905026" y="6443273"/>
                </a:lnTo>
                <a:lnTo>
                  <a:pt x="905026" y="5399900"/>
                </a:lnTo>
                <a:lnTo>
                  <a:pt x="0" y="4947388"/>
                </a:lnTo>
                <a:lnTo>
                  <a:pt x="0" y="3668761"/>
                </a:lnTo>
                <a:lnTo>
                  <a:pt x="905026" y="3216248"/>
                </a:lnTo>
                <a:lnTo>
                  <a:pt x="905026" y="2223354"/>
                </a:lnTo>
                <a:lnTo>
                  <a:pt x="0" y="1770842"/>
                </a:lnTo>
                <a:lnTo>
                  <a:pt x="0" y="492215"/>
                </a:lnTo>
                <a:lnTo>
                  <a:pt x="984429" y="0"/>
                </a:lnTo>
                <a:lnTo>
                  <a:pt x="1968857" y="492215"/>
                </a:lnTo>
                <a:lnTo>
                  <a:pt x="1968857" y="1624511"/>
                </a:lnTo>
                <a:close/>
              </a:path>
            </a:pathLst>
          </a:custGeom>
          <a:solidFill>
            <a:srgbClr val="A6BBC8">
              <a:lumMod val="20000"/>
              <a:lumOff val="80000"/>
            </a:srgbClr>
          </a:solidFill>
          <a:ln w="12700" cap="flat" cmpd="sng" algn="ctr">
            <a:solidFill>
              <a:srgbClr val="005B7F"/>
            </a:solidFill>
            <a:prstDash val="lgDash"/>
            <a:miter lim="800000"/>
          </a:ln>
          <a:effectLst/>
        </p:spPr>
        <p:txBody>
          <a:bodyPr spcFirstLastPara="0" vert="vert" wrap="square" lIns="208372" tIns="236092" rIns="208372" bIns="236092" numCol="1" spcCol="1270" anchor="ctr" anchorCtr="0">
            <a:noAutofit/>
          </a:bodyPr>
          <a:lstStyle/>
          <a:p>
            <a:pPr marL="0" marR="0" lvl="0" indent="0" algn="ctr" defTabSz="2667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Angebotsentwicklung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191A9AC-D660-06D4-8A72-95550BCE2A77}"/>
              </a:ext>
            </a:extLst>
          </p:cNvPr>
          <p:cNvSpPr/>
          <p:nvPr/>
        </p:nvSpPr>
        <p:spPr>
          <a:xfrm rot="16200000">
            <a:off x="3141135" y="1541327"/>
            <a:ext cx="1942995" cy="2233328"/>
          </a:xfrm>
          <a:custGeom>
            <a:avLst/>
            <a:gdLst>
              <a:gd name="connsiteX0" fmla="*/ 0 w 1368334"/>
              <a:gd name="connsiteY0" fmla="*/ 595225 h 1190450"/>
              <a:gd name="connsiteX1" fmla="*/ 297613 w 1368334"/>
              <a:gd name="connsiteY1" fmla="*/ 0 h 1190450"/>
              <a:gd name="connsiteX2" fmla="*/ 1070722 w 1368334"/>
              <a:gd name="connsiteY2" fmla="*/ 0 h 1190450"/>
              <a:gd name="connsiteX3" fmla="*/ 1368334 w 1368334"/>
              <a:gd name="connsiteY3" fmla="*/ 595225 h 1190450"/>
              <a:gd name="connsiteX4" fmla="*/ 1070722 w 1368334"/>
              <a:gd name="connsiteY4" fmla="*/ 1190450 h 1190450"/>
              <a:gd name="connsiteX5" fmla="*/ 297613 w 1368334"/>
              <a:gd name="connsiteY5" fmla="*/ 1190450 h 1190450"/>
              <a:gd name="connsiteX6" fmla="*/ 0 w 1368334"/>
              <a:gd name="connsiteY6" fmla="*/ 595225 h 11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8334" h="1190450">
                <a:moveTo>
                  <a:pt x="684167" y="0"/>
                </a:moveTo>
                <a:lnTo>
                  <a:pt x="1368334" y="258923"/>
                </a:lnTo>
                <a:lnTo>
                  <a:pt x="1368334" y="931528"/>
                </a:lnTo>
                <a:lnTo>
                  <a:pt x="684167" y="1190450"/>
                </a:lnTo>
                <a:lnTo>
                  <a:pt x="0" y="931528"/>
                </a:lnTo>
                <a:lnTo>
                  <a:pt x="0" y="258923"/>
                </a:lnTo>
                <a:lnTo>
                  <a:pt x="684167" y="0"/>
                </a:lnTo>
                <a:close/>
              </a:path>
            </a:pathLst>
          </a:custGeom>
          <a:solidFill>
            <a:srgbClr val="179C7D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vert" wrap="square" lIns="208372" tIns="236092" rIns="208372" bIns="236092" numCol="1" spcCol="1270" anchor="t" anchorCtr="0">
            <a:noAutofit/>
          </a:bodyPr>
          <a:lstStyle/>
          <a:p>
            <a:pPr marL="0" marR="0" lvl="0" indent="0" algn="ctr" defTabSz="2667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Grundlagen </a:t>
            </a:r>
          </a:p>
          <a:p>
            <a:pPr marL="0" marR="0" lvl="0" indent="0" algn="ctr" defTabSz="2667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und Einführung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CCB7513-B81F-3A3F-80DD-8C5D0488078A}"/>
              </a:ext>
            </a:extLst>
          </p:cNvPr>
          <p:cNvSpPr/>
          <p:nvPr/>
        </p:nvSpPr>
        <p:spPr>
          <a:xfrm rot="16200000">
            <a:off x="5036785" y="2594566"/>
            <a:ext cx="1942995" cy="2233328"/>
          </a:xfrm>
          <a:custGeom>
            <a:avLst/>
            <a:gdLst>
              <a:gd name="connsiteX0" fmla="*/ 0 w 1368334"/>
              <a:gd name="connsiteY0" fmla="*/ 595225 h 1190450"/>
              <a:gd name="connsiteX1" fmla="*/ 297613 w 1368334"/>
              <a:gd name="connsiteY1" fmla="*/ 0 h 1190450"/>
              <a:gd name="connsiteX2" fmla="*/ 1070722 w 1368334"/>
              <a:gd name="connsiteY2" fmla="*/ 0 h 1190450"/>
              <a:gd name="connsiteX3" fmla="*/ 1368334 w 1368334"/>
              <a:gd name="connsiteY3" fmla="*/ 595225 h 1190450"/>
              <a:gd name="connsiteX4" fmla="*/ 1070722 w 1368334"/>
              <a:gd name="connsiteY4" fmla="*/ 1190450 h 1190450"/>
              <a:gd name="connsiteX5" fmla="*/ 297613 w 1368334"/>
              <a:gd name="connsiteY5" fmla="*/ 1190450 h 1190450"/>
              <a:gd name="connsiteX6" fmla="*/ 0 w 1368334"/>
              <a:gd name="connsiteY6" fmla="*/ 595225 h 11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8334" h="1190450">
                <a:moveTo>
                  <a:pt x="684167" y="0"/>
                </a:moveTo>
                <a:lnTo>
                  <a:pt x="1368334" y="258923"/>
                </a:lnTo>
                <a:lnTo>
                  <a:pt x="1368334" y="931528"/>
                </a:lnTo>
                <a:lnTo>
                  <a:pt x="684167" y="1190450"/>
                </a:lnTo>
                <a:lnTo>
                  <a:pt x="0" y="931528"/>
                </a:lnTo>
                <a:lnTo>
                  <a:pt x="0" y="258923"/>
                </a:lnTo>
                <a:lnTo>
                  <a:pt x="684167" y="0"/>
                </a:lnTo>
                <a:close/>
              </a:path>
            </a:pathLst>
          </a:custGeom>
          <a:solidFill>
            <a:srgbClr val="179C7D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vert" wrap="square" lIns="208372" tIns="236092" rIns="208372" bIns="236092" numCol="1" spcCol="1270" anchor="t" anchorCtr="0">
            <a:noAutofit/>
          </a:bodyPr>
          <a:lstStyle/>
          <a:p>
            <a:pPr marL="0" marR="0" lvl="0" indent="0" algn="ctr" defTabSz="2667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Angebots-</a:t>
            </a:r>
            <a:br>
              <a: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</a:br>
            <a:r>
              <a:rPr kumimoji="0" lang="de-DE" sz="12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entwicklung</a:t>
            </a:r>
            <a:endParaRPr kumimoji="0" lang="de-DE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Com 45 Ligh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72591CE-1552-FA6D-F3DD-710462D3CBC1}"/>
              </a:ext>
            </a:extLst>
          </p:cNvPr>
          <p:cNvSpPr/>
          <p:nvPr/>
        </p:nvSpPr>
        <p:spPr>
          <a:xfrm rot="16200000">
            <a:off x="6932434" y="1541327"/>
            <a:ext cx="1942995" cy="2233328"/>
          </a:xfrm>
          <a:custGeom>
            <a:avLst/>
            <a:gdLst>
              <a:gd name="connsiteX0" fmla="*/ 0 w 1368334"/>
              <a:gd name="connsiteY0" fmla="*/ 595225 h 1190450"/>
              <a:gd name="connsiteX1" fmla="*/ 297613 w 1368334"/>
              <a:gd name="connsiteY1" fmla="*/ 0 h 1190450"/>
              <a:gd name="connsiteX2" fmla="*/ 1070722 w 1368334"/>
              <a:gd name="connsiteY2" fmla="*/ 0 h 1190450"/>
              <a:gd name="connsiteX3" fmla="*/ 1368334 w 1368334"/>
              <a:gd name="connsiteY3" fmla="*/ 595225 h 1190450"/>
              <a:gd name="connsiteX4" fmla="*/ 1070722 w 1368334"/>
              <a:gd name="connsiteY4" fmla="*/ 1190450 h 1190450"/>
              <a:gd name="connsiteX5" fmla="*/ 297613 w 1368334"/>
              <a:gd name="connsiteY5" fmla="*/ 1190450 h 1190450"/>
              <a:gd name="connsiteX6" fmla="*/ 0 w 1368334"/>
              <a:gd name="connsiteY6" fmla="*/ 595225 h 11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8334" h="1190450">
                <a:moveTo>
                  <a:pt x="684167" y="0"/>
                </a:moveTo>
                <a:lnTo>
                  <a:pt x="1368334" y="258923"/>
                </a:lnTo>
                <a:lnTo>
                  <a:pt x="1368334" y="931528"/>
                </a:lnTo>
                <a:lnTo>
                  <a:pt x="684167" y="1190450"/>
                </a:lnTo>
                <a:lnTo>
                  <a:pt x="0" y="931528"/>
                </a:lnTo>
                <a:lnTo>
                  <a:pt x="0" y="258923"/>
                </a:lnTo>
                <a:lnTo>
                  <a:pt x="684167" y="0"/>
                </a:lnTo>
                <a:close/>
              </a:path>
            </a:pathLst>
          </a:custGeom>
          <a:solidFill>
            <a:srgbClr val="179C7D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vert" wrap="square" lIns="208372" tIns="236092" rIns="208372" bIns="236092" numCol="1" spcCol="1270" anchor="t" anchorCtr="0">
            <a:noAutofit/>
          </a:bodyPr>
          <a:lstStyle/>
          <a:p>
            <a:pPr marL="0" marR="0" lvl="0" indent="0" algn="ctr" defTabSz="2667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Konzeption </a:t>
            </a:r>
          </a:p>
          <a:p>
            <a:pPr marL="0" marR="0" lvl="0" indent="0" algn="ctr" defTabSz="2667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und Umsetzung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CC86588-7526-9998-A5AD-2702141D555B}"/>
              </a:ext>
            </a:extLst>
          </p:cNvPr>
          <p:cNvSpPr/>
          <p:nvPr/>
        </p:nvSpPr>
        <p:spPr>
          <a:xfrm rot="16200000">
            <a:off x="8828082" y="2594565"/>
            <a:ext cx="1942995" cy="2233330"/>
          </a:xfrm>
          <a:custGeom>
            <a:avLst/>
            <a:gdLst>
              <a:gd name="connsiteX0" fmla="*/ 0 w 1368334"/>
              <a:gd name="connsiteY0" fmla="*/ 595225 h 1190450"/>
              <a:gd name="connsiteX1" fmla="*/ 297613 w 1368334"/>
              <a:gd name="connsiteY1" fmla="*/ 0 h 1190450"/>
              <a:gd name="connsiteX2" fmla="*/ 1070722 w 1368334"/>
              <a:gd name="connsiteY2" fmla="*/ 0 h 1190450"/>
              <a:gd name="connsiteX3" fmla="*/ 1368334 w 1368334"/>
              <a:gd name="connsiteY3" fmla="*/ 595225 h 1190450"/>
              <a:gd name="connsiteX4" fmla="*/ 1070722 w 1368334"/>
              <a:gd name="connsiteY4" fmla="*/ 1190450 h 1190450"/>
              <a:gd name="connsiteX5" fmla="*/ 297613 w 1368334"/>
              <a:gd name="connsiteY5" fmla="*/ 1190450 h 1190450"/>
              <a:gd name="connsiteX6" fmla="*/ 0 w 1368334"/>
              <a:gd name="connsiteY6" fmla="*/ 595225 h 11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8334" h="1190450">
                <a:moveTo>
                  <a:pt x="684167" y="0"/>
                </a:moveTo>
                <a:lnTo>
                  <a:pt x="1368334" y="258923"/>
                </a:lnTo>
                <a:lnTo>
                  <a:pt x="1368334" y="931528"/>
                </a:lnTo>
                <a:lnTo>
                  <a:pt x="684167" y="1190450"/>
                </a:lnTo>
                <a:lnTo>
                  <a:pt x="0" y="931528"/>
                </a:lnTo>
                <a:lnTo>
                  <a:pt x="0" y="258923"/>
                </a:lnTo>
                <a:lnTo>
                  <a:pt x="684167" y="0"/>
                </a:lnTo>
                <a:close/>
              </a:path>
            </a:pathLst>
          </a:custGeom>
          <a:solidFill>
            <a:srgbClr val="179C7D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vert" wrap="square" lIns="208372" tIns="236092" rIns="208372" bIns="236092" numCol="1" spcCol="1270" anchor="t" anchorCtr="0">
            <a:noAutofit/>
          </a:bodyPr>
          <a:lstStyle/>
          <a:p>
            <a:pPr marL="0" marR="0" lvl="0" indent="0" algn="ctr" defTabSz="2667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Markteinführung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0A6632B-CB85-19A7-4300-A4C9261417C1}"/>
              </a:ext>
            </a:extLst>
          </p:cNvPr>
          <p:cNvSpPr/>
          <p:nvPr/>
        </p:nvSpPr>
        <p:spPr>
          <a:xfrm rot="16200000">
            <a:off x="1280590" y="2590495"/>
            <a:ext cx="1942995" cy="2233328"/>
          </a:xfrm>
          <a:custGeom>
            <a:avLst/>
            <a:gdLst>
              <a:gd name="connsiteX0" fmla="*/ 0 w 1368334"/>
              <a:gd name="connsiteY0" fmla="*/ 595225 h 1190450"/>
              <a:gd name="connsiteX1" fmla="*/ 297613 w 1368334"/>
              <a:gd name="connsiteY1" fmla="*/ 0 h 1190450"/>
              <a:gd name="connsiteX2" fmla="*/ 1070722 w 1368334"/>
              <a:gd name="connsiteY2" fmla="*/ 0 h 1190450"/>
              <a:gd name="connsiteX3" fmla="*/ 1368334 w 1368334"/>
              <a:gd name="connsiteY3" fmla="*/ 595225 h 1190450"/>
              <a:gd name="connsiteX4" fmla="*/ 1070722 w 1368334"/>
              <a:gd name="connsiteY4" fmla="*/ 1190450 h 1190450"/>
              <a:gd name="connsiteX5" fmla="*/ 297613 w 1368334"/>
              <a:gd name="connsiteY5" fmla="*/ 1190450 h 1190450"/>
              <a:gd name="connsiteX6" fmla="*/ 0 w 1368334"/>
              <a:gd name="connsiteY6" fmla="*/ 595225 h 11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8334" h="1190450">
                <a:moveTo>
                  <a:pt x="684167" y="0"/>
                </a:moveTo>
                <a:lnTo>
                  <a:pt x="1368334" y="258923"/>
                </a:lnTo>
                <a:lnTo>
                  <a:pt x="1368334" y="931528"/>
                </a:lnTo>
                <a:lnTo>
                  <a:pt x="684167" y="1190450"/>
                </a:lnTo>
                <a:lnTo>
                  <a:pt x="0" y="931528"/>
                </a:lnTo>
                <a:lnTo>
                  <a:pt x="0" y="258923"/>
                </a:lnTo>
                <a:lnTo>
                  <a:pt x="684167" y="0"/>
                </a:ln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solidFill>
              <a:srgbClr val="179C7D"/>
            </a:solidFill>
            <a:prstDash val="solid"/>
            <a:miter lim="800000"/>
          </a:ln>
          <a:effectLst/>
        </p:spPr>
        <p:txBody>
          <a:bodyPr spcFirstLastPara="0" vert="vert" wrap="square" lIns="208372" tIns="236092" rIns="208372" bIns="236092" numCol="1" spcCol="1270" anchor="ctr" anchorCtr="0">
            <a:noAutofit/>
          </a:bodyPr>
          <a:lstStyle/>
          <a:p>
            <a:pPr marL="0" marR="0" lvl="0" indent="0" algn="ctr" defTabSz="2667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de-DE" sz="1400" b="1" kern="0" dirty="0">
                <a:solidFill>
                  <a:srgbClr val="63C2F1"/>
                </a:solidFill>
                <a:latin typeface="Frutiger LT Com 45 Light"/>
              </a:rPr>
              <a:t>Der</a:t>
            </a:r>
            <a:r>
              <a: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 </a:t>
            </a:r>
          </a:p>
          <a:p>
            <a:pPr marL="0" marR="0" lvl="0" indent="0" algn="ctr" defTabSz="2667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de-DE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utiger LT Com 45 Light"/>
              <a:ea typeface="+mn-ea"/>
              <a:cs typeface="+mn-cs"/>
            </a:endParaRPr>
          </a:p>
          <a:p>
            <a:pPr marL="0" marR="0" lvl="0" indent="0" algn="ctr" defTabSz="2667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de-DE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utiger LT Com 45 Light"/>
              <a:ea typeface="+mn-ea"/>
              <a:cs typeface="+mn-cs"/>
            </a:endParaRPr>
          </a:p>
          <a:p>
            <a:pPr marL="0" marR="0" lvl="0" indent="0" algn="ctr" defTabSz="2667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de-DE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utiger LT Com 45 Light"/>
              <a:ea typeface="+mn-ea"/>
              <a:cs typeface="+mn-cs"/>
            </a:endParaRPr>
          </a:p>
          <a:p>
            <a:pPr marL="0" marR="0" lvl="0" indent="0" algn="ctr" defTabSz="2667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de-DE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utiger LT Com 45 Light"/>
              <a:ea typeface="+mn-ea"/>
              <a:cs typeface="+mn-cs"/>
            </a:endParaRPr>
          </a:p>
          <a:p>
            <a:pPr marL="0" marR="0" lvl="0" indent="0" algn="ctr" defTabSz="2667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235A7C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Leitfaden</a:t>
            </a:r>
            <a:endParaRPr kumimoji="0" lang="de-DE" sz="1200" b="1" i="0" u="none" strike="noStrike" kern="0" cap="none" spc="0" normalizeH="0" baseline="0" noProof="0" dirty="0">
              <a:ln>
                <a:noFill/>
              </a:ln>
              <a:solidFill>
                <a:srgbClr val="235A7C"/>
              </a:solidFill>
              <a:effectLst/>
              <a:uLnTx/>
              <a:uFillTx/>
              <a:latin typeface="Frutiger LT Com 45 Light"/>
              <a:ea typeface="+mn-ea"/>
              <a:cs typeface="+mn-cs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F78C8CC5-1FD7-60F5-7DD8-578384458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46" y="3258740"/>
            <a:ext cx="1205204" cy="86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7543666-3502-4BD3-CE1D-DEF2822E2AB4}"/>
              </a:ext>
            </a:extLst>
          </p:cNvPr>
          <p:cNvSpPr/>
          <p:nvPr/>
        </p:nvSpPr>
        <p:spPr>
          <a:xfrm>
            <a:off x="3382688" y="2385763"/>
            <a:ext cx="1527783" cy="1103211"/>
          </a:xfrm>
          <a:custGeom>
            <a:avLst/>
            <a:gdLst>
              <a:gd name="connsiteX0" fmla="*/ 0 w 1527060"/>
              <a:gd name="connsiteY0" fmla="*/ 0 h 821000"/>
              <a:gd name="connsiteX1" fmla="*/ 1527060 w 1527060"/>
              <a:gd name="connsiteY1" fmla="*/ 0 h 821000"/>
              <a:gd name="connsiteX2" fmla="*/ 1527060 w 1527060"/>
              <a:gd name="connsiteY2" fmla="*/ 821000 h 821000"/>
              <a:gd name="connsiteX3" fmla="*/ 0 w 1527060"/>
              <a:gd name="connsiteY3" fmla="*/ 821000 h 821000"/>
              <a:gd name="connsiteX4" fmla="*/ 0 w 1527060"/>
              <a:gd name="connsiteY4" fmla="*/ 0 h 82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060" h="821000">
                <a:moveTo>
                  <a:pt x="0" y="0"/>
                </a:moveTo>
                <a:lnTo>
                  <a:pt x="1527060" y="0"/>
                </a:lnTo>
                <a:lnTo>
                  <a:pt x="1527060" y="821000"/>
                </a:lnTo>
                <a:lnTo>
                  <a:pt x="0" y="821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22860" tIns="22860" rIns="22860" bIns="22860" numCol="1" spcCol="1270" anchor="t" anchorCtr="0">
            <a:noAutofit/>
          </a:bodyPr>
          <a:lstStyle/>
          <a:p>
            <a:pPr marL="171450" marR="0" lvl="0" indent="-171450" defTabSz="2667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prstClr val="white"/>
              </a:buClr>
              <a:buSzPct val="12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Definition</a:t>
            </a:r>
          </a:p>
          <a:p>
            <a:pPr marL="171450" marR="0" lvl="0" indent="-171450" defTabSz="2667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prstClr val="white"/>
              </a:buClr>
              <a:buSzPct val="12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Landkarte</a:t>
            </a:r>
          </a:p>
          <a:p>
            <a:pPr marL="171450" marR="0" lvl="0" indent="-171450" defTabSz="2667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prstClr val="white"/>
              </a:buClr>
              <a:buSzPct val="12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Anwendungsbeispiele</a:t>
            </a:r>
          </a:p>
          <a:p>
            <a:pPr marL="171450" marR="0" lvl="0" indent="-171450" defTabSz="2667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prstClr val="white"/>
              </a:buClr>
              <a:buSzPct val="12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Rechtliche Einordnung</a:t>
            </a:r>
          </a:p>
          <a:p>
            <a:pPr marL="171450" marR="0" lvl="0" indent="-171450" defTabSz="2667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prstClr val="white"/>
              </a:buClr>
              <a:buSzPct val="12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Glossar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C42E60D-EE63-281E-D026-B435FE2774E5}"/>
              </a:ext>
            </a:extLst>
          </p:cNvPr>
          <p:cNvSpPr/>
          <p:nvPr/>
        </p:nvSpPr>
        <p:spPr>
          <a:xfrm>
            <a:off x="5388069" y="3429000"/>
            <a:ext cx="1382948" cy="714048"/>
          </a:xfrm>
          <a:custGeom>
            <a:avLst/>
            <a:gdLst>
              <a:gd name="connsiteX0" fmla="*/ 0 w 1477800"/>
              <a:gd name="connsiteY0" fmla="*/ 0 h 821000"/>
              <a:gd name="connsiteX1" fmla="*/ 1477800 w 1477800"/>
              <a:gd name="connsiteY1" fmla="*/ 0 h 821000"/>
              <a:gd name="connsiteX2" fmla="*/ 1477800 w 1477800"/>
              <a:gd name="connsiteY2" fmla="*/ 821000 h 821000"/>
              <a:gd name="connsiteX3" fmla="*/ 0 w 1477800"/>
              <a:gd name="connsiteY3" fmla="*/ 821000 h 821000"/>
              <a:gd name="connsiteX4" fmla="*/ 0 w 1477800"/>
              <a:gd name="connsiteY4" fmla="*/ 0 h 82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7800" h="821000">
                <a:moveTo>
                  <a:pt x="0" y="0"/>
                </a:moveTo>
                <a:lnTo>
                  <a:pt x="1477800" y="0"/>
                </a:lnTo>
                <a:lnTo>
                  <a:pt x="1477800" y="821000"/>
                </a:lnTo>
                <a:lnTo>
                  <a:pt x="0" y="821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22860" tIns="22860" rIns="22860" bIns="22860" numCol="1" spcCol="1270" anchor="t" anchorCtr="0">
            <a:noAutofit/>
          </a:bodyPr>
          <a:lstStyle/>
          <a:p>
            <a:pPr marL="171450" marR="0" lvl="0" indent="-171450" defTabSz="2667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prstClr val="white"/>
              </a:buClr>
              <a:buSzPct val="12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Visionserstellung</a:t>
            </a:r>
          </a:p>
          <a:p>
            <a:pPr marL="171450" marR="0" lvl="0" indent="-171450" defTabSz="2667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prstClr val="white"/>
              </a:buClr>
              <a:buSzPct val="12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Tangible Trustee </a:t>
            </a:r>
            <a:b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</a:b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Design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278A50-5521-6721-2992-057EAC27796F}"/>
              </a:ext>
            </a:extLst>
          </p:cNvPr>
          <p:cNvSpPr/>
          <p:nvPr/>
        </p:nvSpPr>
        <p:spPr>
          <a:xfrm>
            <a:off x="7333871" y="2392685"/>
            <a:ext cx="1187592" cy="821000"/>
          </a:xfrm>
          <a:custGeom>
            <a:avLst/>
            <a:gdLst>
              <a:gd name="connsiteX0" fmla="*/ 0 w 1527060"/>
              <a:gd name="connsiteY0" fmla="*/ 0 h 821000"/>
              <a:gd name="connsiteX1" fmla="*/ 1527060 w 1527060"/>
              <a:gd name="connsiteY1" fmla="*/ 0 h 821000"/>
              <a:gd name="connsiteX2" fmla="*/ 1527060 w 1527060"/>
              <a:gd name="connsiteY2" fmla="*/ 821000 h 821000"/>
              <a:gd name="connsiteX3" fmla="*/ 0 w 1527060"/>
              <a:gd name="connsiteY3" fmla="*/ 821000 h 821000"/>
              <a:gd name="connsiteX4" fmla="*/ 0 w 1527060"/>
              <a:gd name="connsiteY4" fmla="*/ 0 h 82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060" h="821000">
                <a:moveTo>
                  <a:pt x="0" y="0"/>
                </a:moveTo>
                <a:lnTo>
                  <a:pt x="1527060" y="0"/>
                </a:lnTo>
                <a:lnTo>
                  <a:pt x="1527060" y="821000"/>
                </a:lnTo>
                <a:lnTo>
                  <a:pt x="0" y="821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22860" tIns="22860" rIns="22860" bIns="22860" numCol="1" spcCol="1270" anchor="t" anchorCtr="0">
            <a:noAutofit/>
          </a:bodyPr>
          <a:lstStyle/>
          <a:p>
            <a:pPr marL="171450" marR="0" lvl="0" indent="-171450" defTabSz="2667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prstClr val="white"/>
              </a:buClr>
              <a:buSzPct val="12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Anforderungen</a:t>
            </a:r>
          </a:p>
          <a:p>
            <a:pPr marL="171450" marR="0" lvl="0" indent="-171450" defTabSz="2667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prstClr val="white"/>
              </a:buClr>
              <a:buSzPct val="12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Sicherheit und Datenschutz</a:t>
            </a:r>
          </a:p>
          <a:p>
            <a:pPr marL="171450" marR="0" lvl="0" indent="-171450" defTabSz="2667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prstClr val="white"/>
              </a:buClr>
              <a:buSzPct val="12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UI-Gestaltung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CB16514-C653-CBAA-7DE6-F9A2D1533D00}"/>
              </a:ext>
            </a:extLst>
          </p:cNvPr>
          <p:cNvSpPr/>
          <p:nvPr/>
        </p:nvSpPr>
        <p:spPr>
          <a:xfrm>
            <a:off x="9229520" y="3256509"/>
            <a:ext cx="1477800" cy="821000"/>
          </a:xfrm>
          <a:custGeom>
            <a:avLst/>
            <a:gdLst>
              <a:gd name="connsiteX0" fmla="*/ 0 w 1477800"/>
              <a:gd name="connsiteY0" fmla="*/ 0 h 821000"/>
              <a:gd name="connsiteX1" fmla="*/ 1477800 w 1477800"/>
              <a:gd name="connsiteY1" fmla="*/ 0 h 821000"/>
              <a:gd name="connsiteX2" fmla="*/ 1477800 w 1477800"/>
              <a:gd name="connsiteY2" fmla="*/ 821000 h 821000"/>
              <a:gd name="connsiteX3" fmla="*/ 0 w 1477800"/>
              <a:gd name="connsiteY3" fmla="*/ 821000 h 821000"/>
              <a:gd name="connsiteX4" fmla="*/ 0 w 1477800"/>
              <a:gd name="connsiteY4" fmla="*/ 0 h 82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7800" h="821000">
                <a:moveTo>
                  <a:pt x="0" y="0"/>
                </a:moveTo>
                <a:lnTo>
                  <a:pt x="1477800" y="0"/>
                </a:lnTo>
                <a:lnTo>
                  <a:pt x="1477800" y="821000"/>
                </a:lnTo>
                <a:lnTo>
                  <a:pt x="0" y="821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22860" tIns="22860" rIns="22860" bIns="22860" numCol="1" spcCol="1270" anchor="t" anchorCtr="0">
            <a:noAutofit/>
          </a:bodyPr>
          <a:lstStyle/>
          <a:p>
            <a:pPr marL="171450" marR="0" lvl="0" indent="-171450" defTabSz="2667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prstClr val="white"/>
              </a:buClr>
              <a:buSzPct val="12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Handlungs-empfehlungen</a:t>
            </a:r>
          </a:p>
        </p:txBody>
      </p:sp>
    </p:spTree>
    <p:extLst>
      <p:ext uri="{BB962C8B-B14F-4D97-AF65-F5344CB8AC3E}">
        <p14:creationId xmlns:p14="http://schemas.microsoft.com/office/powerpoint/2010/main" val="40292450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Fraunhofer_Color">
      <a:dk1>
        <a:sysClr val="windowText" lastClr="000000"/>
      </a:dk1>
      <a:lt1>
        <a:sysClr val="window" lastClr="FFFFFF"/>
      </a:lt1>
      <a:dk2>
        <a:srgbClr val="F58220"/>
      </a:dk2>
      <a:lt2>
        <a:srgbClr val="A6BBC8"/>
      </a:lt2>
      <a:accent1>
        <a:srgbClr val="179C7D"/>
      </a:accent1>
      <a:accent2>
        <a:srgbClr val="005B7F"/>
      </a:accent2>
      <a:accent3>
        <a:srgbClr val="A6BBC8"/>
      </a:accent3>
      <a:accent4>
        <a:srgbClr val="008598"/>
      </a:accent4>
      <a:accent5>
        <a:srgbClr val="39C1CD"/>
      </a:accent5>
      <a:accent6>
        <a:srgbClr val="B2D235"/>
      </a:accent6>
      <a:hlink>
        <a:srgbClr val="179C7D"/>
      </a:hlink>
      <a:folHlink>
        <a:srgbClr val="005B7F"/>
      </a:folHlink>
    </a:clrScheme>
    <a:fontScheme name="Fraunhofer_Fonts">
      <a:majorFont>
        <a:latin typeface="Frutiger LT Com 65 Bold"/>
        <a:ea typeface=""/>
        <a:cs typeface=""/>
      </a:majorFont>
      <a:minorFont>
        <a:latin typeface="Frutiger LT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Fraunhofer_Color">
      <a:dk1>
        <a:sysClr val="windowText" lastClr="000000"/>
      </a:dk1>
      <a:lt1>
        <a:sysClr val="window" lastClr="FFFFFF"/>
      </a:lt1>
      <a:dk2>
        <a:srgbClr val="F58220"/>
      </a:dk2>
      <a:lt2>
        <a:srgbClr val="A6BBC8"/>
      </a:lt2>
      <a:accent1>
        <a:srgbClr val="179C7D"/>
      </a:accent1>
      <a:accent2>
        <a:srgbClr val="005B7F"/>
      </a:accent2>
      <a:accent3>
        <a:srgbClr val="A6BBC8"/>
      </a:accent3>
      <a:accent4>
        <a:srgbClr val="008598"/>
      </a:accent4>
      <a:accent5>
        <a:srgbClr val="39C1CD"/>
      </a:accent5>
      <a:accent6>
        <a:srgbClr val="B2D235"/>
      </a:accent6>
      <a:hlink>
        <a:srgbClr val="179C7D"/>
      </a:hlink>
      <a:folHlink>
        <a:srgbClr val="005B7F"/>
      </a:folHlink>
    </a:clrScheme>
    <a:fontScheme name="Fraunhofer_Fonts">
      <a:majorFont>
        <a:latin typeface="Frutiger LT Com 65 Bold"/>
        <a:ea typeface=""/>
        <a:cs typeface=""/>
      </a:majorFont>
      <a:minorFont>
        <a:latin typeface="Frutiger LT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PP_190122_Fraunhofer_Master_16-9 (2)</Template>
  <TotalTime>0</TotalTime>
  <Words>30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Frutiger LT Com 45 Light</vt:lpstr>
      <vt:lpstr>Frutiger LT Com 65 Bold</vt:lpstr>
      <vt:lpstr>Wingdings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2023-12-15T08:39:23Z</dcterms:created>
  <dcterms:modified xsi:type="dcterms:W3CDTF">2023-12-15T08:39:33Z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Restricted</vt:lpwstr>
  </property>
</Properties>
</file>