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howGuides="1">
      <p:cViewPr varScale="1">
        <p:scale>
          <a:sx n="116" d="100"/>
          <a:sy n="116" d="100"/>
        </p:scale>
        <p:origin x="138" y="3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214CC53-4380-4DDF-94B4-B6E37B08E844}" type="doc">
      <dgm:prSet loTypeId="urn:microsoft.com/office/officeart/2005/8/layout/orgChart1" loCatId="hierarchy" qsTypeId="urn:microsoft.com/office/officeart/2005/8/quickstyle/simple1" qsCatId="simple" csTypeId="urn:microsoft.com/office/officeart/2005/8/colors/accent1_5" csCatId="accent1" phldr="1"/>
      <dgm:spPr/>
      <dgm:t>
        <a:bodyPr/>
        <a:lstStyle/>
        <a:p>
          <a:endParaRPr lang="de-DE"/>
        </a:p>
      </dgm:t>
    </dgm:pt>
    <dgm:pt modelId="{FEFAB429-140F-4824-90C3-9E0B54B1C35C}">
      <dgm:prSet phldrT="[Text]"/>
      <dgm:spPr/>
      <dgm:t>
        <a:bodyPr/>
        <a:lstStyle/>
        <a:p>
          <a:r>
            <a:rPr lang="de-DE" dirty="0"/>
            <a:t>TOM</a:t>
          </a:r>
        </a:p>
      </dgm:t>
    </dgm:pt>
    <dgm:pt modelId="{0831DA88-5218-40F5-B887-7459FBBC9549}" type="parTrans" cxnId="{2DE758C3-9140-4593-8C3B-B393C937AAB6}">
      <dgm:prSet/>
      <dgm:spPr/>
      <dgm:t>
        <a:bodyPr/>
        <a:lstStyle/>
        <a:p>
          <a:endParaRPr lang="de-DE"/>
        </a:p>
      </dgm:t>
    </dgm:pt>
    <dgm:pt modelId="{72D865AC-F08C-40B7-A513-1C6E85BEC4DC}" type="sibTrans" cxnId="{2DE758C3-9140-4593-8C3B-B393C937AAB6}">
      <dgm:prSet/>
      <dgm:spPr/>
      <dgm:t>
        <a:bodyPr/>
        <a:lstStyle/>
        <a:p>
          <a:endParaRPr lang="de-DE"/>
        </a:p>
      </dgm:t>
    </dgm:pt>
    <dgm:pt modelId="{40A60158-0CEC-4477-82D3-E8E48628A586}">
      <dgm:prSet phldrT="[Text]"/>
      <dgm:spPr/>
      <dgm:t>
        <a:bodyPr/>
        <a:lstStyle/>
        <a:p>
          <a:r>
            <a:rPr lang="de-DE" dirty="0"/>
            <a:t>Zugriffs- und Zutrittsberechtigungen</a:t>
          </a:r>
        </a:p>
      </dgm:t>
    </dgm:pt>
    <dgm:pt modelId="{2ED2F3DE-B3E6-49F4-A58B-3FAD3DF86152}" type="parTrans" cxnId="{213D5E84-1ADD-4F99-8E06-0EC5DC36A282}">
      <dgm:prSet/>
      <dgm:spPr/>
      <dgm:t>
        <a:bodyPr/>
        <a:lstStyle/>
        <a:p>
          <a:endParaRPr lang="de-DE"/>
        </a:p>
      </dgm:t>
    </dgm:pt>
    <dgm:pt modelId="{214EF8E5-A27D-4B94-97BA-89C0D0F7C27A}" type="sibTrans" cxnId="{213D5E84-1ADD-4F99-8E06-0EC5DC36A282}">
      <dgm:prSet/>
      <dgm:spPr/>
      <dgm:t>
        <a:bodyPr/>
        <a:lstStyle/>
        <a:p>
          <a:endParaRPr lang="de-DE"/>
        </a:p>
      </dgm:t>
    </dgm:pt>
    <dgm:pt modelId="{63609CAE-1E5E-4C92-AE31-7687483D5DCB}">
      <dgm:prSet phldrT="[Text]"/>
      <dgm:spPr/>
      <dgm:t>
        <a:bodyPr/>
        <a:lstStyle/>
        <a:p>
          <a:r>
            <a:rPr lang="de-DE" dirty="0"/>
            <a:t>Überwachung von Systemschnittstellen, die über Internet erreichbar sind</a:t>
          </a:r>
        </a:p>
      </dgm:t>
    </dgm:pt>
    <dgm:pt modelId="{AD0CE498-3F33-4F99-A723-138538727922}" type="parTrans" cxnId="{FF2DBFC3-4D68-4D9B-BB69-CE76B0825AB0}">
      <dgm:prSet/>
      <dgm:spPr/>
      <dgm:t>
        <a:bodyPr/>
        <a:lstStyle/>
        <a:p>
          <a:endParaRPr lang="de-DE"/>
        </a:p>
      </dgm:t>
    </dgm:pt>
    <dgm:pt modelId="{32D72CC2-8E0D-4623-820A-7DEB8F91AE5E}" type="sibTrans" cxnId="{FF2DBFC3-4D68-4D9B-BB69-CE76B0825AB0}">
      <dgm:prSet/>
      <dgm:spPr/>
      <dgm:t>
        <a:bodyPr/>
        <a:lstStyle/>
        <a:p>
          <a:endParaRPr lang="de-DE"/>
        </a:p>
      </dgm:t>
    </dgm:pt>
    <dgm:pt modelId="{F10A5D9F-48C0-4B3D-AD3D-E357D329EDC1}">
      <dgm:prSet phldrT="[Text]"/>
      <dgm:spPr/>
      <dgm:t>
        <a:bodyPr/>
        <a:lstStyle/>
        <a:p>
          <a:r>
            <a:rPr lang="de-DE" dirty="0"/>
            <a:t>Umsetzung des „Need-</a:t>
          </a:r>
          <a:r>
            <a:rPr lang="de-DE" dirty="0" err="1"/>
            <a:t>to</a:t>
          </a:r>
          <a:r>
            <a:rPr lang="de-DE" dirty="0"/>
            <a:t>-</a:t>
          </a:r>
          <a:r>
            <a:rPr lang="de-DE" dirty="0" err="1"/>
            <a:t>Know</a:t>
          </a:r>
          <a:r>
            <a:rPr lang="de-DE" dirty="0"/>
            <a:t>“-Prinzips</a:t>
          </a:r>
        </a:p>
      </dgm:t>
    </dgm:pt>
    <dgm:pt modelId="{58462312-E53F-484C-A6AD-E7B13A29C6DE}" type="parTrans" cxnId="{7ABD41F2-B4F4-4543-9426-7FD6B9005529}">
      <dgm:prSet/>
      <dgm:spPr/>
      <dgm:t>
        <a:bodyPr/>
        <a:lstStyle/>
        <a:p>
          <a:endParaRPr lang="de-DE"/>
        </a:p>
      </dgm:t>
    </dgm:pt>
    <dgm:pt modelId="{5376AF02-A44D-40D9-9F2D-F228697F3ABA}" type="sibTrans" cxnId="{7ABD41F2-B4F4-4543-9426-7FD6B9005529}">
      <dgm:prSet/>
      <dgm:spPr/>
      <dgm:t>
        <a:bodyPr/>
        <a:lstStyle/>
        <a:p>
          <a:endParaRPr lang="de-DE"/>
        </a:p>
      </dgm:t>
    </dgm:pt>
    <dgm:pt modelId="{E9C19C4F-414C-445E-94B3-EC6964E28912}">
      <dgm:prSet phldrT="[Text]"/>
      <dgm:spPr/>
      <dgm:t>
        <a:bodyPr/>
        <a:lstStyle/>
        <a:p>
          <a:r>
            <a:rPr lang="de-DE" dirty="0"/>
            <a:t>Fortlaufende Überprüfung des Sicherheitskonzepts</a:t>
          </a:r>
        </a:p>
      </dgm:t>
    </dgm:pt>
    <dgm:pt modelId="{93CAD472-447A-4C40-B6E7-722C8AFA0E08}" type="parTrans" cxnId="{0D46555F-1400-4F9B-96AB-79058BDA5B8E}">
      <dgm:prSet/>
      <dgm:spPr/>
      <dgm:t>
        <a:bodyPr/>
        <a:lstStyle/>
        <a:p>
          <a:endParaRPr lang="de-DE"/>
        </a:p>
      </dgm:t>
    </dgm:pt>
    <dgm:pt modelId="{A1631126-C408-413D-B366-17EF85D9C8F6}" type="sibTrans" cxnId="{0D46555F-1400-4F9B-96AB-79058BDA5B8E}">
      <dgm:prSet/>
      <dgm:spPr/>
      <dgm:t>
        <a:bodyPr/>
        <a:lstStyle/>
        <a:p>
          <a:endParaRPr lang="de-DE"/>
        </a:p>
      </dgm:t>
    </dgm:pt>
    <dgm:pt modelId="{0C4A5935-7FB2-4AC7-AD9C-FED5E37D48A0}">
      <dgm:prSet phldrT="[Text]" phldr="1"/>
      <dgm:spPr/>
      <dgm:t>
        <a:bodyPr/>
        <a:lstStyle/>
        <a:p>
          <a:endParaRPr lang="de-DE"/>
        </a:p>
      </dgm:t>
    </dgm:pt>
    <dgm:pt modelId="{766902FA-A479-40D5-B6C5-73E7638AAEED}" type="parTrans" cxnId="{895481F7-523A-4E3A-8CCD-C9E4D39B3113}">
      <dgm:prSet/>
      <dgm:spPr/>
      <dgm:t>
        <a:bodyPr/>
        <a:lstStyle/>
        <a:p>
          <a:endParaRPr lang="de-DE"/>
        </a:p>
      </dgm:t>
    </dgm:pt>
    <dgm:pt modelId="{70EAF8B9-8041-41E0-8533-9CAE0FB5AEAF}" type="sibTrans" cxnId="{895481F7-523A-4E3A-8CCD-C9E4D39B3113}">
      <dgm:prSet/>
      <dgm:spPr/>
      <dgm:t>
        <a:bodyPr/>
        <a:lstStyle/>
        <a:p>
          <a:endParaRPr lang="de-DE"/>
        </a:p>
      </dgm:t>
    </dgm:pt>
    <dgm:pt modelId="{C6D4CCF7-75A1-4EBD-8542-087FE343039F}">
      <dgm:prSet phldrT="[Text]"/>
      <dgm:spPr/>
      <dgm:t>
        <a:bodyPr/>
        <a:lstStyle/>
        <a:p>
          <a:r>
            <a:rPr lang="de-DE" dirty="0"/>
            <a:t>Passwortverwaltung</a:t>
          </a:r>
        </a:p>
      </dgm:t>
    </dgm:pt>
    <dgm:pt modelId="{976E7CAC-92A7-41AB-AF21-25C51DF174BB}" type="parTrans" cxnId="{CC0602DA-161D-4A7B-9CCB-AEE2E7048B74}">
      <dgm:prSet/>
      <dgm:spPr/>
      <dgm:t>
        <a:bodyPr/>
        <a:lstStyle/>
        <a:p>
          <a:endParaRPr lang="de-DE"/>
        </a:p>
      </dgm:t>
    </dgm:pt>
    <dgm:pt modelId="{F313787E-E1B1-4010-9B67-8F75EA5878BB}" type="sibTrans" cxnId="{CC0602DA-161D-4A7B-9CCB-AEE2E7048B74}">
      <dgm:prSet/>
      <dgm:spPr/>
      <dgm:t>
        <a:bodyPr/>
        <a:lstStyle/>
        <a:p>
          <a:endParaRPr lang="de-DE"/>
        </a:p>
      </dgm:t>
    </dgm:pt>
    <dgm:pt modelId="{4A68B67A-EA9D-4911-82DA-3323AE3340B3}">
      <dgm:prSet phldrT="[Text]"/>
      <dgm:spPr/>
      <dgm:t>
        <a:bodyPr/>
        <a:lstStyle/>
        <a:p>
          <a:r>
            <a:rPr lang="de-DE" dirty="0"/>
            <a:t>Sicherer Aufbewahrungsort der technischen Systeme</a:t>
          </a:r>
        </a:p>
      </dgm:t>
    </dgm:pt>
    <dgm:pt modelId="{5E42BE81-1A08-41BE-B3FB-EBE45DCD65A1}" type="parTrans" cxnId="{C6046EBB-F4FF-49C3-AEDC-B0C31CABAA44}">
      <dgm:prSet/>
      <dgm:spPr/>
      <dgm:t>
        <a:bodyPr/>
        <a:lstStyle/>
        <a:p>
          <a:endParaRPr lang="de-DE"/>
        </a:p>
      </dgm:t>
    </dgm:pt>
    <dgm:pt modelId="{AA20C00A-86F9-4262-832F-90EBD6561C90}" type="sibTrans" cxnId="{C6046EBB-F4FF-49C3-AEDC-B0C31CABAA44}">
      <dgm:prSet/>
      <dgm:spPr/>
      <dgm:t>
        <a:bodyPr/>
        <a:lstStyle/>
        <a:p>
          <a:endParaRPr lang="de-DE"/>
        </a:p>
      </dgm:t>
    </dgm:pt>
    <dgm:pt modelId="{82F3651D-8D78-4433-9BD7-5E1341906F6D}">
      <dgm:prSet phldrT="[Text]"/>
      <dgm:spPr/>
      <dgm:t>
        <a:bodyPr/>
        <a:lstStyle/>
        <a:p>
          <a:r>
            <a:rPr lang="de-DE" dirty="0"/>
            <a:t>Dokumentation von Zugriffsberechtigungen</a:t>
          </a:r>
        </a:p>
      </dgm:t>
    </dgm:pt>
    <dgm:pt modelId="{1A2018EF-F7B4-4436-A2B0-3DE803FAA350}" type="parTrans" cxnId="{040CDD66-7025-4A99-9619-4C92C960E60E}">
      <dgm:prSet/>
      <dgm:spPr/>
      <dgm:t>
        <a:bodyPr/>
        <a:lstStyle/>
        <a:p>
          <a:endParaRPr lang="de-DE"/>
        </a:p>
      </dgm:t>
    </dgm:pt>
    <dgm:pt modelId="{84F77654-C9EF-4E02-A17D-4BA7A86BB06F}" type="sibTrans" cxnId="{040CDD66-7025-4A99-9619-4C92C960E60E}">
      <dgm:prSet/>
      <dgm:spPr/>
      <dgm:t>
        <a:bodyPr/>
        <a:lstStyle/>
        <a:p>
          <a:endParaRPr lang="de-DE"/>
        </a:p>
      </dgm:t>
    </dgm:pt>
    <dgm:pt modelId="{079DE57D-4B8B-47ED-896E-AE2E57EEB045}">
      <dgm:prSet phldrT="[Text]"/>
      <dgm:spPr/>
      <dgm:t>
        <a:bodyPr/>
        <a:lstStyle/>
        <a:p>
          <a:r>
            <a:rPr lang="de-DE" dirty="0"/>
            <a:t>Löschungs- und Kopierschutz</a:t>
          </a:r>
        </a:p>
      </dgm:t>
    </dgm:pt>
    <dgm:pt modelId="{7AF27613-399F-4F32-8B0D-8A576D039969}" type="parTrans" cxnId="{C3B31E67-FB2A-487C-ADBA-DAE45848E25D}">
      <dgm:prSet/>
      <dgm:spPr/>
      <dgm:t>
        <a:bodyPr/>
        <a:lstStyle/>
        <a:p>
          <a:endParaRPr lang="de-DE"/>
        </a:p>
      </dgm:t>
    </dgm:pt>
    <dgm:pt modelId="{2050F2C2-E61D-4B8A-86D9-F22A7B81ABA7}" type="sibTrans" cxnId="{C3B31E67-FB2A-487C-ADBA-DAE45848E25D}">
      <dgm:prSet/>
      <dgm:spPr/>
      <dgm:t>
        <a:bodyPr/>
        <a:lstStyle/>
        <a:p>
          <a:endParaRPr lang="de-DE"/>
        </a:p>
      </dgm:t>
    </dgm:pt>
    <dgm:pt modelId="{3D9673A8-F27A-4DFF-96C5-7E7E345E414E}">
      <dgm:prSet phldrT="[Text]"/>
      <dgm:spPr/>
      <dgm:t>
        <a:bodyPr/>
        <a:lstStyle/>
        <a:p>
          <a:r>
            <a:rPr lang="de-DE" dirty="0"/>
            <a:t>Sicherheit und Sicherheitskontrolle</a:t>
          </a:r>
        </a:p>
      </dgm:t>
    </dgm:pt>
    <dgm:pt modelId="{10FF3CF1-FD10-40FF-B04C-CFDF5C25AD52}" type="parTrans" cxnId="{AE33D730-D5D7-4A04-B8E2-7DB52E5E1156}">
      <dgm:prSet/>
      <dgm:spPr/>
      <dgm:t>
        <a:bodyPr/>
        <a:lstStyle/>
        <a:p>
          <a:endParaRPr lang="de-DE"/>
        </a:p>
      </dgm:t>
    </dgm:pt>
    <dgm:pt modelId="{82B843E8-98C5-4C5F-8313-FF5E8C834532}" type="sibTrans" cxnId="{AE33D730-D5D7-4A04-B8E2-7DB52E5E1156}">
      <dgm:prSet/>
      <dgm:spPr/>
      <dgm:t>
        <a:bodyPr/>
        <a:lstStyle/>
        <a:p>
          <a:endParaRPr lang="de-DE"/>
        </a:p>
      </dgm:t>
    </dgm:pt>
    <dgm:pt modelId="{1BEB2142-221F-463E-A513-00E65DFB2490}">
      <dgm:prSet phldrT="[Text]"/>
      <dgm:spPr/>
      <dgm:t>
        <a:bodyPr/>
        <a:lstStyle/>
        <a:p>
          <a:r>
            <a:rPr lang="de-DE" dirty="0"/>
            <a:t>(faktische) Beaufsichtigung von Dienstleistungen</a:t>
          </a:r>
        </a:p>
      </dgm:t>
    </dgm:pt>
    <dgm:pt modelId="{302830A0-5C15-406B-8CCE-91685497E25F}" type="parTrans" cxnId="{1FDFDCEF-EE40-46CB-84CB-0EE5F8A1637D}">
      <dgm:prSet/>
      <dgm:spPr/>
      <dgm:t>
        <a:bodyPr/>
        <a:lstStyle/>
        <a:p>
          <a:endParaRPr lang="de-DE"/>
        </a:p>
      </dgm:t>
    </dgm:pt>
    <dgm:pt modelId="{0CD3C8CB-3F04-47C0-9787-C29925024A1F}" type="sibTrans" cxnId="{1FDFDCEF-EE40-46CB-84CB-0EE5F8A1637D}">
      <dgm:prSet/>
      <dgm:spPr/>
      <dgm:t>
        <a:bodyPr/>
        <a:lstStyle/>
        <a:p>
          <a:endParaRPr lang="de-DE"/>
        </a:p>
      </dgm:t>
    </dgm:pt>
    <dgm:pt modelId="{88FD8D7F-B2D9-4586-A1B6-EC283A5A8677}">
      <dgm:prSet phldrT="[Text]"/>
      <dgm:spPr/>
      <dgm:t>
        <a:bodyPr/>
        <a:lstStyle/>
        <a:p>
          <a:r>
            <a:rPr lang="de-DE" dirty="0"/>
            <a:t>Pseudonymisierung und Anonymisierung</a:t>
          </a:r>
        </a:p>
      </dgm:t>
    </dgm:pt>
    <dgm:pt modelId="{C2057514-15F0-4902-8858-BDE8F36DC1DB}" type="parTrans" cxnId="{E84ACA16-0C9F-4804-B13A-B7C26AA4C22D}">
      <dgm:prSet/>
      <dgm:spPr/>
      <dgm:t>
        <a:bodyPr/>
        <a:lstStyle/>
        <a:p>
          <a:endParaRPr lang="de-DE"/>
        </a:p>
      </dgm:t>
    </dgm:pt>
    <dgm:pt modelId="{46B32188-C4BC-4E6C-BAC7-223D6FA4F29B}" type="sibTrans" cxnId="{E84ACA16-0C9F-4804-B13A-B7C26AA4C22D}">
      <dgm:prSet/>
      <dgm:spPr/>
      <dgm:t>
        <a:bodyPr/>
        <a:lstStyle/>
        <a:p>
          <a:endParaRPr lang="de-DE"/>
        </a:p>
      </dgm:t>
    </dgm:pt>
    <dgm:pt modelId="{5BADF961-2463-4794-B79C-9ACD86806254}">
      <dgm:prSet phldrT="[Text]"/>
      <dgm:spPr/>
      <dgm:t>
        <a:bodyPr/>
        <a:lstStyle/>
        <a:p>
          <a:r>
            <a:rPr lang="de-DE" dirty="0"/>
            <a:t>Datentrennungskontrolle</a:t>
          </a:r>
        </a:p>
      </dgm:t>
    </dgm:pt>
    <dgm:pt modelId="{FDE328F0-9C15-43C2-8800-C2C484819392}" type="parTrans" cxnId="{2C97A659-A744-420B-8FBE-D50BB33EF894}">
      <dgm:prSet/>
      <dgm:spPr/>
      <dgm:t>
        <a:bodyPr/>
        <a:lstStyle/>
        <a:p>
          <a:endParaRPr lang="de-DE"/>
        </a:p>
      </dgm:t>
    </dgm:pt>
    <dgm:pt modelId="{0E88896C-327E-4DC8-99DD-7270810CEC17}" type="sibTrans" cxnId="{2C97A659-A744-420B-8FBE-D50BB33EF894}">
      <dgm:prSet/>
      <dgm:spPr/>
      <dgm:t>
        <a:bodyPr/>
        <a:lstStyle/>
        <a:p>
          <a:endParaRPr lang="de-DE"/>
        </a:p>
      </dgm:t>
    </dgm:pt>
    <dgm:pt modelId="{A34B80EF-289E-44B8-8537-20A31D11DB63}">
      <dgm:prSet phldrT="[Text]"/>
      <dgm:spPr/>
      <dgm:t>
        <a:bodyPr/>
        <a:lstStyle/>
        <a:p>
          <a:r>
            <a:rPr lang="de-DE" dirty="0"/>
            <a:t>Trennung nach Verarbeitungszwecken</a:t>
          </a:r>
        </a:p>
      </dgm:t>
    </dgm:pt>
    <dgm:pt modelId="{0B999C06-D3C5-41C3-BA8D-FA83EC112959}" type="parTrans" cxnId="{138D8528-CE9A-4A19-96EF-24ABC84F9969}">
      <dgm:prSet/>
      <dgm:spPr/>
      <dgm:t>
        <a:bodyPr/>
        <a:lstStyle/>
        <a:p>
          <a:endParaRPr lang="de-DE"/>
        </a:p>
      </dgm:t>
    </dgm:pt>
    <dgm:pt modelId="{A3B38333-ABB5-4CB3-A8A0-172DD46F5781}" type="sibTrans" cxnId="{138D8528-CE9A-4A19-96EF-24ABC84F9969}">
      <dgm:prSet/>
      <dgm:spPr/>
      <dgm:t>
        <a:bodyPr/>
        <a:lstStyle/>
        <a:p>
          <a:endParaRPr lang="de-DE"/>
        </a:p>
      </dgm:t>
    </dgm:pt>
    <dgm:pt modelId="{D91EBBD0-A6FF-486E-AE4F-39ABA6AC3B98}">
      <dgm:prSet phldrT="[Text]"/>
      <dgm:spPr/>
      <dgm:t>
        <a:bodyPr/>
        <a:lstStyle/>
        <a:p>
          <a:r>
            <a:rPr lang="de-DE" dirty="0"/>
            <a:t>Weitergabe- und Übermittlungskontrolle</a:t>
          </a:r>
        </a:p>
      </dgm:t>
    </dgm:pt>
    <dgm:pt modelId="{0AED06C4-5C06-459A-A533-714C56694029}" type="parTrans" cxnId="{EC91904B-581C-4403-88B8-A937BD1AE323}">
      <dgm:prSet/>
      <dgm:spPr/>
      <dgm:t>
        <a:bodyPr/>
        <a:lstStyle/>
        <a:p>
          <a:endParaRPr lang="de-DE"/>
        </a:p>
      </dgm:t>
    </dgm:pt>
    <dgm:pt modelId="{FBADA917-82AA-4CDF-9014-D82F3312C401}" type="sibTrans" cxnId="{EC91904B-581C-4403-88B8-A937BD1AE323}">
      <dgm:prSet/>
      <dgm:spPr/>
      <dgm:t>
        <a:bodyPr/>
        <a:lstStyle/>
        <a:p>
          <a:endParaRPr lang="de-DE"/>
        </a:p>
      </dgm:t>
    </dgm:pt>
    <dgm:pt modelId="{EE37D59C-C7F3-427D-ACE8-9674E4D500AF}">
      <dgm:prSet phldrT="[Text]"/>
      <dgm:spPr/>
      <dgm:t>
        <a:bodyPr/>
        <a:lstStyle/>
        <a:p>
          <a:r>
            <a:rPr lang="de-DE" dirty="0"/>
            <a:t>Überwachung der Sicherheit des Transportwegs</a:t>
          </a:r>
        </a:p>
      </dgm:t>
    </dgm:pt>
    <dgm:pt modelId="{2E21A0EE-9A4A-4AAD-8301-113EFB953D66}" type="parTrans" cxnId="{4A2ADC08-9584-4A60-876E-FD069344EB12}">
      <dgm:prSet/>
      <dgm:spPr/>
      <dgm:t>
        <a:bodyPr/>
        <a:lstStyle/>
        <a:p>
          <a:endParaRPr lang="de-DE"/>
        </a:p>
      </dgm:t>
    </dgm:pt>
    <dgm:pt modelId="{EA18552C-E012-4F8F-8BCD-9F8467805A07}" type="sibTrans" cxnId="{4A2ADC08-9584-4A60-876E-FD069344EB12}">
      <dgm:prSet/>
      <dgm:spPr/>
      <dgm:t>
        <a:bodyPr/>
        <a:lstStyle/>
        <a:p>
          <a:endParaRPr lang="de-DE"/>
        </a:p>
      </dgm:t>
    </dgm:pt>
    <dgm:pt modelId="{3CBA149E-EFB0-4B0B-A3CC-8E3886C6CECF}">
      <dgm:prSet phldrT="[Text]"/>
      <dgm:spPr/>
      <dgm:t>
        <a:bodyPr/>
        <a:lstStyle/>
        <a:p>
          <a:r>
            <a:rPr lang="de-DE" dirty="0"/>
            <a:t>Vertragliche Verpflichtungen intern und extern</a:t>
          </a:r>
        </a:p>
      </dgm:t>
    </dgm:pt>
    <dgm:pt modelId="{2857C81D-5D54-4B28-8ECC-B565D21C6D80}" type="parTrans" cxnId="{D8C2E12A-CB60-4273-9ECC-20A80DA1E43F}">
      <dgm:prSet/>
      <dgm:spPr/>
      <dgm:t>
        <a:bodyPr/>
        <a:lstStyle/>
        <a:p>
          <a:endParaRPr lang="de-DE"/>
        </a:p>
      </dgm:t>
    </dgm:pt>
    <dgm:pt modelId="{0EEDBD69-A710-48E1-BD8A-27482B481ACF}" type="sibTrans" cxnId="{D8C2E12A-CB60-4273-9ECC-20A80DA1E43F}">
      <dgm:prSet/>
      <dgm:spPr/>
      <dgm:t>
        <a:bodyPr/>
        <a:lstStyle/>
        <a:p>
          <a:endParaRPr lang="de-DE"/>
        </a:p>
      </dgm:t>
    </dgm:pt>
    <dgm:pt modelId="{D473C820-A20A-4237-99C2-607694A6DCD7}">
      <dgm:prSet phldrT="[Text]"/>
      <dgm:spPr/>
      <dgm:t>
        <a:bodyPr/>
        <a:lstStyle/>
        <a:p>
          <a:r>
            <a:rPr lang="de-DE" dirty="0"/>
            <a:t>Auflistung und Kontrolle von Stellen, die Einblick erhalten</a:t>
          </a:r>
        </a:p>
      </dgm:t>
    </dgm:pt>
    <dgm:pt modelId="{597A2724-BA29-40A5-B55A-5A03A90EA5DE}" type="parTrans" cxnId="{D88C297E-685B-44E4-BBF2-E274754F4BC7}">
      <dgm:prSet/>
      <dgm:spPr/>
      <dgm:t>
        <a:bodyPr/>
        <a:lstStyle/>
        <a:p>
          <a:endParaRPr lang="de-DE"/>
        </a:p>
      </dgm:t>
    </dgm:pt>
    <dgm:pt modelId="{F957F236-2115-4EB4-8A05-69794F25C512}" type="sibTrans" cxnId="{D88C297E-685B-44E4-BBF2-E274754F4BC7}">
      <dgm:prSet/>
      <dgm:spPr/>
      <dgm:t>
        <a:bodyPr/>
        <a:lstStyle/>
        <a:p>
          <a:endParaRPr lang="de-DE"/>
        </a:p>
      </dgm:t>
    </dgm:pt>
    <dgm:pt modelId="{5F8C2101-7729-49D0-BF9F-34DC12EFED7B}">
      <dgm:prSet phldrT="[Text]"/>
      <dgm:spPr/>
      <dgm:t>
        <a:bodyPr/>
        <a:lstStyle/>
        <a:p>
          <a:r>
            <a:rPr lang="de-DE" dirty="0"/>
            <a:t>Transportverschlüsselung</a:t>
          </a:r>
        </a:p>
      </dgm:t>
    </dgm:pt>
    <dgm:pt modelId="{081CB4DC-D9C8-4DB0-82A6-609E04433E23}" type="parTrans" cxnId="{9E1C8ADE-AB66-4C15-A6C0-E68A4015D7E9}">
      <dgm:prSet/>
      <dgm:spPr/>
      <dgm:t>
        <a:bodyPr/>
        <a:lstStyle/>
        <a:p>
          <a:endParaRPr lang="de-DE"/>
        </a:p>
      </dgm:t>
    </dgm:pt>
    <dgm:pt modelId="{CC15000C-511C-4A20-9135-82D0C2008733}" type="sibTrans" cxnId="{9E1C8ADE-AB66-4C15-A6C0-E68A4015D7E9}">
      <dgm:prSet/>
      <dgm:spPr/>
      <dgm:t>
        <a:bodyPr/>
        <a:lstStyle/>
        <a:p>
          <a:endParaRPr lang="de-DE"/>
        </a:p>
      </dgm:t>
    </dgm:pt>
    <dgm:pt modelId="{6F474149-9099-4719-85EF-0DC1DF08B291}">
      <dgm:prSet phldrT="[Text]"/>
      <dgm:spPr/>
      <dgm:t>
        <a:bodyPr/>
        <a:lstStyle/>
        <a:p>
          <a:r>
            <a:rPr lang="de-DE" dirty="0"/>
            <a:t>Schutz der Daten vor Löschung und Beschädigung</a:t>
          </a:r>
        </a:p>
      </dgm:t>
    </dgm:pt>
    <dgm:pt modelId="{A2C870D7-8E8E-4174-AC54-16E2E8CE87C6}" type="parTrans" cxnId="{14D9EB57-540C-420A-8833-F5423A8804AA}">
      <dgm:prSet/>
      <dgm:spPr/>
      <dgm:t>
        <a:bodyPr/>
        <a:lstStyle/>
        <a:p>
          <a:endParaRPr lang="de-DE"/>
        </a:p>
      </dgm:t>
    </dgm:pt>
    <dgm:pt modelId="{5CA1091C-0043-4D8A-AD30-F7783B7689FE}" type="sibTrans" cxnId="{14D9EB57-540C-420A-8833-F5423A8804AA}">
      <dgm:prSet/>
      <dgm:spPr/>
      <dgm:t>
        <a:bodyPr/>
        <a:lstStyle/>
        <a:p>
          <a:endParaRPr lang="de-DE"/>
        </a:p>
      </dgm:t>
    </dgm:pt>
    <dgm:pt modelId="{C553E991-A2DF-4008-8CD4-B9D83ACD2E93}">
      <dgm:prSet phldrT="[Text]"/>
      <dgm:spPr/>
      <dgm:t>
        <a:bodyPr/>
        <a:lstStyle/>
        <a:p>
          <a:r>
            <a:rPr lang="de-DE" dirty="0"/>
            <a:t>Backups in gesetzlich zulässigem Umfang erstellen und überprüfen</a:t>
          </a:r>
        </a:p>
      </dgm:t>
    </dgm:pt>
    <dgm:pt modelId="{BD37E485-F713-470D-9216-8C5FB5756FC8}" type="parTrans" cxnId="{2DA27B0B-E545-4443-8B26-528AFF89A552}">
      <dgm:prSet/>
      <dgm:spPr/>
      <dgm:t>
        <a:bodyPr/>
        <a:lstStyle/>
        <a:p>
          <a:endParaRPr lang="de-DE"/>
        </a:p>
      </dgm:t>
    </dgm:pt>
    <dgm:pt modelId="{BB20DA12-AB61-4A43-8CE7-F5959CEF78E9}" type="sibTrans" cxnId="{2DA27B0B-E545-4443-8B26-528AFF89A552}">
      <dgm:prSet/>
      <dgm:spPr/>
      <dgm:t>
        <a:bodyPr/>
        <a:lstStyle/>
        <a:p>
          <a:endParaRPr lang="de-DE"/>
        </a:p>
      </dgm:t>
    </dgm:pt>
    <dgm:pt modelId="{D73671E8-DCE7-4821-B019-48FF873D73BF}">
      <dgm:prSet phldrT="[Text]"/>
      <dgm:spPr/>
      <dgm:t>
        <a:bodyPr/>
        <a:lstStyle/>
        <a:p>
          <a:r>
            <a:rPr lang="de-DE" dirty="0"/>
            <a:t>Faktischer Schutz technischer Systeme vor Brand, Hitze und Kälte-</a:t>
          </a:r>
        </a:p>
      </dgm:t>
    </dgm:pt>
    <dgm:pt modelId="{78DC50E7-9D82-4704-A25F-488ECDAF3189}" type="parTrans" cxnId="{EBDB67F2-87A9-490C-9C24-5D9112722843}">
      <dgm:prSet/>
      <dgm:spPr/>
      <dgm:t>
        <a:bodyPr/>
        <a:lstStyle/>
        <a:p>
          <a:endParaRPr lang="de-DE"/>
        </a:p>
      </dgm:t>
    </dgm:pt>
    <dgm:pt modelId="{DA9F5DCA-10F4-4DF6-A2DE-4EC52AF0D1E6}" type="sibTrans" cxnId="{EBDB67F2-87A9-490C-9C24-5D9112722843}">
      <dgm:prSet/>
      <dgm:spPr/>
      <dgm:t>
        <a:bodyPr/>
        <a:lstStyle/>
        <a:p>
          <a:endParaRPr lang="de-DE"/>
        </a:p>
      </dgm:t>
    </dgm:pt>
    <dgm:pt modelId="{77BB74CE-1C5B-4905-9F3B-A827DC4416A7}" type="pres">
      <dgm:prSet presAssocID="{3214CC53-4380-4DDF-94B4-B6E37B08E84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786E6DC-8250-45E7-8111-200C661AA45C}" type="pres">
      <dgm:prSet presAssocID="{FEFAB429-140F-4824-90C3-9E0B54B1C35C}" presName="hierRoot1" presStyleCnt="0">
        <dgm:presLayoutVars>
          <dgm:hierBranch val="init"/>
        </dgm:presLayoutVars>
      </dgm:prSet>
      <dgm:spPr/>
    </dgm:pt>
    <dgm:pt modelId="{193966E3-655D-404A-A21C-D65BBE85DFE0}" type="pres">
      <dgm:prSet presAssocID="{FEFAB429-140F-4824-90C3-9E0B54B1C35C}" presName="rootComposite1" presStyleCnt="0"/>
      <dgm:spPr/>
    </dgm:pt>
    <dgm:pt modelId="{39B6B88E-B3F8-45C9-96AD-FED054BF07DD}" type="pres">
      <dgm:prSet presAssocID="{FEFAB429-140F-4824-90C3-9E0B54B1C35C}" presName="rootText1" presStyleLbl="node0" presStyleIdx="0" presStyleCnt="1">
        <dgm:presLayoutVars>
          <dgm:chPref val="3"/>
        </dgm:presLayoutVars>
      </dgm:prSet>
      <dgm:spPr/>
    </dgm:pt>
    <dgm:pt modelId="{5CDE44FC-B1ED-4163-91C6-E2E396ACB355}" type="pres">
      <dgm:prSet presAssocID="{FEFAB429-140F-4824-90C3-9E0B54B1C35C}" presName="rootConnector1" presStyleLbl="node1" presStyleIdx="0" presStyleCnt="0"/>
      <dgm:spPr/>
    </dgm:pt>
    <dgm:pt modelId="{3379480B-8608-40E7-A090-ADC0D5B37DF5}" type="pres">
      <dgm:prSet presAssocID="{FEFAB429-140F-4824-90C3-9E0B54B1C35C}" presName="hierChild2" presStyleCnt="0"/>
      <dgm:spPr/>
    </dgm:pt>
    <dgm:pt modelId="{61CA1B86-8218-4D48-97F3-0AEB07B8BAED}" type="pres">
      <dgm:prSet presAssocID="{2ED2F3DE-B3E6-49F4-A58B-3FAD3DF86152}" presName="Name37" presStyleLbl="parChTrans1D2" presStyleIdx="0" presStyleCnt="5"/>
      <dgm:spPr/>
    </dgm:pt>
    <dgm:pt modelId="{63F1F401-D3A7-47EE-9AA5-98F8FF6C83B0}" type="pres">
      <dgm:prSet presAssocID="{40A60158-0CEC-4477-82D3-E8E48628A586}" presName="hierRoot2" presStyleCnt="0">
        <dgm:presLayoutVars>
          <dgm:hierBranch val="init"/>
        </dgm:presLayoutVars>
      </dgm:prSet>
      <dgm:spPr/>
    </dgm:pt>
    <dgm:pt modelId="{2E74F17D-6138-4888-90A6-5F557CB70D36}" type="pres">
      <dgm:prSet presAssocID="{40A60158-0CEC-4477-82D3-E8E48628A586}" presName="rootComposite" presStyleCnt="0"/>
      <dgm:spPr/>
    </dgm:pt>
    <dgm:pt modelId="{939D9BC1-713F-45D5-A5C9-FC8A09453380}" type="pres">
      <dgm:prSet presAssocID="{40A60158-0CEC-4477-82D3-E8E48628A586}" presName="rootText" presStyleLbl="node2" presStyleIdx="0" presStyleCnt="5">
        <dgm:presLayoutVars>
          <dgm:chPref val="3"/>
        </dgm:presLayoutVars>
      </dgm:prSet>
      <dgm:spPr/>
    </dgm:pt>
    <dgm:pt modelId="{C5B60E3A-27DE-4C15-AE88-60A6ECCBDB0A}" type="pres">
      <dgm:prSet presAssocID="{40A60158-0CEC-4477-82D3-E8E48628A586}" presName="rootConnector" presStyleLbl="node2" presStyleIdx="0" presStyleCnt="5"/>
      <dgm:spPr/>
    </dgm:pt>
    <dgm:pt modelId="{D5362CFD-E053-4380-8568-ACD96D52529B}" type="pres">
      <dgm:prSet presAssocID="{40A60158-0CEC-4477-82D3-E8E48628A586}" presName="hierChild4" presStyleCnt="0"/>
      <dgm:spPr/>
    </dgm:pt>
    <dgm:pt modelId="{9E08D0E7-6020-4C26-9B68-DE824E769769}" type="pres">
      <dgm:prSet presAssocID="{AD0CE498-3F33-4F99-A723-138538727922}" presName="Name37" presStyleLbl="parChTrans1D3" presStyleIdx="0" presStyleCnt="17"/>
      <dgm:spPr/>
    </dgm:pt>
    <dgm:pt modelId="{30615B98-D32F-4405-9F75-5B894D5F5BC6}" type="pres">
      <dgm:prSet presAssocID="{63609CAE-1E5E-4C92-AE31-7687483D5DCB}" presName="hierRoot2" presStyleCnt="0">
        <dgm:presLayoutVars>
          <dgm:hierBranch val="init"/>
        </dgm:presLayoutVars>
      </dgm:prSet>
      <dgm:spPr/>
    </dgm:pt>
    <dgm:pt modelId="{908B9361-73F5-4553-BE4A-D4A783B4D4EB}" type="pres">
      <dgm:prSet presAssocID="{63609CAE-1E5E-4C92-AE31-7687483D5DCB}" presName="rootComposite" presStyleCnt="0"/>
      <dgm:spPr/>
    </dgm:pt>
    <dgm:pt modelId="{BA84CC7E-DEE1-4BC9-A829-99FFE657F958}" type="pres">
      <dgm:prSet presAssocID="{63609CAE-1E5E-4C92-AE31-7687483D5DCB}" presName="rootText" presStyleLbl="node3" presStyleIdx="0" presStyleCnt="17">
        <dgm:presLayoutVars>
          <dgm:chPref val="3"/>
        </dgm:presLayoutVars>
      </dgm:prSet>
      <dgm:spPr/>
    </dgm:pt>
    <dgm:pt modelId="{FB16251A-8643-43A4-98B0-8AFD78200815}" type="pres">
      <dgm:prSet presAssocID="{63609CAE-1E5E-4C92-AE31-7687483D5DCB}" presName="rootConnector" presStyleLbl="node3" presStyleIdx="0" presStyleCnt="17"/>
      <dgm:spPr/>
    </dgm:pt>
    <dgm:pt modelId="{85297A33-5014-4F60-B5E2-6C89C0AD81B3}" type="pres">
      <dgm:prSet presAssocID="{63609CAE-1E5E-4C92-AE31-7687483D5DCB}" presName="hierChild4" presStyleCnt="0"/>
      <dgm:spPr/>
    </dgm:pt>
    <dgm:pt modelId="{6BEE8AF2-16B4-429D-960F-B9C565BCD6F8}" type="pres">
      <dgm:prSet presAssocID="{63609CAE-1E5E-4C92-AE31-7687483D5DCB}" presName="hierChild5" presStyleCnt="0"/>
      <dgm:spPr/>
    </dgm:pt>
    <dgm:pt modelId="{1ADA2844-7F9E-46E1-A85D-F11FB1993F6F}" type="pres">
      <dgm:prSet presAssocID="{58462312-E53F-484C-A6AD-E7B13A29C6DE}" presName="Name37" presStyleLbl="parChTrans1D3" presStyleIdx="1" presStyleCnt="17"/>
      <dgm:spPr/>
    </dgm:pt>
    <dgm:pt modelId="{3FD3F41F-6234-4F4D-A777-D14690498525}" type="pres">
      <dgm:prSet presAssocID="{F10A5D9F-48C0-4B3D-AD3D-E357D329EDC1}" presName="hierRoot2" presStyleCnt="0">
        <dgm:presLayoutVars>
          <dgm:hierBranch val="init"/>
        </dgm:presLayoutVars>
      </dgm:prSet>
      <dgm:spPr/>
    </dgm:pt>
    <dgm:pt modelId="{235D657F-2B8F-44AA-8D0C-BD1FD0954599}" type="pres">
      <dgm:prSet presAssocID="{F10A5D9F-48C0-4B3D-AD3D-E357D329EDC1}" presName="rootComposite" presStyleCnt="0"/>
      <dgm:spPr/>
    </dgm:pt>
    <dgm:pt modelId="{5BD3E6E6-47B8-45C2-A8A6-C2240E31FCFA}" type="pres">
      <dgm:prSet presAssocID="{F10A5D9F-48C0-4B3D-AD3D-E357D329EDC1}" presName="rootText" presStyleLbl="node3" presStyleIdx="1" presStyleCnt="17">
        <dgm:presLayoutVars>
          <dgm:chPref val="3"/>
        </dgm:presLayoutVars>
      </dgm:prSet>
      <dgm:spPr/>
    </dgm:pt>
    <dgm:pt modelId="{4CC57F89-E9D5-426C-8B24-7338FC54C7B1}" type="pres">
      <dgm:prSet presAssocID="{F10A5D9F-48C0-4B3D-AD3D-E357D329EDC1}" presName="rootConnector" presStyleLbl="node3" presStyleIdx="1" presStyleCnt="17"/>
      <dgm:spPr/>
    </dgm:pt>
    <dgm:pt modelId="{54068F57-45A3-472D-9DED-3C264884AAC2}" type="pres">
      <dgm:prSet presAssocID="{F10A5D9F-48C0-4B3D-AD3D-E357D329EDC1}" presName="hierChild4" presStyleCnt="0"/>
      <dgm:spPr/>
    </dgm:pt>
    <dgm:pt modelId="{5A1D928D-2463-46D2-80AA-578C6FBA9817}" type="pres">
      <dgm:prSet presAssocID="{F10A5D9F-48C0-4B3D-AD3D-E357D329EDC1}" presName="hierChild5" presStyleCnt="0"/>
      <dgm:spPr/>
    </dgm:pt>
    <dgm:pt modelId="{F5EB4AED-B363-4527-8485-833374823681}" type="pres">
      <dgm:prSet presAssocID="{976E7CAC-92A7-41AB-AF21-25C51DF174BB}" presName="Name37" presStyleLbl="parChTrans1D3" presStyleIdx="2" presStyleCnt="17"/>
      <dgm:spPr/>
    </dgm:pt>
    <dgm:pt modelId="{2D2164F9-582C-48A5-883A-840BBAA25B3D}" type="pres">
      <dgm:prSet presAssocID="{C6D4CCF7-75A1-4EBD-8542-087FE343039F}" presName="hierRoot2" presStyleCnt="0">
        <dgm:presLayoutVars>
          <dgm:hierBranch val="init"/>
        </dgm:presLayoutVars>
      </dgm:prSet>
      <dgm:spPr/>
    </dgm:pt>
    <dgm:pt modelId="{AF21AF58-75C0-49ED-AAFC-040F25930D3F}" type="pres">
      <dgm:prSet presAssocID="{C6D4CCF7-75A1-4EBD-8542-087FE343039F}" presName="rootComposite" presStyleCnt="0"/>
      <dgm:spPr/>
    </dgm:pt>
    <dgm:pt modelId="{620968F6-DB99-432E-9DD4-B2FFB5B16ADC}" type="pres">
      <dgm:prSet presAssocID="{C6D4CCF7-75A1-4EBD-8542-087FE343039F}" presName="rootText" presStyleLbl="node3" presStyleIdx="2" presStyleCnt="17">
        <dgm:presLayoutVars>
          <dgm:chPref val="3"/>
        </dgm:presLayoutVars>
      </dgm:prSet>
      <dgm:spPr/>
    </dgm:pt>
    <dgm:pt modelId="{48E229AB-E7B8-4DD7-8A52-C5822D72BB6F}" type="pres">
      <dgm:prSet presAssocID="{C6D4CCF7-75A1-4EBD-8542-087FE343039F}" presName="rootConnector" presStyleLbl="node3" presStyleIdx="2" presStyleCnt="17"/>
      <dgm:spPr/>
    </dgm:pt>
    <dgm:pt modelId="{CFB7EC2A-5459-41B2-A16E-42730D245BD1}" type="pres">
      <dgm:prSet presAssocID="{C6D4CCF7-75A1-4EBD-8542-087FE343039F}" presName="hierChild4" presStyleCnt="0"/>
      <dgm:spPr/>
    </dgm:pt>
    <dgm:pt modelId="{765E7ED9-B96D-4AE0-BC4A-DA19AD818109}" type="pres">
      <dgm:prSet presAssocID="{C6D4CCF7-75A1-4EBD-8542-087FE343039F}" presName="hierChild5" presStyleCnt="0"/>
      <dgm:spPr/>
    </dgm:pt>
    <dgm:pt modelId="{A3367004-3411-447F-ADA7-25BA0E17F5F9}" type="pres">
      <dgm:prSet presAssocID="{5E42BE81-1A08-41BE-B3FB-EBE45DCD65A1}" presName="Name37" presStyleLbl="parChTrans1D3" presStyleIdx="3" presStyleCnt="17"/>
      <dgm:spPr/>
    </dgm:pt>
    <dgm:pt modelId="{6C0EE28D-DC3D-4A36-82B5-73E05E4DAE4B}" type="pres">
      <dgm:prSet presAssocID="{4A68B67A-EA9D-4911-82DA-3323AE3340B3}" presName="hierRoot2" presStyleCnt="0">
        <dgm:presLayoutVars>
          <dgm:hierBranch val="init"/>
        </dgm:presLayoutVars>
      </dgm:prSet>
      <dgm:spPr/>
    </dgm:pt>
    <dgm:pt modelId="{F471942B-60CE-45A0-B5EB-C56B86EC8F1E}" type="pres">
      <dgm:prSet presAssocID="{4A68B67A-EA9D-4911-82DA-3323AE3340B3}" presName="rootComposite" presStyleCnt="0"/>
      <dgm:spPr/>
    </dgm:pt>
    <dgm:pt modelId="{8FF2C917-050C-4A66-B0DD-DF2A15DD9C49}" type="pres">
      <dgm:prSet presAssocID="{4A68B67A-EA9D-4911-82DA-3323AE3340B3}" presName="rootText" presStyleLbl="node3" presStyleIdx="3" presStyleCnt="17">
        <dgm:presLayoutVars>
          <dgm:chPref val="3"/>
        </dgm:presLayoutVars>
      </dgm:prSet>
      <dgm:spPr/>
    </dgm:pt>
    <dgm:pt modelId="{7A025135-DC70-4CCF-9265-50AFA8B6E2AE}" type="pres">
      <dgm:prSet presAssocID="{4A68B67A-EA9D-4911-82DA-3323AE3340B3}" presName="rootConnector" presStyleLbl="node3" presStyleIdx="3" presStyleCnt="17"/>
      <dgm:spPr/>
    </dgm:pt>
    <dgm:pt modelId="{0874C1ED-A1E2-4A92-8F98-77892422B002}" type="pres">
      <dgm:prSet presAssocID="{4A68B67A-EA9D-4911-82DA-3323AE3340B3}" presName="hierChild4" presStyleCnt="0"/>
      <dgm:spPr/>
    </dgm:pt>
    <dgm:pt modelId="{9A851844-9264-46F3-872D-F0E762DCF6F4}" type="pres">
      <dgm:prSet presAssocID="{4A68B67A-EA9D-4911-82DA-3323AE3340B3}" presName="hierChild5" presStyleCnt="0"/>
      <dgm:spPr/>
    </dgm:pt>
    <dgm:pt modelId="{6D3FABDB-E9C8-4715-8A66-A176220C1474}" type="pres">
      <dgm:prSet presAssocID="{1A2018EF-F7B4-4436-A2B0-3DE803FAA350}" presName="Name37" presStyleLbl="parChTrans1D3" presStyleIdx="4" presStyleCnt="17"/>
      <dgm:spPr/>
    </dgm:pt>
    <dgm:pt modelId="{9B729931-497B-444C-9ADA-43B75EC2093D}" type="pres">
      <dgm:prSet presAssocID="{82F3651D-8D78-4433-9BD7-5E1341906F6D}" presName="hierRoot2" presStyleCnt="0">
        <dgm:presLayoutVars>
          <dgm:hierBranch val="init"/>
        </dgm:presLayoutVars>
      </dgm:prSet>
      <dgm:spPr/>
    </dgm:pt>
    <dgm:pt modelId="{7AF280B3-9DCA-4E82-B1DB-EBD75DF64E29}" type="pres">
      <dgm:prSet presAssocID="{82F3651D-8D78-4433-9BD7-5E1341906F6D}" presName="rootComposite" presStyleCnt="0"/>
      <dgm:spPr/>
    </dgm:pt>
    <dgm:pt modelId="{664E2B40-B637-4EFA-AA55-3731567786B2}" type="pres">
      <dgm:prSet presAssocID="{82F3651D-8D78-4433-9BD7-5E1341906F6D}" presName="rootText" presStyleLbl="node3" presStyleIdx="4" presStyleCnt="17">
        <dgm:presLayoutVars>
          <dgm:chPref val="3"/>
        </dgm:presLayoutVars>
      </dgm:prSet>
      <dgm:spPr/>
    </dgm:pt>
    <dgm:pt modelId="{7A9C98A3-FA71-4174-9DBA-88EA8FC5676E}" type="pres">
      <dgm:prSet presAssocID="{82F3651D-8D78-4433-9BD7-5E1341906F6D}" presName="rootConnector" presStyleLbl="node3" presStyleIdx="4" presStyleCnt="17"/>
      <dgm:spPr/>
    </dgm:pt>
    <dgm:pt modelId="{C1161D26-16C8-462A-B427-7C5B147F8641}" type="pres">
      <dgm:prSet presAssocID="{82F3651D-8D78-4433-9BD7-5E1341906F6D}" presName="hierChild4" presStyleCnt="0"/>
      <dgm:spPr/>
    </dgm:pt>
    <dgm:pt modelId="{BF6E54C8-3C98-4C25-AA04-7B9D11E9B8DF}" type="pres">
      <dgm:prSet presAssocID="{82F3651D-8D78-4433-9BD7-5E1341906F6D}" presName="hierChild5" presStyleCnt="0"/>
      <dgm:spPr/>
    </dgm:pt>
    <dgm:pt modelId="{9A5F49FC-0530-4B4A-BDC8-3676EE47D6CD}" type="pres">
      <dgm:prSet presAssocID="{7AF27613-399F-4F32-8B0D-8A576D039969}" presName="Name37" presStyleLbl="parChTrans1D3" presStyleIdx="5" presStyleCnt="17"/>
      <dgm:spPr/>
    </dgm:pt>
    <dgm:pt modelId="{20EEB558-EA78-4620-B425-39D5C11C428C}" type="pres">
      <dgm:prSet presAssocID="{079DE57D-4B8B-47ED-896E-AE2E57EEB045}" presName="hierRoot2" presStyleCnt="0">
        <dgm:presLayoutVars>
          <dgm:hierBranch val="init"/>
        </dgm:presLayoutVars>
      </dgm:prSet>
      <dgm:spPr/>
    </dgm:pt>
    <dgm:pt modelId="{F5A33D9A-C054-46BC-B087-B12CB480983C}" type="pres">
      <dgm:prSet presAssocID="{079DE57D-4B8B-47ED-896E-AE2E57EEB045}" presName="rootComposite" presStyleCnt="0"/>
      <dgm:spPr/>
    </dgm:pt>
    <dgm:pt modelId="{02302E96-350E-4F9F-8E9E-F86E00C1D639}" type="pres">
      <dgm:prSet presAssocID="{079DE57D-4B8B-47ED-896E-AE2E57EEB045}" presName="rootText" presStyleLbl="node3" presStyleIdx="5" presStyleCnt="17">
        <dgm:presLayoutVars>
          <dgm:chPref val="3"/>
        </dgm:presLayoutVars>
      </dgm:prSet>
      <dgm:spPr/>
    </dgm:pt>
    <dgm:pt modelId="{8DB2109B-464B-47B4-8B51-4E018B8DB5F0}" type="pres">
      <dgm:prSet presAssocID="{079DE57D-4B8B-47ED-896E-AE2E57EEB045}" presName="rootConnector" presStyleLbl="node3" presStyleIdx="5" presStyleCnt="17"/>
      <dgm:spPr/>
    </dgm:pt>
    <dgm:pt modelId="{9C7926E7-0601-493C-8BCF-3AD47AC48894}" type="pres">
      <dgm:prSet presAssocID="{079DE57D-4B8B-47ED-896E-AE2E57EEB045}" presName="hierChild4" presStyleCnt="0"/>
      <dgm:spPr/>
    </dgm:pt>
    <dgm:pt modelId="{16AF9683-42AB-461D-B7C6-CF346CC5163A}" type="pres">
      <dgm:prSet presAssocID="{079DE57D-4B8B-47ED-896E-AE2E57EEB045}" presName="hierChild5" presStyleCnt="0"/>
      <dgm:spPr/>
    </dgm:pt>
    <dgm:pt modelId="{E7FAE1D3-00BC-4981-8169-D8713E84DD95}" type="pres">
      <dgm:prSet presAssocID="{40A60158-0CEC-4477-82D3-E8E48628A586}" presName="hierChild5" presStyleCnt="0"/>
      <dgm:spPr/>
    </dgm:pt>
    <dgm:pt modelId="{1C12B50E-4550-4B3A-8143-E5D7381C3903}" type="pres">
      <dgm:prSet presAssocID="{10FF3CF1-FD10-40FF-B04C-CFDF5C25AD52}" presName="Name37" presStyleLbl="parChTrans1D2" presStyleIdx="1" presStyleCnt="5"/>
      <dgm:spPr/>
    </dgm:pt>
    <dgm:pt modelId="{97C15BE9-FFBB-4F2A-A16F-1AF8EC20FB5D}" type="pres">
      <dgm:prSet presAssocID="{3D9673A8-F27A-4DFF-96C5-7E7E345E414E}" presName="hierRoot2" presStyleCnt="0">
        <dgm:presLayoutVars>
          <dgm:hierBranch val="init"/>
        </dgm:presLayoutVars>
      </dgm:prSet>
      <dgm:spPr/>
    </dgm:pt>
    <dgm:pt modelId="{3580877C-A001-45CE-AFBC-F6E5E32D9649}" type="pres">
      <dgm:prSet presAssocID="{3D9673A8-F27A-4DFF-96C5-7E7E345E414E}" presName="rootComposite" presStyleCnt="0"/>
      <dgm:spPr/>
    </dgm:pt>
    <dgm:pt modelId="{792E8498-8955-4232-974A-197AF8F46157}" type="pres">
      <dgm:prSet presAssocID="{3D9673A8-F27A-4DFF-96C5-7E7E345E414E}" presName="rootText" presStyleLbl="node2" presStyleIdx="1" presStyleCnt="5">
        <dgm:presLayoutVars>
          <dgm:chPref val="3"/>
        </dgm:presLayoutVars>
      </dgm:prSet>
      <dgm:spPr/>
    </dgm:pt>
    <dgm:pt modelId="{8DE818DC-BCCE-4479-96B0-62C93148136C}" type="pres">
      <dgm:prSet presAssocID="{3D9673A8-F27A-4DFF-96C5-7E7E345E414E}" presName="rootConnector" presStyleLbl="node2" presStyleIdx="1" presStyleCnt="5"/>
      <dgm:spPr/>
    </dgm:pt>
    <dgm:pt modelId="{584CB63D-83B7-4A5A-9884-86165BE6A1F3}" type="pres">
      <dgm:prSet presAssocID="{3D9673A8-F27A-4DFF-96C5-7E7E345E414E}" presName="hierChild4" presStyleCnt="0"/>
      <dgm:spPr/>
    </dgm:pt>
    <dgm:pt modelId="{116C9052-AECA-4678-B0F0-07767242B5CD}" type="pres">
      <dgm:prSet presAssocID="{93CAD472-447A-4C40-B6E7-722C8AFA0E08}" presName="Name37" presStyleLbl="parChTrans1D3" presStyleIdx="6" presStyleCnt="17"/>
      <dgm:spPr/>
    </dgm:pt>
    <dgm:pt modelId="{8721FA53-6A94-492E-8044-FFC44D27C13C}" type="pres">
      <dgm:prSet presAssocID="{E9C19C4F-414C-445E-94B3-EC6964E28912}" presName="hierRoot2" presStyleCnt="0">
        <dgm:presLayoutVars>
          <dgm:hierBranch val="init"/>
        </dgm:presLayoutVars>
      </dgm:prSet>
      <dgm:spPr/>
    </dgm:pt>
    <dgm:pt modelId="{E1F178AA-8757-4B81-AE4C-131E14A0C19C}" type="pres">
      <dgm:prSet presAssocID="{E9C19C4F-414C-445E-94B3-EC6964E28912}" presName="rootComposite" presStyleCnt="0"/>
      <dgm:spPr/>
    </dgm:pt>
    <dgm:pt modelId="{483EC8A8-5BE5-4DB0-AC11-07CB05115FF1}" type="pres">
      <dgm:prSet presAssocID="{E9C19C4F-414C-445E-94B3-EC6964E28912}" presName="rootText" presStyleLbl="node3" presStyleIdx="6" presStyleCnt="17">
        <dgm:presLayoutVars>
          <dgm:chPref val="3"/>
        </dgm:presLayoutVars>
      </dgm:prSet>
      <dgm:spPr/>
    </dgm:pt>
    <dgm:pt modelId="{0D86F979-93A5-4D0B-9CD5-D62B3B45B0B7}" type="pres">
      <dgm:prSet presAssocID="{E9C19C4F-414C-445E-94B3-EC6964E28912}" presName="rootConnector" presStyleLbl="node3" presStyleIdx="6" presStyleCnt="17"/>
      <dgm:spPr/>
    </dgm:pt>
    <dgm:pt modelId="{29937F17-8326-4668-A926-0FAC3CD39C2D}" type="pres">
      <dgm:prSet presAssocID="{E9C19C4F-414C-445E-94B3-EC6964E28912}" presName="hierChild4" presStyleCnt="0"/>
      <dgm:spPr/>
    </dgm:pt>
    <dgm:pt modelId="{586B1B48-12D2-4C78-B110-16A16B568880}" type="pres">
      <dgm:prSet presAssocID="{E9C19C4F-414C-445E-94B3-EC6964E28912}" presName="hierChild5" presStyleCnt="0"/>
      <dgm:spPr/>
    </dgm:pt>
    <dgm:pt modelId="{EB6D02BF-BE66-4CD4-B79E-D53BD21DCDAA}" type="pres">
      <dgm:prSet presAssocID="{302830A0-5C15-406B-8CCE-91685497E25F}" presName="Name37" presStyleLbl="parChTrans1D3" presStyleIdx="7" presStyleCnt="17"/>
      <dgm:spPr/>
    </dgm:pt>
    <dgm:pt modelId="{6BB4938E-C402-4348-AF02-9FC43410AF07}" type="pres">
      <dgm:prSet presAssocID="{1BEB2142-221F-463E-A513-00E65DFB2490}" presName="hierRoot2" presStyleCnt="0">
        <dgm:presLayoutVars>
          <dgm:hierBranch val="init"/>
        </dgm:presLayoutVars>
      </dgm:prSet>
      <dgm:spPr/>
    </dgm:pt>
    <dgm:pt modelId="{463692E5-4A35-40C4-B140-B9A41F6C8037}" type="pres">
      <dgm:prSet presAssocID="{1BEB2142-221F-463E-A513-00E65DFB2490}" presName="rootComposite" presStyleCnt="0"/>
      <dgm:spPr/>
    </dgm:pt>
    <dgm:pt modelId="{322F5BF6-D9D3-44B7-8CB5-26C5C23C707A}" type="pres">
      <dgm:prSet presAssocID="{1BEB2142-221F-463E-A513-00E65DFB2490}" presName="rootText" presStyleLbl="node3" presStyleIdx="7" presStyleCnt="17">
        <dgm:presLayoutVars>
          <dgm:chPref val="3"/>
        </dgm:presLayoutVars>
      </dgm:prSet>
      <dgm:spPr/>
    </dgm:pt>
    <dgm:pt modelId="{40DA2394-F9F5-4466-A856-5BDE5D4D0C23}" type="pres">
      <dgm:prSet presAssocID="{1BEB2142-221F-463E-A513-00E65DFB2490}" presName="rootConnector" presStyleLbl="node3" presStyleIdx="7" presStyleCnt="17"/>
      <dgm:spPr/>
    </dgm:pt>
    <dgm:pt modelId="{637DA19D-D6EB-4279-A8DA-2CA62983442F}" type="pres">
      <dgm:prSet presAssocID="{1BEB2142-221F-463E-A513-00E65DFB2490}" presName="hierChild4" presStyleCnt="0"/>
      <dgm:spPr/>
    </dgm:pt>
    <dgm:pt modelId="{1BF6F6EB-AE90-47F5-8998-9A0793BE9044}" type="pres">
      <dgm:prSet presAssocID="{1BEB2142-221F-463E-A513-00E65DFB2490}" presName="hierChild5" presStyleCnt="0"/>
      <dgm:spPr/>
    </dgm:pt>
    <dgm:pt modelId="{C60C8372-6B49-4F93-A5A9-FE3C3EC39F17}" type="pres">
      <dgm:prSet presAssocID="{C2057514-15F0-4902-8858-BDE8F36DC1DB}" presName="Name37" presStyleLbl="parChTrans1D3" presStyleIdx="8" presStyleCnt="17"/>
      <dgm:spPr/>
    </dgm:pt>
    <dgm:pt modelId="{EA523EA8-41A6-40AB-A41E-A88C0CBF4BC0}" type="pres">
      <dgm:prSet presAssocID="{88FD8D7F-B2D9-4586-A1B6-EC283A5A8677}" presName="hierRoot2" presStyleCnt="0">
        <dgm:presLayoutVars>
          <dgm:hierBranch val="init"/>
        </dgm:presLayoutVars>
      </dgm:prSet>
      <dgm:spPr/>
    </dgm:pt>
    <dgm:pt modelId="{604E9076-41E1-4F53-95F8-204F25FF517D}" type="pres">
      <dgm:prSet presAssocID="{88FD8D7F-B2D9-4586-A1B6-EC283A5A8677}" presName="rootComposite" presStyleCnt="0"/>
      <dgm:spPr/>
    </dgm:pt>
    <dgm:pt modelId="{CFB8D628-B566-4D42-A61B-EBD4E27C9376}" type="pres">
      <dgm:prSet presAssocID="{88FD8D7F-B2D9-4586-A1B6-EC283A5A8677}" presName="rootText" presStyleLbl="node3" presStyleIdx="8" presStyleCnt="17">
        <dgm:presLayoutVars>
          <dgm:chPref val="3"/>
        </dgm:presLayoutVars>
      </dgm:prSet>
      <dgm:spPr/>
    </dgm:pt>
    <dgm:pt modelId="{F93E1210-9FC6-40A8-A113-AF9ECBC6E974}" type="pres">
      <dgm:prSet presAssocID="{88FD8D7F-B2D9-4586-A1B6-EC283A5A8677}" presName="rootConnector" presStyleLbl="node3" presStyleIdx="8" presStyleCnt="17"/>
      <dgm:spPr/>
    </dgm:pt>
    <dgm:pt modelId="{0E696D8D-E44C-48AA-B8B9-73A560360CCA}" type="pres">
      <dgm:prSet presAssocID="{88FD8D7F-B2D9-4586-A1B6-EC283A5A8677}" presName="hierChild4" presStyleCnt="0"/>
      <dgm:spPr/>
    </dgm:pt>
    <dgm:pt modelId="{FAB0D403-5032-434E-A33E-83EEDAA8DFEF}" type="pres">
      <dgm:prSet presAssocID="{88FD8D7F-B2D9-4586-A1B6-EC283A5A8677}" presName="hierChild5" presStyleCnt="0"/>
      <dgm:spPr/>
    </dgm:pt>
    <dgm:pt modelId="{4876A7C9-8F98-4D86-BAE2-FF5A3ED45538}" type="pres">
      <dgm:prSet presAssocID="{3D9673A8-F27A-4DFF-96C5-7E7E345E414E}" presName="hierChild5" presStyleCnt="0"/>
      <dgm:spPr/>
    </dgm:pt>
    <dgm:pt modelId="{49806CF0-11FC-48AE-9DF4-84457100A0B8}" type="pres">
      <dgm:prSet presAssocID="{FDE328F0-9C15-43C2-8800-C2C484819392}" presName="Name37" presStyleLbl="parChTrans1D2" presStyleIdx="2" presStyleCnt="5"/>
      <dgm:spPr/>
    </dgm:pt>
    <dgm:pt modelId="{5032AB38-C042-4A56-A3D7-111FC6FAEFC4}" type="pres">
      <dgm:prSet presAssocID="{5BADF961-2463-4794-B79C-9ACD86806254}" presName="hierRoot2" presStyleCnt="0">
        <dgm:presLayoutVars>
          <dgm:hierBranch val="init"/>
        </dgm:presLayoutVars>
      </dgm:prSet>
      <dgm:spPr/>
    </dgm:pt>
    <dgm:pt modelId="{89FCEC0D-8BBA-4F98-BAC7-DEFAE9C567A3}" type="pres">
      <dgm:prSet presAssocID="{5BADF961-2463-4794-B79C-9ACD86806254}" presName="rootComposite" presStyleCnt="0"/>
      <dgm:spPr/>
    </dgm:pt>
    <dgm:pt modelId="{7B1C2031-1D27-4D03-BFE9-12EEA9E4A88A}" type="pres">
      <dgm:prSet presAssocID="{5BADF961-2463-4794-B79C-9ACD86806254}" presName="rootText" presStyleLbl="node2" presStyleIdx="2" presStyleCnt="5">
        <dgm:presLayoutVars>
          <dgm:chPref val="3"/>
        </dgm:presLayoutVars>
      </dgm:prSet>
      <dgm:spPr/>
    </dgm:pt>
    <dgm:pt modelId="{67FA34A2-5FD2-4359-86A0-6B384068CD87}" type="pres">
      <dgm:prSet presAssocID="{5BADF961-2463-4794-B79C-9ACD86806254}" presName="rootConnector" presStyleLbl="node2" presStyleIdx="2" presStyleCnt="5"/>
      <dgm:spPr/>
    </dgm:pt>
    <dgm:pt modelId="{F858DEA2-0038-42A6-9CB2-B7B8037EB70E}" type="pres">
      <dgm:prSet presAssocID="{5BADF961-2463-4794-B79C-9ACD86806254}" presName="hierChild4" presStyleCnt="0"/>
      <dgm:spPr/>
    </dgm:pt>
    <dgm:pt modelId="{2CFD3DDD-0A09-4822-A748-94B62F5E486F}" type="pres">
      <dgm:prSet presAssocID="{0B999C06-D3C5-41C3-BA8D-FA83EC112959}" presName="Name37" presStyleLbl="parChTrans1D3" presStyleIdx="9" presStyleCnt="17"/>
      <dgm:spPr/>
    </dgm:pt>
    <dgm:pt modelId="{80D858EE-F251-4BA6-8896-DF3D9106A634}" type="pres">
      <dgm:prSet presAssocID="{A34B80EF-289E-44B8-8537-20A31D11DB63}" presName="hierRoot2" presStyleCnt="0">
        <dgm:presLayoutVars>
          <dgm:hierBranch val="init"/>
        </dgm:presLayoutVars>
      </dgm:prSet>
      <dgm:spPr/>
    </dgm:pt>
    <dgm:pt modelId="{FFC94E30-9E00-4EEB-9CD3-EDDF1F98B42A}" type="pres">
      <dgm:prSet presAssocID="{A34B80EF-289E-44B8-8537-20A31D11DB63}" presName="rootComposite" presStyleCnt="0"/>
      <dgm:spPr/>
    </dgm:pt>
    <dgm:pt modelId="{7D7BB256-0EF7-4C59-A8A3-3ADE8AFA7870}" type="pres">
      <dgm:prSet presAssocID="{A34B80EF-289E-44B8-8537-20A31D11DB63}" presName="rootText" presStyleLbl="node3" presStyleIdx="9" presStyleCnt="17">
        <dgm:presLayoutVars>
          <dgm:chPref val="3"/>
        </dgm:presLayoutVars>
      </dgm:prSet>
      <dgm:spPr/>
    </dgm:pt>
    <dgm:pt modelId="{E590DD78-E716-48F3-98A6-F24AB0A66E8F}" type="pres">
      <dgm:prSet presAssocID="{A34B80EF-289E-44B8-8537-20A31D11DB63}" presName="rootConnector" presStyleLbl="node3" presStyleIdx="9" presStyleCnt="17"/>
      <dgm:spPr/>
    </dgm:pt>
    <dgm:pt modelId="{E2173336-449E-46AE-9136-1AA03BE862AD}" type="pres">
      <dgm:prSet presAssocID="{A34B80EF-289E-44B8-8537-20A31D11DB63}" presName="hierChild4" presStyleCnt="0"/>
      <dgm:spPr/>
    </dgm:pt>
    <dgm:pt modelId="{5274C713-9AB4-459C-8A0D-DD6E3F6E1CAC}" type="pres">
      <dgm:prSet presAssocID="{A34B80EF-289E-44B8-8537-20A31D11DB63}" presName="hierChild5" presStyleCnt="0"/>
      <dgm:spPr/>
    </dgm:pt>
    <dgm:pt modelId="{A666E463-7EB8-4CDE-BD04-944C0CB50266}" type="pres">
      <dgm:prSet presAssocID="{5BADF961-2463-4794-B79C-9ACD86806254}" presName="hierChild5" presStyleCnt="0"/>
      <dgm:spPr/>
    </dgm:pt>
    <dgm:pt modelId="{F319DF8B-BF15-40FB-A038-132F16546EC1}" type="pres">
      <dgm:prSet presAssocID="{0AED06C4-5C06-459A-A533-714C56694029}" presName="Name37" presStyleLbl="parChTrans1D2" presStyleIdx="3" presStyleCnt="5"/>
      <dgm:spPr/>
    </dgm:pt>
    <dgm:pt modelId="{2FFBE0BE-ADC2-4B09-9012-303F1F0252FA}" type="pres">
      <dgm:prSet presAssocID="{D91EBBD0-A6FF-486E-AE4F-39ABA6AC3B98}" presName="hierRoot2" presStyleCnt="0">
        <dgm:presLayoutVars>
          <dgm:hierBranch val="init"/>
        </dgm:presLayoutVars>
      </dgm:prSet>
      <dgm:spPr/>
    </dgm:pt>
    <dgm:pt modelId="{407665CA-9E46-415C-A6E3-BDE62FBE6792}" type="pres">
      <dgm:prSet presAssocID="{D91EBBD0-A6FF-486E-AE4F-39ABA6AC3B98}" presName="rootComposite" presStyleCnt="0"/>
      <dgm:spPr/>
    </dgm:pt>
    <dgm:pt modelId="{BD6A0BEC-18E9-4D5F-81CD-2EF08BBE36B5}" type="pres">
      <dgm:prSet presAssocID="{D91EBBD0-A6FF-486E-AE4F-39ABA6AC3B98}" presName="rootText" presStyleLbl="node2" presStyleIdx="3" presStyleCnt="5">
        <dgm:presLayoutVars>
          <dgm:chPref val="3"/>
        </dgm:presLayoutVars>
      </dgm:prSet>
      <dgm:spPr/>
    </dgm:pt>
    <dgm:pt modelId="{11B4B2F7-CBAD-4AD8-9D4C-CBB5ABF06EBD}" type="pres">
      <dgm:prSet presAssocID="{D91EBBD0-A6FF-486E-AE4F-39ABA6AC3B98}" presName="rootConnector" presStyleLbl="node2" presStyleIdx="3" presStyleCnt="5"/>
      <dgm:spPr/>
    </dgm:pt>
    <dgm:pt modelId="{244F7364-267B-4E5E-B702-5971C8529240}" type="pres">
      <dgm:prSet presAssocID="{D91EBBD0-A6FF-486E-AE4F-39ABA6AC3B98}" presName="hierChild4" presStyleCnt="0"/>
      <dgm:spPr/>
    </dgm:pt>
    <dgm:pt modelId="{DC974AAC-DEA1-4BDF-A38B-12493AB77DE6}" type="pres">
      <dgm:prSet presAssocID="{2E21A0EE-9A4A-4AAD-8301-113EFB953D66}" presName="Name37" presStyleLbl="parChTrans1D3" presStyleIdx="10" presStyleCnt="17"/>
      <dgm:spPr/>
    </dgm:pt>
    <dgm:pt modelId="{E22CC4C6-6AF2-475F-A052-2C22DB7942A0}" type="pres">
      <dgm:prSet presAssocID="{EE37D59C-C7F3-427D-ACE8-9674E4D500AF}" presName="hierRoot2" presStyleCnt="0">
        <dgm:presLayoutVars>
          <dgm:hierBranch val="init"/>
        </dgm:presLayoutVars>
      </dgm:prSet>
      <dgm:spPr/>
    </dgm:pt>
    <dgm:pt modelId="{2A6C8C5B-614D-41B4-A8B1-3097ACCF56E2}" type="pres">
      <dgm:prSet presAssocID="{EE37D59C-C7F3-427D-ACE8-9674E4D500AF}" presName="rootComposite" presStyleCnt="0"/>
      <dgm:spPr/>
    </dgm:pt>
    <dgm:pt modelId="{4B1442EF-71EC-474C-A25F-85CEB83ED0C3}" type="pres">
      <dgm:prSet presAssocID="{EE37D59C-C7F3-427D-ACE8-9674E4D500AF}" presName="rootText" presStyleLbl="node3" presStyleIdx="10" presStyleCnt="17">
        <dgm:presLayoutVars>
          <dgm:chPref val="3"/>
        </dgm:presLayoutVars>
      </dgm:prSet>
      <dgm:spPr/>
    </dgm:pt>
    <dgm:pt modelId="{76413F54-44B7-4446-B16A-26B354F97390}" type="pres">
      <dgm:prSet presAssocID="{EE37D59C-C7F3-427D-ACE8-9674E4D500AF}" presName="rootConnector" presStyleLbl="node3" presStyleIdx="10" presStyleCnt="17"/>
      <dgm:spPr/>
    </dgm:pt>
    <dgm:pt modelId="{32762040-DE39-4AC3-B519-DD1DF5B27818}" type="pres">
      <dgm:prSet presAssocID="{EE37D59C-C7F3-427D-ACE8-9674E4D500AF}" presName="hierChild4" presStyleCnt="0"/>
      <dgm:spPr/>
    </dgm:pt>
    <dgm:pt modelId="{43A95D88-30B9-4E39-9919-12F6DB902578}" type="pres">
      <dgm:prSet presAssocID="{EE37D59C-C7F3-427D-ACE8-9674E4D500AF}" presName="hierChild5" presStyleCnt="0"/>
      <dgm:spPr/>
    </dgm:pt>
    <dgm:pt modelId="{19F4BF83-F0F6-459F-BE8D-D5EA8B372699}" type="pres">
      <dgm:prSet presAssocID="{2857C81D-5D54-4B28-8ECC-B565D21C6D80}" presName="Name37" presStyleLbl="parChTrans1D3" presStyleIdx="11" presStyleCnt="17"/>
      <dgm:spPr/>
    </dgm:pt>
    <dgm:pt modelId="{7CC10950-D216-4889-BEB0-BD796ECC3843}" type="pres">
      <dgm:prSet presAssocID="{3CBA149E-EFB0-4B0B-A3CC-8E3886C6CECF}" presName="hierRoot2" presStyleCnt="0">
        <dgm:presLayoutVars>
          <dgm:hierBranch val="init"/>
        </dgm:presLayoutVars>
      </dgm:prSet>
      <dgm:spPr/>
    </dgm:pt>
    <dgm:pt modelId="{1516D4C5-F8E2-458C-A57B-7F7CB78F2AA8}" type="pres">
      <dgm:prSet presAssocID="{3CBA149E-EFB0-4B0B-A3CC-8E3886C6CECF}" presName="rootComposite" presStyleCnt="0"/>
      <dgm:spPr/>
    </dgm:pt>
    <dgm:pt modelId="{82C4B241-16FD-4FA5-AE19-C06CF9831DEB}" type="pres">
      <dgm:prSet presAssocID="{3CBA149E-EFB0-4B0B-A3CC-8E3886C6CECF}" presName="rootText" presStyleLbl="node3" presStyleIdx="11" presStyleCnt="17">
        <dgm:presLayoutVars>
          <dgm:chPref val="3"/>
        </dgm:presLayoutVars>
      </dgm:prSet>
      <dgm:spPr/>
    </dgm:pt>
    <dgm:pt modelId="{57E62337-BE4C-4863-9462-E47300CA04B1}" type="pres">
      <dgm:prSet presAssocID="{3CBA149E-EFB0-4B0B-A3CC-8E3886C6CECF}" presName="rootConnector" presStyleLbl="node3" presStyleIdx="11" presStyleCnt="17"/>
      <dgm:spPr/>
    </dgm:pt>
    <dgm:pt modelId="{8676B23F-38D4-4063-A280-ABB76AD40EB2}" type="pres">
      <dgm:prSet presAssocID="{3CBA149E-EFB0-4B0B-A3CC-8E3886C6CECF}" presName="hierChild4" presStyleCnt="0"/>
      <dgm:spPr/>
    </dgm:pt>
    <dgm:pt modelId="{6B67D7F3-B7A1-4E68-A974-761548E6A7F8}" type="pres">
      <dgm:prSet presAssocID="{3CBA149E-EFB0-4B0B-A3CC-8E3886C6CECF}" presName="hierChild5" presStyleCnt="0"/>
      <dgm:spPr/>
    </dgm:pt>
    <dgm:pt modelId="{D63DBF40-8CCC-4FCA-A5BF-E10BC2ACB605}" type="pres">
      <dgm:prSet presAssocID="{597A2724-BA29-40A5-B55A-5A03A90EA5DE}" presName="Name37" presStyleLbl="parChTrans1D3" presStyleIdx="12" presStyleCnt="17"/>
      <dgm:spPr/>
    </dgm:pt>
    <dgm:pt modelId="{4722B8BB-A370-4DB1-BCF2-AA837FA5068E}" type="pres">
      <dgm:prSet presAssocID="{D473C820-A20A-4237-99C2-607694A6DCD7}" presName="hierRoot2" presStyleCnt="0">
        <dgm:presLayoutVars>
          <dgm:hierBranch val="init"/>
        </dgm:presLayoutVars>
      </dgm:prSet>
      <dgm:spPr/>
    </dgm:pt>
    <dgm:pt modelId="{265AE372-667B-4D28-8080-ADA8D91473E2}" type="pres">
      <dgm:prSet presAssocID="{D473C820-A20A-4237-99C2-607694A6DCD7}" presName="rootComposite" presStyleCnt="0"/>
      <dgm:spPr/>
    </dgm:pt>
    <dgm:pt modelId="{EC2FD807-33A5-4EC6-BC64-F8BF46B251EA}" type="pres">
      <dgm:prSet presAssocID="{D473C820-A20A-4237-99C2-607694A6DCD7}" presName="rootText" presStyleLbl="node3" presStyleIdx="12" presStyleCnt="17">
        <dgm:presLayoutVars>
          <dgm:chPref val="3"/>
        </dgm:presLayoutVars>
      </dgm:prSet>
      <dgm:spPr/>
    </dgm:pt>
    <dgm:pt modelId="{AF1956CF-75C8-4A00-877F-03E7BCDEAA1F}" type="pres">
      <dgm:prSet presAssocID="{D473C820-A20A-4237-99C2-607694A6DCD7}" presName="rootConnector" presStyleLbl="node3" presStyleIdx="12" presStyleCnt="17"/>
      <dgm:spPr/>
    </dgm:pt>
    <dgm:pt modelId="{17302D19-061B-4FB2-BE61-AD3BA2C3F6E1}" type="pres">
      <dgm:prSet presAssocID="{D473C820-A20A-4237-99C2-607694A6DCD7}" presName="hierChild4" presStyleCnt="0"/>
      <dgm:spPr/>
    </dgm:pt>
    <dgm:pt modelId="{9776974E-510B-424B-8D1B-D80DE4644E19}" type="pres">
      <dgm:prSet presAssocID="{D473C820-A20A-4237-99C2-607694A6DCD7}" presName="hierChild5" presStyleCnt="0"/>
      <dgm:spPr/>
    </dgm:pt>
    <dgm:pt modelId="{80A5E2CF-E08F-48B1-ADF7-23469B7A245A}" type="pres">
      <dgm:prSet presAssocID="{081CB4DC-D9C8-4DB0-82A6-609E04433E23}" presName="Name37" presStyleLbl="parChTrans1D3" presStyleIdx="13" presStyleCnt="17"/>
      <dgm:spPr/>
    </dgm:pt>
    <dgm:pt modelId="{6D22E018-F9DB-4C1D-BA0C-36F55CEA4EB9}" type="pres">
      <dgm:prSet presAssocID="{5F8C2101-7729-49D0-BF9F-34DC12EFED7B}" presName="hierRoot2" presStyleCnt="0">
        <dgm:presLayoutVars>
          <dgm:hierBranch val="init"/>
        </dgm:presLayoutVars>
      </dgm:prSet>
      <dgm:spPr/>
    </dgm:pt>
    <dgm:pt modelId="{83BE15D5-72B5-49F6-AB0A-1ABFB2120A69}" type="pres">
      <dgm:prSet presAssocID="{5F8C2101-7729-49D0-BF9F-34DC12EFED7B}" presName="rootComposite" presStyleCnt="0"/>
      <dgm:spPr/>
    </dgm:pt>
    <dgm:pt modelId="{43E77FFC-109D-475A-8D42-F1FAE5945ED9}" type="pres">
      <dgm:prSet presAssocID="{5F8C2101-7729-49D0-BF9F-34DC12EFED7B}" presName="rootText" presStyleLbl="node3" presStyleIdx="13" presStyleCnt="17">
        <dgm:presLayoutVars>
          <dgm:chPref val="3"/>
        </dgm:presLayoutVars>
      </dgm:prSet>
      <dgm:spPr/>
    </dgm:pt>
    <dgm:pt modelId="{14FC0D38-FEF5-450D-BEA4-E71ADECE61B7}" type="pres">
      <dgm:prSet presAssocID="{5F8C2101-7729-49D0-BF9F-34DC12EFED7B}" presName="rootConnector" presStyleLbl="node3" presStyleIdx="13" presStyleCnt="17"/>
      <dgm:spPr/>
    </dgm:pt>
    <dgm:pt modelId="{84379FFE-1A29-4F36-BA35-24544B017425}" type="pres">
      <dgm:prSet presAssocID="{5F8C2101-7729-49D0-BF9F-34DC12EFED7B}" presName="hierChild4" presStyleCnt="0"/>
      <dgm:spPr/>
    </dgm:pt>
    <dgm:pt modelId="{2BF24317-D1D5-4D0C-B665-625227118ECF}" type="pres">
      <dgm:prSet presAssocID="{5F8C2101-7729-49D0-BF9F-34DC12EFED7B}" presName="hierChild5" presStyleCnt="0"/>
      <dgm:spPr/>
    </dgm:pt>
    <dgm:pt modelId="{A7E514C3-A0BB-409D-924A-DDC7B1E45431}" type="pres">
      <dgm:prSet presAssocID="{D91EBBD0-A6FF-486E-AE4F-39ABA6AC3B98}" presName="hierChild5" presStyleCnt="0"/>
      <dgm:spPr/>
    </dgm:pt>
    <dgm:pt modelId="{613D64D1-8CA1-4111-B39F-4D68C44C3C02}" type="pres">
      <dgm:prSet presAssocID="{A2C870D7-8E8E-4174-AC54-16E2E8CE87C6}" presName="Name37" presStyleLbl="parChTrans1D2" presStyleIdx="4" presStyleCnt="5"/>
      <dgm:spPr/>
    </dgm:pt>
    <dgm:pt modelId="{79E6CD99-7D7C-4DB8-B00C-1A752BF0F457}" type="pres">
      <dgm:prSet presAssocID="{6F474149-9099-4719-85EF-0DC1DF08B291}" presName="hierRoot2" presStyleCnt="0">
        <dgm:presLayoutVars>
          <dgm:hierBranch val="init"/>
        </dgm:presLayoutVars>
      </dgm:prSet>
      <dgm:spPr/>
    </dgm:pt>
    <dgm:pt modelId="{20CBA482-1E25-428E-9B52-137E559D1E61}" type="pres">
      <dgm:prSet presAssocID="{6F474149-9099-4719-85EF-0DC1DF08B291}" presName="rootComposite" presStyleCnt="0"/>
      <dgm:spPr/>
    </dgm:pt>
    <dgm:pt modelId="{EB6BD53C-39EF-40B4-97CE-DB3DE633B3F4}" type="pres">
      <dgm:prSet presAssocID="{6F474149-9099-4719-85EF-0DC1DF08B291}" presName="rootText" presStyleLbl="node2" presStyleIdx="4" presStyleCnt="5">
        <dgm:presLayoutVars>
          <dgm:chPref val="3"/>
        </dgm:presLayoutVars>
      </dgm:prSet>
      <dgm:spPr/>
    </dgm:pt>
    <dgm:pt modelId="{59FA7B19-0909-4E04-8F42-2FC935C2D88B}" type="pres">
      <dgm:prSet presAssocID="{6F474149-9099-4719-85EF-0DC1DF08B291}" presName="rootConnector" presStyleLbl="node2" presStyleIdx="4" presStyleCnt="5"/>
      <dgm:spPr/>
    </dgm:pt>
    <dgm:pt modelId="{B0A8EC5F-C099-4965-9CD7-AF78ED798029}" type="pres">
      <dgm:prSet presAssocID="{6F474149-9099-4719-85EF-0DC1DF08B291}" presName="hierChild4" presStyleCnt="0"/>
      <dgm:spPr/>
    </dgm:pt>
    <dgm:pt modelId="{AC53BCFD-E4AC-4694-AADD-F7AC2E4A8FA6}" type="pres">
      <dgm:prSet presAssocID="{BD37E485-F713-470D-9216-8C5FB5756FC8}" presName="Name37" presStyleLbl="parChTrans1D3" presStyleIdx="14" presStyleCnt="17"/>
      <dgm:spPr/>
    </dgm:pt>
    <dgm:pt modelId="{D8396A2F-52A1-4ECE-87FD-30C1BAE8F6CD}" type="pres">
      <dgm:prSet presAssocID="{C553E991-A2DF-4008-8CD4-B9D83ACD2E93}" presName="hierRoot2" presStyleCnt="0">
        <dgm:presLayoutVars>
          <dgm:hierBranch val="init"/>
        </dgm:presLayoutVars>
      </dgm:prSet>
      <dgm:spPr/>
    </dgm:pt>
    <dgm:pt modelId="{01119789-7ABB-4AF0-838F-FAF31C841ACD}" type="pres">
      <dgm:prSet presAssocID="{C553E991-A2DF-4008-8CD4-B9D83ACD2E93}" presName="rootComposite" presStyleCnt="0"/>
      <dgm:spPr/>
    </dgm:pt>
    <dgm:pt modelId="{8302A625-68A8-4303-A34B-AD503C1A890E}" type="pres">
      <dgm:prSet presAssocID="{C553E991-A2DF-4008-8CD4-B9D83ACD2E93}" presName="rootText" presStyleLbl="node3" presStyleIdx="14" presStyleCnt="17">
        <dgm:presLayoutVars>
          <dgm:chPref val="3"/>
        </dgm:presLayoutVars>
      </dgm:prSet>
      <dgm:spPr/>
    </dgm:pt>
    <dgm:pt modelId="{7B57173A-4907-4B07-AC92-DA51D214D474}" type="pres">
      <dgm:prSet presAssocID="{C553E991-A2DF-4008-8CD4-B9D83ACD2E93}" presName="rootConnector" presStyleLbl="node3" presStyleIdx="14" presStyleCnt="17"/>
      <dgm:spPr/>
    </dgm:pt>
    <dgm:pt modelId="{5E3A5874-CA68-454B-AEA5-DE9A7DCDCEF0}" type="pres">
      <dgm:prSet presAssocID="{C553E991-A2DF-4008-8CD4-B9D83ACD2E93}" presName="hierChild4" presStyleCnt="0"/>
      <dgm:spPr/>
    </dgm:pt>
    <dgm:pt modelId="{8E477C69-D5BA-4D9D-9F31-A350326B6668}" type="pres">
      <dgm:prSet presAssocID="{C553E991-A2DF-4008-8CD4-B9D83ACD2E93}" presName="hierChild5" presStyleCnt="0"/>
      <dgm:spPr/>
    </dgm:pt>
    <dgm:pt modelId="{6CDF5EDE-55BF-4FCD-94DD-B43508F241C7}" type="pres">
      <dgm:prSet presAssocID="{78DC50E7-9D82-4704-A25F-488ECDAF3189}" presName="Name37" presStyleLbl="parChTrans1D3" presStyleIdx="15" presStyleCnt="17"/>
      <dgm:spPr/>
    </dgm:pt>
    <dgm:pt modelId="{48247E9E-0188-47B6-9094-E27A74B6B501}" type="pres">
      <dgm:prSet presAssocID="{D73671E8-DCE7-4821-B019-48FF873D73BF}" presName="hierRoot2" presStyleCnt="0">
        <dgm:presLayoutVars>
          <dgm:hierBranch val="init"/>
        </dgm:presLayoutVars>
      </dgm:prSet>
      <dgm:spPr/>
    </dgm:pt>
    <dgm:pt modelId="{1B00B6EC-203A-4B67-9AD0-19EBB40DAF13}" type="pres">
      <dgm:prSet presAssocID="{D73671E8-DCE7-4821-B019-48FF873D73BF}" presName="rootComposite" presStyleCnt="0"/>
      <dgm:spPr/>
    </dgm:pt>
    <dgm:pt modelId="{DF262CFD-235C-46F7-B665-B2962CD15D44}" type="pres">
      <dgm:prSet presAssocID="{D73671E8-DCE7-4821-B019-48FF873D73BF}" presName="rootText" presStyleLbl="node3" presStyleIdx="15" presStyleCnt="17">
        <dgm:presLayoutVars>
          <dgm:chPref val="3"/>
        </dgm:presLayoutVars>
      </dgm:prSet>
      <dgm:spPr/>
    </dgm:pt>
    <dgm:pt modelId="{BFB542A4-5E64-4475-97B7-A8AC48202799}" type="pres">
      <dgm:prSet presAssocID="{D73671E8-DCE7-4821-B019-48FF873D73BF}" presName="rootConnector" presStyleLbl="node3" presStyleIdx="15" presStyleCnt="17"/>
      <dgm:spPr/>
    </dgm:pt>
    <dgm:pt modelId="{7AF3EC0C-D121-468D-919F-87F82E69CF1D}" type="pres">
      <dgm:prSet presAssocID="{D73671E8-DCE7-4821-B019-48FF873D73BF}" presName="hierChild4" presStyleCnt="0"/>
      <dgm:spPr/>
    </dgm:pt>
    <dgm:pt modelId="{8B90808F-C636-4704-8D75-AF19755722AC}" type="pres">
      <dgm:prSet presAssocID="{D73671E8-DCE7-4821-B019-48FF873D73BF}" presName="hierChild5" presStyleCnt="0"/>
      <dgm:spPr/>
    </dgm:pt>
    <dgm:pt modelId="{1DD82FB6-0B45-49AA-8E09-2ED464616F41}" type="pres">
      <dgm:prSet presAssocID="{766902FA-A479-40D5-B6C5-73E7638AAEED}" presName="Name37" presStyleLbl="parChTrans1D3" presStyleIdx="16" presStyleCnt="17"/>
      <dgm:spPr/>
    </dgm:pt>
    <dgm:pt modelId="{315B56B7-B436-4EA5-B246-2BEAA0385E66}" type="pres">
      <dgm:prSet presAssocID="{0C4A5935-7FB2-4AC7-AD9C-FED5E37D48A0}" presName="hierRoot2" presStyleCnt="0">
        <dgm:presLayoutVars>
          <dgm:hierBranch val="init"/>
        </dgm:presLayoutVars>
      </dgm:prSet>
      <dgm:spPr/>
    </dgm:pt>
    <dgm:pt modelId="{BAF9031C-17CB-4AFA-885E-05A12CF493E5}" type="pres">
      <dgm:prSet presAssocID="{0C4A5935-7FB2-4AC7-AD9C-FED5E37D48A0}" presName="rootComposite" presStyleCnt="0"/>
      <dgm:spPr/>
    </dgm:pt>
    <dgm:pt modelId="{94A24890-25F0-40D8-BA48-D2CDEC969AC6}" type="pres">
      <dgm:prSet presAssocID="{0C4A5935-7FB2-4AC7-AD9C-FED5E37D48A0}" presName="rootText" presStyleLbl="node3" presStyleIdx="16" presStyleCnt="17">
        <dgm:presLayoutVars>
          <dgm:chPref val="3"/>
        </dgm:presLayoutVars>
      </dgm:prSet>
      <dgm:spPr/>
    </dgm:pt>
    <dgm:pt modelId="{CFCD3E2E-A00E-4B60-BFBF-5F6D31EC6560}" type="pres">
      <dgm:prSet presAssocID="{0C4A5935-7FB2-4AC7-AD9C-FED5E37D48A0}" presName="rootConnector" presStyleLbl="node3" presStyleIdx="16" presStyleCnt="17"/>
      <dgm:spPr/>
    </dgm:pt>
    <dgm:pt modelId="{4CD303E9-05B3-48E2-A81E-DB3E41771DF1}" type="pres">
      <dgm:prSet presAssocID="{0C4A5935-7FB2-4AC7-AD9C-FED5E37D48A0}" presName="hierChild4" presStyleCnt="0"/>
      <dgm:spPr/>
    </dgm:pt>
    <dgm:pt modelId="{57EDB7C6-D99A-4DB9-B226-F0DFBE43C76A}" type="pres">
      <dgm:prSet presAssocID="{0C4A5935-7FB2-4AC7-AD9C-FED5E37D48A0}" presName="hierChild5" presStyleCnt="0"/>
      <dgm:spPr/>
    </dgm:pt>
    <dgm:pt modelId="{9420C46F-6A7E-4470-8DF6-74B9B0B8B46D}" type="pres">
      <dgm:prSet presAssocID="{6F474149-9099-4719-85EF-0DC1DF08B291}" presName="hierChild5" presStyleCnt="0"/>
      <dgm:spPr/>
    </dgm:pt>
    <dgm:pt modelId="{32E89060-FFA1-48B4-8598-8EF190635EA7}" type="pres">
      <dgm:prSet presAssocID="{FEFAB429-140F-4824-90C3-9E0B54B1C35C}" presName="hierChild3" presStyleCnt="0"/>
      <dgm:spPr/>
    </dgm:pt>
  </dgm:ptLst>
  <dgm:cxnLst>
    <dgm:cxn modelId="{4A2ADC08-9584-4A60-876E-FD069344EB12}" srcId="{D91EBBD0-A6FF-486E-AE4F-39ABA6AC3B98}" destId="{EE37D59C-C7F3-427D-ACE8-9674E4D500AF}" srcOrd="0" destOrd="0" parTransId="{2E21A0EE-9A4A-4AAD-8301-113EFB953D66}" sibTransId="{EA18552C-E012-4F8F-8BCD-9F8467805A07}"/>
    <dgm:cxn modelId="{789F5D0B-96E6-461E-9269-9BDEC365186B}" type="presOf" srcId="{3CBA149E-EFB0-4B0B-A3CC-8E3886C6CECF}" destId="{82C4B241-16FD-4FA5-AE19-C06CF9831DEB}" srcOrd="0" destOrd="0" presId="urn:microsoft.com/office/officeart/2005/8/layout/orgChart1"/>
    <dgm:cxn modelId="{2DA27B0B-E545-4443-8B26-528AFF89A552}" srcId="{6F474149-9099-4719-85EF-0DC1DF08B291}" destId="{C553E991-A2DF-4008-8CD4-B9D83ACD2E93}" srcOrd="0" destOrd="0" parTransId="{BD37E485-F713-470D-9216-8C5FB5756FC8}" sibTransId="{BB20DA12-AB61-4A43-8CE7-F5959CEF78E9}"/>
    <dgm:cxn modelId="{C8E3310E-2694-4AB8-88E4-AD115A8407A5}" type="presOf" srcId="{2E21A0EE-9A4A-4AAD-8301-113EFB953D66}" destId="{DC974AAC-DEA1-4BDF-A38B-12493AB77DE6}" srcOrd="0" destOrd="0" presId="urn:microsoft.com/office/officeart/2005/8/layout/orgChart1"/>
    <dgm:cxn modelId="{E82D6C0E-B26F-4203-A0B8-38FB75110D18}" type="presOf" srcId="{AD0CE498-3F33-4F99-A723-138538727922}" destId="{9E08D0E7-6020-4C26-9B68-DE824E769769}" srcOrd="0" destOrd="0" presId="urn:microsoft.com/office/officeart/2005/8/layout/orgChart1"/>
    <dgm:cxn modelId="{921D5310-7F89-4297-962E-9D1364AF7856}" type="presOf" srcId="{5F8C2101-7729-49D0-BF9F-34DC12EFED7B}" destId="{14FC0D38-FEF5-450D-BEA4-E71ADECE61B7}" srcOrd="1" destOrd="0" presId="urn:microsoft.com/office/officeart/2005/8/layout/orgChart1"/>
    <dgm:cxn modelId="{C5B7E710-35FF-448B-A34E-4D7425EC7C77}" type="presOf" srcId="{D73671E8-DCE7-4821-B019-48FF873D73BF}" destId="{BFB542A4-5E64-4475-97B7-A8AC48202799}" srcOrd="1" destOrd="0" presId="urn:microsoft.com/office/officeart/2005/8/layout/orgChart1"/>
    <dgm:cxn modelId="{E84ACA16-0C9F-4804-B13A-B7C26AA4C22D}" srcId="{3D9673A8-F27A-4DFF-96C5-7E7E345E414E}" destId="{88FD8D7F-B2D9-4586-A1B6-EC283A5A8677}" srcOrd="2" destOrd="0" parTransId="{C2057514-15F0-4902-8858-BDE8F36DC1DB}" sibTransId="{46B32188-C4BC-4E6C-BAC7-223D6FA4F29B}"/>
    <dgm:cxn modelId="{40C50B19-D948-431B-91C5-28F5DFBF6DBA}" type="presOf" srcId="{82F3651D-8D78-4433-9BD7-5E1341906F6D}" destId="{664E2B40-B637-4EFA-AA55-3731567786B2}" srcOrd="0" destOrd="0" presId="urn:microsoft.com/office/officeart/2005/8/layout/orgChart1"/>
    <dgm:cxn modelId="{998EEA1B-5973-434C-8078-5B4F0DB38F79}" type="presOf" srcId="{FEFAB429-140F-4824-90C3-9E0B54B1C35C}" destId="{39B6B88E-B3F8-45C9-96AD-FED054BF07DD}" srcOrd="0" destOrd="0" presId="urn:microsoft.com/office/officeart/2005/8/layout/orgChart1"/>
    <dgm:cxn modelId="{1BE11D1E-AEA0-4512-828E-856F20E8114A}" type="presOf" srcId="{78DC50E7-9D82-4704-A25F-488ECDAF3189}" destId="{6CDF5EDE-55BF-4FCD-94DD-B43508F241C7}" srcOrd="0" destOrd="0" presId="urn:microsoft.com/office/officeart/2005/8/layout/orgChart1"/>
    <dgm:cxn modelId="{E676391F-3528-44FD-808D-F8C365ED9FE1}" type="presOf" srcId="{5F8C2101-7729-49D0-BF9F-34DC12EFED7B}" destId="{43E77FFC-109D-475A-8D42-F1FAE5945ED9}" srcOrd="0" destOrd="0" presId="urn:microsoft.com/office/officeart/2005/8/layout/orgChart1"/>
    <dgm:cxn modelId="{A2737D1F-CA0F-4B59-BE53-C387F6BF6E38}" type="presOf" srcId="{C553E991-A2DF-4008-8CD4-B9D83ACD2E93}" destId="{7B57173A-4907-4B07-AC92-DA51D214D474}" srcOrd="1" destOrd="0" presId="urn:microsoft.com/office/officeart/2005/8/layout/orgChart1"/>
    <dgm:cxn modelId="{4C63981F-FBF5-4E3D-8F0D-2A32827371FD}" type="presOf" srcId="{FDE328F0-9C15-43C2-8800-C2C484819392}" destId="{49806CF0-11FC-48AE-9DF4-84457100A0B8}" srcOrd="0" destOrd="0" presId="urn:microsoft.com/office/officeart/2005/8/layout/orgChart1"/>
    <dgm:cxn modelId="{1B2D7A22-2288-4C80-BB8D-1302EC81067A}" type="presOf" srcId="{2ED2F3DE-B3E6-49F4-A58B-3FAD3DF86152}" destId="{61CA1B86-8218-4D48-97F3-0AEB07B8BAED}" srcOrd="0" destOrd="0" presId="urn:microsoft.com/office/officeart/2005/8/layout/orgChart1"/>
    <dgm:cxn modelId="{AD5C2225-2DB9-4812-8025-762552409BAD}" type="presOf" srcId="{5E42BE81-1A08-41BE-B3FB-EBE45DCD65A1}" destId="{A3367004-3411-447F-ADA7-25BA0E17F5F9}" srcOrd="0" destOrd="0" presId="urn:microsoft.com/office/officeart/2005/8/layout/orgChart1"/>
    <dgm:cxn modelId="{F947F527-68F6-4D53-80E4-5B541D43AEF7}" type="presOf" srcId="{82F3651D-8D78-4433-9BD7-5E1341906F6D}" destId="{7A9C98A3-FA71-4174-9DBA-88EA8FC5676E}" srcOrd="1" destOrd="0" presId="urn:microsoft.com/office/officeart/2005/8/layout/orgChart1"/>
    <dgm:cxn modelId="{138D8528-CE9A-4A19-96EF-24ABC84F9969}" srcId="{5BADF961-2463-4794-B79C-9ACD86806254}" destId="{A34B80EF-289E-44B8-8537-20A31D11DB63}" srcOrd="0" destOrd="0" parTransId="{0B999C06-D3C5-41C3-BA8D-FA83EC112959}" sibTransId="{A3B38333-ABB5-4CB3-A8A0-172DD46F5781}"/>
    <dgm:cxn modelId="{20B65B29-7B79-4D16-AC38-4D567116AB57}" type="presOf" srcId="{1A2018EF-F7B4-4436-A2B0-3DE803FAA350}" destId="{6D3FABDB-E9C8-4715-8A66-A176220C1474}" srcOrd="0" destOrd="0" presId="urn:microsoft.com/office/officeart/2005/8/layout/orgChart1"/>
    <dgm:cxn modelId="{D8C2E12A-CB60-4273-9ECC-20A80DA1E43F}" srcId="{D91EBBD0-A6FF-486E-AE4F-39ABA6AC3B98}" destId="{3CBA149E-EFB0-4B0B-A3CC-8E3886C6CECF}" srcOrd="1" destOrd="0" parTransId="{2857C81D-5D54-4B28-8ECC-B565D21C6D80}" sibTransId="{0EEDBD69-A710-48E1-BD8A-27482B481ACF}"/>
    <dgm:cxn modelId="{0524EF2A-3D46-408F-A600-22B61479C747}" type="presOf" srcId="{5BADF961-2463-4794-B79C-9ACD86806254}" destId="{7B1C2031-1D27-4D03-BFE9-12EEA9E4A88A}" srcOrd="0" destOrd="0" presId="urn:microsoft.com/office/officeart/2005/8/layout/orgChart1"/>
    <dgm:cxn modelId="{AE33D730-D5D7-4A04-B8E2-7DB52E5E1156}" srcId="{FEFAB429-140F-4824-90C3-9E0B54B1C35C}" destId="{3D9673A8-F27A-4DFF-96C5-7E7E345E414E}" srcOrd="1" destOrd="0" parTransId="{10FF3CF1-FD10-40FF-B04C-CFDF5C25AD52}" sibTransId="{82B843E8-98C5-4C5F-8313-FF5E8C834532}"/>
    <dgm:cxn modelId="{D2660533-73B7-40D5-BA4D-BBF7AB9170AB}" type="presOf" srcId="{63609CAE-1E5E-4C92-AE31-7687483D5DCB}" destId="{FB16251A-8643-43A4-98B0-8AFD78200815}" srcOrd="1" destOrd="0" presId="urn:microsoft.com/office/officeart/2005/8/layout/orgChart1"/>
    <dgm:cxn modelId="{19B91F5E-0FBD-4FBB-9FBA-79374DFB0186}" type="presOf" srcId="{40A60158-0CEC-4477-82D3-E8E48628A586}" destId="{939D9BC1-713F-45D5-A5C9-FC8A09453380}" srcOrd="0" destOrd="0" presId="urn:microsoft.com/office/officeart/2005/8/layout/orgChart1"/>
    <dgm:cxn modelId="{0D46555F-1400-4F9B-96AB-79058BDA5B8E}" srcId="{3D9673A8-F27A-4DFF-96C5-7E7E345E414E}" destId="{E9C19C4F-414C-445E-94B3-EC6964E28912}" srcOrd="0" destOrd="0" parTransId="{93CAD472-447A-4C40-B6E7-722C8AFA0E08}" sibTransId="{A1631126-C408-413D-B366-17EF85D9C8F6}"/>
    <dgm:cxn modelId="{026A5360-7EF4-4E14-9391-7FD170BC41D0}" type="presOf" srcId="{766902FA-A479-40D5-B6C5-73E7638AAEED}" destId="{1DD82FB6-0B45-49AA-8E09-2ED464616F41}" srcOrd="0" destOrd="0" presId="urn:microsoft.com/office/officeart/2005/8/layout/orgChart1"/>
    <dgm:cxn modelId="{7FC4C742-224A-4AE0-A07E-46F25184A1E0}" type="presOf" srcId="{5BADF961-2463-4794-B79C-9ACD86806254}" destId="{67FA34A2-5FD2-4359-86A0-6B384068CD87}" srcOrd="1" destOrd="0" presId="urn:microsoft.com/office/officeart/2005/8/layout/orgChart1"/>
    <dgm:cxn modelId="{517BE443-D937-4D50-A241-25A81B0D0DB6}" type="presOf" srcId="{6F474149-9099-4719-85EF-0DC1DF08B291}" destId="{59FA7B19-0909-4E04-8F42-2FC935C2D88B}" srcOrd="1" destOrd="0" presId="urn:microsoft.com/office/officeart/2005/8/layout/orgChart1"/>
    <dgm:cxn modelId="{9B78CD65-74FE-487F-934D-70B21412C14D}" type="presOf" srcId="{88FD8D7F-B2D9-4586-A1B6-EC283A5A8677}" destId="{CFB8D628-B566-4D42-A61B-EBD4E27C9376}" srcOrd="0" destOrd="0" presId="urn:microsoft.com/office/officeart/2005/8/layout/orgChart1"/>
    <dgm:cxn modelId="{36BF3F46-6D3C-4214-9BAD-9C3220DF137B}" type="presOf" srcId="{081CB4DC-D9C8-4DB0-82A6-609E04433E23}" destId="{80A5E2CF-E08F-48B1-ADF7-23469B7A245A}" srcOrd="0" destOrd="0" presId="urn:microsoft.com/office/officeart/2005/8/layout/orgChart1"/>
    <dgm:cxn modelId="{58B36B46-553E-4509-93A0-75EFAF841EFF}" type="presOf" srcId="{C6D4CCF7-75A1-4EBD-8542-087FE343039F}" destId="{48E229AB-E7B8-4DD7-8A52-C5822D72BB6F}" srcOrd="1" destOrd="0" presId="urn:microsoft.com/office/officeart/2005/8/layout/orgChart1"/>
    <dgm:cxn modelId="{040CDD66-7025-4A99-9619-4C92C960E60E}" srcId="{40A60158-0CEC-4477-82D3-E8E48628A586}" destId="{82F3651D-8D78-4433-9BD7-5E1341906F6D}" srcOrd="4" destOrd="0" parTransId="{1A2018EF-F7B4-4436-A2B0-3DE803FAA350}" sibTransId="{84F77654-C9EF-4E02-A17D-4BA7A86BB06F}"/>
    <dgm:cxn modelId="{38AF0667-33B9-439D-8A40-BE6B1419C21A}" type="presOf" srcId="{FEFAB429-140F-4824-90C3-9E0B54B1C35C}" destId="{5CDE44FC-B1ED-4163-91C6-E2E396ACB355}" srcOrd="1" destOrd="0" presId="urn:microsoft.com/office/officeart/2005/8/layout/orgChart1"/>
    <dgm:cxn modelId="{C3B31E67-FB2A-487C-ADBA-DAE45848E25D}" srcId="{40A60158-0CEC-4477-82D3-E8E48628A586}" destId="{079DE57D-4B8B-47ED-896E-AE2E57EEB045}" srcOrd="5" destOrd="0" parTransId="{7AF27613-399F-4F32-8B0D-8A576D039969}" sibTransId="{2050F2C2-E61D-4B8A-86D9-F22A7B81ABA7}"/>
    <dgm:cxn modelId="{EC91904B-581C-4403-88B8-A937BD1AE323}" srcId="{FEFAB429-140F-4824-90C3-9E0B54B1C35C}" destId="{D91EBBD0-A6FF-486E-AE4F-39ABA6AC3B98}" srcOrd="3" destOrd="0" parTransId="{0AED06C4-5C06-459A-A533-714C56694029}" sibTransId="{FBADA917-82AA-4CDF-9014-D82F3312C401}"/>
    <dgm:cxn modelId="{C2E2074E-1FDA-40FA-9CD6-E72D467DC1D8}" type="presOf" srcId="{2857C81D-5D54-4B28-8ECC-B565D21C6D80}" destId="{19F4BF83-F0F6-459F-BE8D-D5EA8B372699}" srcOrd="0" destOrd="0" presId="urn:microsoft.com/office/officeart/2005/8/layout/orgChart1"/>
    <dgm:cxn modelId="{CAAC664F-140F-4996-9B0B-B933CA62A056}" type="presOf" srcId="{10FF3CF1-FD10-40FF-B04C-CFDF5C25AD52}" destId="{1C12B50E-4550-4B3A-8143-E5D7381C3903}" srcOrd="0" destOrd="0" presId="urn:microsoft.com/office/officeart/2005/8/layout/orgChart1"/>
    <dgm:cxn modelId="{24D66353-B6A1-450A-A355-BA8989FD1E59}" type="presOf" srcId="{E9C19C4F-414C-445E-94B3-EC6964E28912}" destId="{483EC8A8-5BE5-4DB0-AC11-07CB05115FF1}" srcOrd="0" destOrd="0" presId="urn:microsoft.com/office/officeart/2005/8/layout/orgChart1"/>
    <dgm:cxn modelId="{14D9EB57-540C-420A-8833-F5423A8804AA}" srcId="{FEFAB429-140F-4824-90C3-9E0B54B1C35C}" destId="{6F474149-9099-4719-85EF-0DC1DF08B291}" srcOrd="4" destOrd="0" parTransId="{A2C870D7-8E8E-4174-AC54-16E2E8CE87C6}" sibTransId="{5CA1091C-0043-4D8A-AD30-F7783B7689FE}"/>
    <dgm:cxn modelId="{FE301A78-360A-486E-BC8D-A6D234D9F75C}" type="presOf" srcId="{58462312-E53F-484C-A6AD-E7B13A29C6DE}" destId="{1ADA2844-7F9E-46E1-A85D-F11FB1993F6F}" srcOrd="0" destOrd="0" presId="urn:microsoft.com/office/officeart/2005/8/layout/orgChart1"/>
    <dgm:cxn modelId="{423DA179-260A-421F-B04C-E94088FB4D3A}" type="presOf" srcId="{0C4A5935-7FB2-4AC7-AD9C-FED5E37D48A0}" destId="{94A24890-25F0-40D8-BA48-D2CDEC969AC6}" srcOrd="0" destOrd="0" presId="urn:microsoft.com/office/officeart/2005/8/layout/orgChart1"/>
    <dgm:cxn modelId="{2C97A659-A744-420B-8FBE-D50BB33EF894}" srcId="{FEFAB429-140F-4824-90C3-9E0B54B1C35C}" destId="{5BADF961-2463-4794-B79C-9ACD86806254}" srcOrd="2" destOrd="0" parTransId="{FDE328F0-9C15-43C2-8800-C2C484819392}" sibTransId="{0E88896C-327E-4DC8-99DD-7270810CEC17}"/>
    <dgm:cxn modelId="{D88C297E-685B-44E4-BBF2-E274754F4BC7}" srcId="{D91EBBD0-A6FF-486E-AE4F-39ABA6AC3B98}" destId="{D473C820-A20A-4237-99C2-607694A6DCD7}" srcOrd="2" destOrd="0" parTransId="{597A2724-BA29-40A5-B55A-5A03A90EA5DE}" sibTransId="{F957F236-2115-4EB4-8A05-69794F25C512}"/>
    <dgm:cxn modelId="{EA8C1A84-CC8A-42F3-9674-49A88374BB23}" type="presOf" srcId="{1BEB2142-221F-463E-A513-00E65DFB2490}" destId="{322F5BF6-D9D3-44B7-8CB5-26C5C23C707A}" srcOrd="0" destOrd="0" presId="urn:microsoft.com/office/officeart/2005/8/layout/orgChart1"/>
    <dgm:cxn modelId="{213D5E84-1ADD-4F99-8E06-0EC5DC36A282}" srcId="{FEFAB429-140F-4824-90C3-9E0B54B1C35C}" destId="{40A60158-0CEC-4477-82D3-E8E48628A586}" srcOrd="0" destOrd="0" parTransId="{2ED2F3DE-B3E6-49F4-A58B-3FAD3DF86152}" sibTransId="{214EF8E5-A27D-4B94-97BA-89C0D0F7C27A}"/>
    <dgm:cxn modelId="{C117B485-CF5F-459F-91AD-44ED6ACA6B7B}" type="presOf" srcId="{302830A0-5C15-406B-8CCE-91685497E25F}" destId="{EB6D02BF-BE66-4CD4-B79E-D53BD21DCDAA}" srcOrd="0" destOrd="0" presId="urn:microsoft.com/office/officeart/2005/8/layout/orgChart1"/>
    <dgm:cxn modelId="{8389FD86-6ECB-4B39-87A9-FEE0528CE4B4}" type="presOf" srcId="{A34B80EF-289E-44B8-8537-20A31D11DB63}" destId="{E590DD78-E716-48F3-98A6-F24AB0A66E8F}" srcOrd="1" destOrd="0" presId="urn:microsoft.com/office/officeart/2005/8/layout/orgChart1"/>
    <dgm:cxn modelId="{3C96298A-BD20-40E8-AA01-9F6D98E9418B}" type="presOf" srcId="{A2C870D7-8E8E-4174-AC54-16E2E8CE87C6}" destId="{613D64D1-8CA1-4111-B39F-4D68C44C3C02}" srcOrd="0" destOrd="0" presId="urn:microsoft.com/office/officeart/2005/8/layout/orgChart1"/>
    <dgm:cxn modelId="{D638598A-DB81-42DD-AC2B-EEDBC38E6971}" type="presOf" srcId="{7AF27613-399F-4F32-8B0D-8A576D039969}" destId="{9A5F49FC-0530-4B4A-BDC8-3676EE47D6CD}" srcOrd="0" destOrd="0" presId="urn:microsoft.com/office/officeart/2005/8/layout/orgChart1"/>
    <dgm:cxn modelId="{8D1ABE8F-4C85-4EAB-8104-B3792AF629E7}" type="presOf" srcId="{88FD8D7F-B2D9-4586-A1B6-EC283A5A8677}" destId="{F93E1210-9FC6-40A8-A113-AF9ECBC6E974}" srcOrd="1" destOrd="0" presId="urn:microsoft.com/office/officeart/2005/8/layout/orgChart1"/>
    <dgm:cxn modelId="{0588F590-DFFF-4210-A899-2379978452A4}" type="presOf" srcId="{40A60158-0CEC-4477-82D3-E8E48628A586}" destId="{C5B60E3A-27DE-4C15-AE88-60A6ECCBDB0A}" srcOrd="1" destOrd="0" presId="urn:microsoft.com/office/officeart/2005/8/layout/orgChart1"/>
    <dgm:cxn modelId="{389A7199-4A04-4DD2-B002-A8F55843D57B}" type="presOf" srcId="{0B999C06-D3C5-41C3-BA8D-FA83EC112959}" destId="{2CFD3DDD-0A09-4822-A748-94B62F5E486F}" srcOrd="0" destOrd="0" presId="urn:microsoft.com/office/officeart/2005/8/layout/orgChart1"/>
    <dgm:cxn modelId="{295DD99A-26E2-448B-93EA-C37B79640A7F}" type="presOf" srcId="{1BEB2142-221F-463E-A513-00E65DFB2490}" destId="{40DA2394-F9F5-4466-A856-5BDE5D4D0C23}" srcOrd="1" destOrd="0" presId="urn:microsoft.com/office/officeart/2005/8/layout/orgChart1"/>
    <dgm:cxn modelId="{4186E99B-26CB-463A-B922-974657F4AA8B}" type="presOf" srcId="{3214CC53-4380-4DDF-94B4-B6E37B08E844}" destId="{77BB74CE-1C5B-4905-9F3B-A827DC4416A7}" srcOrd="0" destOrd="0" presId="urn:microsoft.com/office/officeart/2005/8/layout/orgChart1"/>
    <dgm:cxn modelId="{89137D9C-B087-44F2-937D-B0698CF76701}" type="presOf" srcId="{0AED06C4-5C06-459A-A533-714C56694029}" destId="{F319DF8B-BF15-40FB-A038-132F16546EC1}" srcOrd="0" destOrd="0" presId="urn:microsoft.com/office/officeart/2005/8/layout/orgChart1"/>
    <dgm:cxn modelId="{1220869D-6FD6-4E37-A643-91B783A3002D}" type="presOf" srcId="{D73671E8-DCE7-4821-B019-48FF873D73BF}" destId="{DF262CFD-235C-46F7-B665-B2962CD15D44}" srcOrd="0" destOrd="0" presId="urn:microsoft.com/office/officeart/2005/8/layout/orgChart1"/>
    <dgm:cxn modelId="{9893149F-99D5-496C-860C-8B69B35CF161}" type="presOf" srcId="{0C4A5935-7FB2-4AC7-AD9C-FED5E37D48A0}" destId="{CFCD3E2E-A00E-4B60-BFBF-5F6D31EC6560}" srcOrd="1" destOrd="0" presId="urn:microsoft.com/office/officeart/2005/8/layout/orgChart1"/>
    <dgm:cxn modelId="{DF285FA1-D7BF-415F-A068-CE6BF0989442}" type="presOf" srcId="{E9C19C4F-414C-445E-94B3-EC6964E28912}" destId="{0D86F979-93A5-4D0B-9CD5-D62B3B45B0B7}" srcOrd="1" destOrd="0" presId="urn:microsoft.com/office/officeart/2005/8/layout/orgChart1"/>
    <dgm:cxn modelId="{243892A4-098C-4FC0-9736-BB2A03476BA2}" type="presOf" srcId="{3CBA149E-EFB0-4B0B-A3CC-8E3886C6CECF}" destId="{57E62337-BE4C-4863-9462-E47300CA04B1}" srcOrd="1" destOrd="0" presId="urn:microsoft.com/office/officeart/2005/8/layout/orgChart1"/>
    <dgm:cxn modelId="{DCBDE1A4-0490-4DD9-BAF7-30E5C480C05B}" type="presOf" srcId="{976E7CAC-92A7-41AB-AF21-25C51DF174BB}" destId="{F5EB4AED-B363-4527-8485-833374823681}" srcOrd="0" destOrd="0" presId="urn:microsoft.com/office/officeart/2005/8/layout/orgChart1"/>
    <dgm:cxn modelId="{4BFEBCA6-0028-4BCF-8E62-02D91C0CE64A}" type="presOf" srcId="{4A68B67A-EA9D-4911-82DA-3323AE3340B3}" destId="{8FF2C917-050C-4A66-B0DD-DF2A15DD9C49}" srcOrd="0" destOrd="0" presId="urn:microsoft.com/office/officeart/2005/8/layout/orgChart1"/>
    <dgm:cxn modelId="{C38DC8A9-60C4-4E5E-BEB7-E224842F3020}" type="presOf" srcId="{C2057514-15F0-4902-8858-BDE8F36DC1DB}" destId="{C60C8372-6B49-4F93-A5A9-FE3C3EC39F17}" srcOrd="0" destOrd="0" presId="urn:microsoft.com/office/officeart/2005/8/layout/orgChart1"/>
    <dgm:cxn modelId="{54CE35B2-F101-43DA-9FED-4ED76EE401C5}" type="presOf" srcId="{EE37D59C-C7F3-427D-ACE8-9674E4D500AF}" destId="{76413F54-44B7-4446-B16A-26B354F97390}" srcOrd="1" destOrd="0" presId="urn:microsoft.com/office/officeart/2005/8/layout/orgChart1"/>
    <dgm:cxn modelId="{D21D3DB2-AF25-4355-88B0-635B5DDCBA35}" type="presOf" srcId="{63609CAE-1E5E-4C92-AE31-7687483D5DCB}" destId="{BA84CC7E-DEE1-4BC9-A829-99FFE657F958}" srcOrd="0" destOrd="0" presId="urn:microsoft.com/office/officeart/2005/8/layout/orgChart1"/>
    <dgm:cxn modelId="{0E841BB7-FD6A-43F9-8376-291B3EC7797D}" type="presOf" srcId="{597A2724-BA29-40A5-B55A-5A03A90EA5DE}" destId="{D63DBF40-8CCC-4FCA-A5BF-E10BC2ACB605}" srcOrd="0" destOrd="0" presId="urn:microsoft.com/office/officeart/2005/8/layout/orgChart1"/>
    <dgm:cxn modelId="{8755B5B9-DDEF-45D2-AB8F-A3F16BE32FFA}" type="presOf" srcId="{93CAD472-447A-4C40-B6E7-722C8AFA0E08}" destId="{116C9052-AECA-4678-B0F0-07767242B5CD}" srcOrd="0" destOrd="0" presId="urn:microsoft.com/office/officeart/2005/8/layout/orgChart1"/>
    <dgm:cxn modelId="{C6046EBB-F4FF-49C3-AEDC-B0C31CABAA44}" srcId="{40A60158-0CEC-4477-82D3-E8E48628A586}" destId="{4A68B67A-EA9D-4911-82DA-3323AE3340B3}" srcOrd="3" destOrd="0" parTransId="{5E42BE81-1A08-41BE-B3FB-EBE45DCD65A1}" sibTransId="{AA20C00A-86F9-4262-832F-90EBD6561C90}"/>
    <dgm:cxn modelId="{EC8E0FBC-D643-4C59-AD12-54AC3E559610}" type="presOf" srcId="{C553E991-A2DF-4008-8CD4-B9D83ACD2E93}" destId="{8302A625-68A8-4303-A34B-AD503C1A890E}" srcOrd="0" destOrd="0" presId="urn:microsoft.com/office/officeart/2005/8/layout/orgChart1"/>
    <dgm:cxn modelId="{1F319FC1-811A-4D7D-A197-6498E8154D8C}" type="presOf" srcId="{3D9673A8-F27A-4DFF-96C5-7E7E345E414E}" destId="{8DE818DC-BCCE-4479-96B0-62C93148136C}" srcOrd="1" destOrd="0" presId="urn:microsoft.com/office/officeart/2005/8/layout/orgChart1"/>
    <dgm:cxn modelId="{2DE758C3-9140-4593-8C3B-B393C937AAB6}" srcId="{3214CC53-4380-4DDF-94B4-B6E37B08E844}" destId="{FEFAB429-140F-4824-90C3-9E0B54B1C35C}" srcOrd="0" destOrd="0" parTransId="{0831DA88-5218-40F5-B887-7459FBBC9549}" sibTransId="{72D865AC-F08C-40B7-A513-1C6E85BEC4DC}"/>
    <dgm:cxn modelId="{FF2DBFC3-4D68-4D9B-BB69-CE76B0825AB0}" srcId="{40A60158-0CEC-4477-82D3-E8E48628A586}" destId="{63609CAE-1E5E-4C92-AE31-7687483D5DCB}" srcOrd="0" destOrd="0" parTransId="{AD0CE498-3F33-4F99-A723-138538727922}" sibTransId="{32D72CC2-8E0D-4623-820A-7DEB8F91AE5E}"/>
    <dgm:cxn modelId="{901802CC-DE3C-4D90-BCA1-D4F02C12B804}" type="presOf" srcId="{EE37D59C-C7F3-427D-ACE8-9674E4D500AF}" destId="{4B1442EF-71EC-474C-A25F-85CEB83ED0C3}" srcOrd="0" destOrd="0" presId="urn:microsoft.com/office/officeart/2005/8/layout/orgChart1"/>
    <dgm:cxn modelId="{06EA4ECC-5059-4659-A8D2-B31D242361CA}" type="presOf" srcId="{A34B80EF-289E-44B8-8537-20A31D11DB63}" destId="{7D7BB256-0EF7-4C59-A8A3-3ADE8AFA7870}" srcOrd="0" destOrd="0" presId="urn:microsoft.com/office/officeart/2005/8/layout/orgChart1"/>
    <dgm:cxn modelId="{C454A4CE-2166-43F9-B330-9F0E6BA7B73D}" type="presOf" srcId="{BD37E485-F713-470D-9216-8C5FB5756FC8}" destId="{AC53BCFD-E4AC-4694-AADD-F7AC2E4A8FA6}" srcOrd="0" destOrd="0" presId="urn:microsoft.com/office/officeart/2005/8/layout/orgChart1"/>
    <dgm:cxn modelId="{163023CF-132D-4005-99E5-1FDC5ED10CAB}" type="presOf" srcId="{D473C820-A20A-4237-99C2-607694A6DCD7}" destId="{AF1956CF-75C8-4A00-877F-03E7BCDEAA1F}" srcOrd="1" destOrd="0" presId="urn:microsoft.com/office/officeart/2005/8/layout/orgChart1"/>
    <dgm:cxn modelId="{8EE486D2-B60F-48C0-87E8-29F5B5F83D4B}" type="presOf" srcId="{C6D4CCF7-75A1-4EBD-8542-087FE343039F}" destId="{620968F6-DB99-432E-9DD4-B2FFB5B16ADC}" srcOrd="0" destOrd="0" presId="urn:microsoft.com/office/officeart/2005/8/layout/orgChart1"/>
    <dgm:cxn modelId="{CC0602DA-161D-4A7B-9CCB-AEE2E7048B74}" srcId="{40A60158-0CEC-4477-82D3-E8E48628A586}" destId="{C6D4CCF7-75A1-4EBD-8542-087FE343039F}" srcOrd="2" destOrd="0" parTransId="{976E7CAC-92A7-41AB-AF21-25C51DF174BB}" sibTransId="{F313787E-E1B1-4010-9B67-8F75EA5878BB}"/>
    <dgm:cxn modelId="{9E1C8ADE-AB66-4C15-A6C0-E68A4015D7E9}" srcId="{D91EBBD0-A6FF-486E-AE4F-39ABA6AC3B98}" destId="{5F8C2101-7729-49D0-BF9F-34DC12EFED7B}" srcOrd="3" destOrd="0" parTransId="{081CB4DC-D9C8-4DB0-82A6-609E04433E23}" sibTransId="{CC15000C-511C-4A20-9135-82D0C2008733}"/>
    <dgm:cxn modelId="{F74FDFDE-8002-45B6-A659-3E195EFB443F}" type="presOf" srcId="{3D9673A8-F27A-4DFF-96C5-7E7E345E414E}" destId="{792E8498-8955-4232-974A-197AF8F46157}" srcOrd="0" destOrd="0" presId="urn:microsoft.com/office/officeart/2005/8/layout/orgChart1"/>
    <dgm:cxn modelId="{85F3EADF-0374-4F27-A9BF-6674CAFD66D2}" type="presOf" srcId="{D91EBBD0-A6FF-486E-AE4F-39ABA6AC3B98}" destId="{BD6A0BEC-18E9-4D5F-81CD-2EF08BBE36B5}" srcOrd="0" destOrd="0" presId="urn:microsoft.com/office/officeart/2005/8/layout/orgChart1"/>
    <dgm:cxn modelId="{2927ABE5-0CB1-4D04-A8E6-DEE1EB240361}" type="presOf" srcId="{079DE57D-4B8B-47ED-896E-AE2E57EEB045}" destId="{8DB2109B-464B-47B4-8B51-4E018B8DB5F0}" srcOrd="1" destOrd="0" presId="urn:microsoft.com/office/officeart/2005/8/layout/orgChart1"/>
    <dgm:cxn modelId="{5A2E23EB-0A17-499A-ABEB-3FCFCCF0B74C}" type="presOf" srcId="{D91EBBD0-A6FF-486E-AE4F-39ABA6AC3B98}" destId="{11B4B2F7-CBAD-4AD8-9D4C-CBB5ABF06EBD}" srcOrd="1" destOrd="0" presId="urn:microsoft.com/office/officeart/2005/8/layout/orgChart1"/>
    <dgm:cxn modelId="{BE4B71EB-7915-46AB-ACEE-2E12EB18AB7E}" type="presOf" srcId="{6F474149-9099-4719-85EF-0DC1DF08B291}" destId="{EB6BD53C-39EF-40B4-97CE-DB3DE633B3F4}" srcOrd="0" destOrd="0" presId="urn:microsoft.com/office/officeart/2005/8/layout/orgChart1"/>
    <dgm:cxn modelId="{1FDFDCEF-EE40-46CB-84CB-0EE5F8A1637D}" srcId="{3D9673A8-F27A-4DFF-96C5-7E7E345E414E}" destId="{1BEB2142-221F-463E-A513-00E65DFB2490}" srcOrd="1" destOrd="0" parTransId="{302830A0-5C15-406B-8CCE-91685497E25F}" sibTransId="{0CD3C8CB-3F04-47C0-9787-C29925024A1F}"/>
    <dgm:cxn modelId="{069D1CF0-26BC-480E-A59D-F6E105647131}" type="presOf" srcId="{D473C820-A20A-4237-99C2-607694A6DCD7}" destId="{EC2FD807-33A5-4EC6-BC64-F8BF46B251EA}" srcOrd="0" destOrd="0" presId="urn:microsoft.com/office/officeart/2005/8/layout/orgChart1"/>
    <dgm:cxn modelId="{665880F1-462D-4C5E-9B14-C61A8F860F9D}" type="presOf" srcId="{F10A5D9F-48C0-4B3D-AD3D-E357D329EDC1}" destId="{5BD3E6E6-47B8-45C2-A8A6-C2240E31FCFA}" srcOrd="0" destOrd="0" presId="urn:microsoft.com/office/officeart/2005/8/layout/orgChart1"/>
    <dgm:cxn modelId="{7ABD41F2-B4F4-4543-9426-7FD6B9005529}" srcId="{40A60158-0CEC-4477-82D3-E8E48628A586}" destId="{F10A5D9F-48C0-4B3D-AD3D-E357D329EDC1}" srcOrd="1" destOrd="0" parTransId="{58462312-E53F-484C-A6AD-E7B13A29C6DE}" sibTransId="{5376AF02-A44D-40D9-9F2D-F228697F3ABA}"/>
    <dgm:cxn modelId="{EBDB67F2-87A9-490C-9C24-5D9112722843}" srcId="{6F474149-9099-4719-85EF-0DC1DF08B291}" destId="{D73671E8-DCE7-4821-B019-48FF873D73BF}" srcOrd="1" destOrd="0" parTransId="{78DC50E7-9D82-4704-A25F-488ECDAF3189}" sibTransId="{DA9F5DCA-10F4-4DF6-A2DE-4EC52AF0D1E6}"/>
    <dgm:cxn modelId="{895481F7-523A-4E3A-8CCD-C9E4D39B3113}" srcId="{6F474149-9099-4719-85EF-0DC1DF08B291}" destId="{0C4A5935-7FB2-4AC7-AD9C-FED5E37D48A0}" srcOrd="2" destOrd="0" parTransId="{766902FA-A479-40D5-B6C5-73E7638AAEED}" sibTransId="{70EAF8B9-8041-41E0-8533-9CAE0FB5AEAF}"/>
    <dgm:cxn modelId="{E0AA11F8-C88A-4FC3-9FD8-EEB12FA3A25D}" type="presOf" srcId="{079DE57D-4B8B-47ED-896E-AE2E57EEB045}" destId="{02302E96-350E-4F9F-8E9E-F86E00C1D639}" srcOrd="0" destOrd="0" presId="urn:microsoft.com/office/officeart/2005/8/layout/orgChart1"/>
    <dgm:cxn modelId="{B80AB2FA-071A-4FF5-8DAE-7E0BF21FC509}" type="presOf" srcId="{F10A5D9F-48C0-4B3D-AD3D-E357D329EDC1}" destId="{4CC57F89-E9D5-426C-8B24-7338FC54C7B1}" srcOrd="1" destOrd="0" presId="urn:microsoft.com/office/officeart/2005/8/layout/orgChart1"/>
    <dgm:cxn modelId="{EAEE67FB-6B78-498D-80C7-751702614980}" type="presOf" srcId="{4A68B67A-EA9D-4911-82DA-3323AE3340B3}" destId="{7A025135-DC70-4CCF-9265-50AFA8B6E2AE}" srcOrd="1" destOrd="0" presId="urn:microsoft.com/office/officeart/2005/8/layout/orgChart1"/>
    <dgm:cxn modelId="{15BC2EED-24E0-4F63-B17E-F934D3E3D61E}" type="presParOf" srcId="{77BB74CE-1C5B-4905-9F3B-A827DC4416A7}" destId="{7786E6DC-8250-45E7-8111-200C661AA45C}" srcOrd="0" destOrd="0" presId="urn:microsoft.com/office/officeart/2005/8/layout/orgChart1"/>
    <dgm:cxn modelId="{0C2CBC59-93A7-4734-BB11-6379FA038BDE}" type="presParOf" srcId="{7786E6DC-8250-45E7-8111-200C661AA45C}" destId="{193966E3-655D-404A-A21C-D65BBE85DFE0}" srcOrd="0" destOrd="0" presId="urn:microsoft.com/office/officeart/2005/8/layout/orgChart1"/>
    <dgm:cxn modelId="{C77BA9B5-9942-41A6-935C-150D8BB5FDA0}" type="presParOf" srcId="{193966E3-655D-404A-A21C-D65BBE85DFE0}" destId="{39B6B88E-B3F8-45C9-96AD-FED054BF07DD}" srcOrd="0" destOrd="0" presId="urn:microsoft.com/office/officeart/2005/8/layout/orgChart1"/>
    <dgm:cxn modelId="{5DDE9729-9AAB-4735-9913-792597C74292}" type="presParOf" srcId="{193966E3-655D-404A-A21C-D65BBE85DFE0}" destId="{5CDE44FC-B1ED-4163-91C6-E2E396ACB355}" srcOrd="1" destOrd="0" presId="urn:microsoft.com/office/officeart/2005/8/layout/orgChart1"/>
    <dgm:cxn modelId="{B8EFE85D-C084-4F6C-9F6E-888EAE705DB7}" type="presParOf" srcId="{7786E6DC-8250-45E7-8111-200C661AA45C}" destId="{3379480B-8608-40E7-A090-ADC0D5B37DF5}" srcOrd="1" destOrd="0" presId="urn:microsoft.com/office/officeart/2005/8/layout/orgChart1"/>
    <dgm:cxn modelId="{AD91D2C7-E844-4B04-92D1-2292E844A15C}" type="presParOf" srcId="{3379480B-8608-40E7-A090-ADC0D5B37DF5}" destId="{61CA1B86-8218-4D48-97F3-0AEB07B8BAED}" srcOrd="0" destOrd="0" presId="urn:microsoft.com/office/officeart/2005/8/layout/orgChart1"/>
    <dgm:cxn modelId="{B73757C7-3026-49C8-9255-4B59FD4F4CF2}" type="presParOf" srcId="{3379480B-8608-40E7-A090-ADC0D5B37DF5}" destId="{63F1F401-D3A7-47EE-9AA5-98F8FF6C83B0}" srcOrd="1" destOrd="0" presId="urn:microsoft.com/office/officeart/2005/8/layout/orgChart1"/>
    <dgm:cxn modelId="{BE0CEBAB-837B-4073-A20A-FAF1E8A4C036}" type="presParOf" srcId="{63F1F401-D3A7-47EE-9AA5-98F8FF6C83B0}" destId="{2E74F17D-6138-4888-90A6-5F557CB70D36}" srcOrd="0" destOrd="0" presId="urn:microsoft.com/office/officeart/2005/8/layout/orgChart1"/>
    <dgm:cxn modelId="{01DABDAD-853D-4C5D-851C-C7287E0260AA}" type="presParOf" srcId="{2E74F17D-6138-4888-90A6-5F557CB70D36}" destId="{939D9BC1-713F-45D5-A5C9-FC8A09453380}" srcOrd="0" destOrd="0" presId="urn:microsoft.com/office/officeart/2005/8/layout/orgChart1"/>
    <dgm:cxn modelId="{493AAAE4-C95F-48BD-8538-6EAF4DB34403}" type="presParOf" srcId="{2E74F17D-6138-4888-90A6-5F557CB70D36}" destId="{C5B60E3A-27DE-4C15-AE88-60A6ECCBDB0A}" srcOrd="1" destOrd="0" presId="urn:microsoft.com/office/officeart/2005/8/layout/orgChart1"/>
    <dgm:cxn modelId="{502D8E28-7D94-4FCE-8E93-DFCD24E20DFF}" type="presParOf" srcId="{63F1F401-D3A7-47EE-9AA5-98F8FF6C83B0}" destId="{D5362CFD-E053-4380-8568-ACD96D52529B}" srcOrd="1" destOrd="0" presId="urn:microsoft.com/office/officeart/2005/8/layout/orgChart1"/>
    <dgm:cxn modelId="{82D1E07A-4954-46D8-9A47-504F6490936A}" type="presParOf" srcId="{D5362CFD-E053-4380-8568-ACD96D52529B}" destId="{9E08D0E7-6020-4C26-9B68-DE824E769769}" srcOrd="0" destOrd="0" presId="urn:microsoft.com/office/officeart/2005/8/layout/orgChart1"/>
    <dgm:cxn modelId="{B9E1D9D5-B0D8-4334-8A24-AEDA63958897}" type="presParOf" srcId="{D5362CFD-E053-4380-8568-ACD96D52529B}" destId="{30615B98-D32F-4405-9F75-5B894D5F5BC6}" srcOrd="1" destOrd="0" presId="urn:microsoft.com/office/officeart/2005/8/layout/orgChart1"/>
    <dgm:cxn modelId="{28B7F425-0910-48EF-8897-56947CDF9159}" type="presParOf" srcId="{30615B98-D32F-4405-9F75-5B894D5F5BC6}" destId="{908B9361-73F5-4553-BE4A-D4A783B4D4EB}" srcOrd="0" destOrd="0" presId="urn:microsoft.com/office/officeart/2005/8/layout/orgChart1"/>
    <dgm:cxn modelId="{DED685D0-F474-4E33-BD53-F70DA0FB47C0}" type="presParOf" srcId="{908B9361-73F5-4553-BE4A-D4A783B4D4EB}" destId="{BA84CC7E-DEE1-4BC9-A829-99FFE657F958}" srcOrd="0" destOrd="0" presId="urn:microsoft.com/office/officeart/2005/8/layout/orgChart1"/>
    <dgm:cxn modelId="{62725710-DE60-42D6-97BB-D4782D12C9A5}" type="presParOf" srcId="{908B9361-73F5-4553-BE4A-D4A783B4D4EB}" destId="{FB16251A-8643-43A4-98B0-8AFD78200815}" srcOrd="1" destOrd="0" presId="urn:microsoft.com/office/officeart/2005/8/layout/orgChart1"/>
    <dgm:cxn modelId="{7ACEED03-D7BE-4D01-B206-1988DF0CFEE3}" type="presParOf" srcId="{30615B98-D32F-4405-9F75-5B894D5F5BC6}" destId="{85297A33-5014-4F60-B5E2-6C89C0AD81B3}" srcOrd="1" destOrd="0" presId="urn:microsoft.com/office/officeart/2005/8/layout/orgChart1"/>
    <dgm:cxn modelId="{E5F0C513-B315-4E8F-B335-718BCECCB958}" type="presParOf" srcId="{30615B98-D32F-4405-9F75-5B894D5F5BC6}" destId="{6BEE8AF2-16B4-429D-960F-B9C565BCD6F8}" srcOrd="2" destOrd="0" presId="urn:microsoft.com/office/officeart/2005/8/layout/orgChart1"/>
    <dgm:cxn modelId="{233FE62D-9A6A-46A6-9749-FF4C9B6C49A1}" type="presParOf" srcId="{D5362CFD-E053-4380-8568-ACD96D52529B}" destId="{1ADA2844-7F9E-46E1-A85D-F11FB1993F6F}" srcOrd="2" destOrd="0" presId="urn:microsoft.com/office/officeart/2005/8/layout/orgChart1"/>
    <dgm:cxn modelId="{3AFCF8D1-7568-49A1-BFFE-BB48FCB39F72}" type="presParOf" srcId="{D5362CFD-E053-4380-8568-ACD96D52529B}" destId="{3FD3F41F-6234-4F4D-A777-D14690498525}" srcOrd="3" destOrd="0" presId="urn:microsoft.com/office/officeart/2005/8/layout/orgChart1"/>
    <dgm:cxn modelId="{29A18761-9113-4EC3-BD6E-FBDCDA0EF609}" type="presParOf" srcId="{3FD3F41F-6234-4F4D-A777-D14690498525}" destId="{235D657F-2B8F-44AA-8D0C-BD1FD0954599}" srcOrd="0" destOrd="0" presId="urn:microsoft.com/office/officeart/2005/8/layout/orgChart1"/>
    <dgm:cxn modelId="{F4A59B5A-A486-4D2D-9253-74CA94300331}" type="presParOf" srcId="{235D657F-2B8F-44AA-8D0C-BD1FD0954599}" destId="{5BD3E6E6-47B8-45C2-A8A6-C2240E31FCFA}" srcOrd="0" destOrd="0" presId="urn:microsoft.com/office/officeart/2005/8/layout/orgChart1"/>
    <dgm:cxn modelId="{18A45634-4726-4469-8A9B-C20B55D516BF}" type="presParOf" srcId="{235D657F-2B8F-44AA-8D0C-BD1FD0954599}" destId="{4CC57F89-E9D5-426C-8B24-7338FC54C7B1}" srcOrd="1" destOrd="0" presId="urn:microsoft.com/office/officeart/2005/8/layout/orgChart1"/>
    <dgm:cxn modelId="{45D58414-69AF-4D43-9CBC-6CC5456639A3}" type="presParOf" srcId="{3FD3F41F-6234-4F4D-A777-D14690498525}" destId="{54068F57-45A3-472D-9DED-3C264884AAC2}" srcOrd="1" destOrd="0" presId="urn:microsoft.com/office/officeart/2005/8/layout/orgChart1"/>
    <dgm:cxn modelId="{D93C5808-622B-4CC7-A32A-7818B733662B}" type="presParOf" srcId="{3FD3F41F-6234-4F4D-A777-D14690498525}" destId="{5A1D928D-2463-46D2-80AA-578C6FBA9817}" srcOrd="2" destOrd="0" presId="urn:microsoft.com/office/officeart/2005/8/layout/orgChart1"/>
    <dgm:cxn modelId="{0021C192-24CE-429E-BA86-61721D9FC9B7}" type="presParOf" srcId="{D5362CFD-E053-4380-8568-ACD96D52529B}" destId="{F5EB4AED-B363-4527-8485-833374823681}" srcOrd="4" destOrd="0" presId="urn:microsoft.com/office/officeart/2005/8/layout/orgChart1"/>
    <dgm:cxn modelId="{40007839-3E37-49A2-AC72-ADAF040984A2}" type="presParOf" srcId="{D5362CFD-E053-4380-8568-ACD96D52529B}" destId="{2D2164F9-582C-48A5-883A-840BBAA25B3D}" srcOrd="5" destOrd="0" presId="urn:microsoft.com/office/officeart/2005/8/layout/orgChart1"/>
    <dgm:cxn modelId="{FB74AA21-1294-4986-BAFF-ACA79F010DC4}" type="presParOf" srcId="{2D2164F9-582C-48A5-883A-840BBAA25B3D}" destId="{AF21AF58-75C0-49ED-AAFC-040F25930D3F}" srcOrd="0" destOrd="0" presId="urn:microsoft.com/office/officeart/2005/8/layout/orgChart1"/>
    <dgm:cxn modelId="{BBAF1E98-84BC-4D40-B2AD-7E233C251EC2}" type="presParOf" srcId="{AF21AF58-75C0-49ED-AAFC-040F25930D3F}" destId="{620968F6-DB99-432E-9DD4-B2FFB5B16ADC}" srcOrd="0" destOrd="0" presId="urn:microsoft.com/office/officeart/2005/8/layout/orgChart1"/>
    <dgm:cxn modelId="{CF2D3EAF-D662-4253-96D4-E0463431E54D}" type="presParOf" srcId="{AF21AF58-75C0-49ED-AAFC-040F25930D3F}" destId="{48E229AB-E7B8-4DD7-8A52-C5822D72BB6F}" srcOrd="1" destOrd="0" presId="urn:microsoft.com/office/officeart/2005/8/layout/orgChart1"/>
    <dgm:cxn modelId="{FA9623DF-A319-40FB-8797-4920AE55B47F}" type="presParOf" srcId="{2D2164F9-582C-48A5-883A-840BBAA25B3D}" destId="{CFB7EC2A-5459-41B2-A16E-42730D245BD1}" srcOrd="1" destOrd="0" presId="urn:microsoft.com/office/officeart/2005/8/layout/orgChart1"/>
    <dgm:cxn modelId="{B766DC6E-19C1-4479-AF89-D750A6D3010D}" type="presParOf" srcId="{2D2164F9-582C-48A5-883A-840BBAA25B3D}" destId="{765E7ED9-B96D-4AE0-BC4A-DA19AD818109}" srcOrd="2" destOrd="0" presId="urn:microsoft.com/office/officeart/2005/8/layout/orgChart1"/>
    <dgm:cxn modelId="{D5641A87-ADAD-4048-B111-9BBC44219344}" type="presParOf" srcId="{D5362CFD-E053-4380-8568-ACD96D52529B}" destId="{A3367004-3411-447F-ADA7-25BA0E17F5F9}" srcOrd="6" destOrd="0" presId="urn:microsoft.com/office/officeart/2005/8/layout/orgChart1"/>
    <dgm:cxn modelId="{49BFCA59-9127-44E9-9BFB-DCE775ACE802}" type="presParOf" srcId="{D5362CFD-E053-4380-8568-ACD96D52529B}" destId="{6C0EE28D-DC3D-4A36-82B5-73E05E4DAE4B}" srcOrd="7" destOrd="0" presId="urn:microsoft.com/office/officeart/2005/8/layout/orgChart1"/>
    <dgm:cxn modelId="{AFE47AB2-3C1B-4D1F-AAE9-7A9B2CB3E997}" type="presParOf" srcId="{6C0EE28D-DC3D-4A36-82B5-73E05E4DAE4B}" destId="{F471942B-60CE-45A0-B5EB-C56B86EC8F1E}" srcOrd="0" destOrd="0" presId="urn:microsoft.com/office/officeart/2005/8/layout/orgChart1"/>
    <dgm:cxn modelId="{AF367E17-D09B-4D01-B279-A80CC5A42A4A}" type="presParOf" srcId="{F471942B-60CE-45A0-B5EB-C56B86EC8F1E}" destId="{8FF2C917-050C-4A66-B0DD-DF2A15DD9C49}" srcOrd="0" destOrd="0" presId="urn:microsoft.com/office/officeart/2005/8/layout/orgChart1"/>
    <dgm:cxn modelId="{0CD708C4-9206-4F22-A3DF-273547E48B08}" type="presParOf" srcId="{F471942B-60CE-45A0-B5EB-C56B86EC8F1E}" destId="{7A025135-DC70-4CCF-9265-50AFA8B6E2AE}" srcOrd="1" destOrd="0" presId="urn:microsoft.com/office/officeart/2005/8/layout/orgChart1"/>
    <dgm:cxn modelId="{A034E175-AF86-490A-8E74-540844682598}" type="presParOf" srcId="{6C0EE28D-DC3D-4A36-82B5-73E05E4DAE4B}" destId="{0874C1ED-A1E2-4A92-8F98-77892422B002}" srcOrd="1" destOrd="0" presId="urn:microsoft.com/office/officeart/2005/8/layout/orgChart1"/>
    <dgm:cxn modelId="{F8258BA0-08A8-4D41-998B-F8261F919B77}" type="presParOf" srcId="{6C0EE28D-DC3D-4A36-82B5-73E05E4DAE4B}" destId="{9A851844-9264-46F3-872D-F0E762DCF6F4}" srcOrd="2" destOrd="0" presId="urn:microsoft.com/office/officeart/2005/8/layout/orgChart1"/>
    <dgm:cxn modelId="{8BF523AB-16AB-4ECC-AB4D-2F26251183C1}" type="presParOf" srcId="{D5362CFD-E053-4380-8568-ACD96D52529B}" destId="{6D3FABDB-E9C8-4715-8A66-A176220C1474}" srcOrd="8" destOrd="0" presId="urn:microsoft.com/office/officeart/2005/8/layout/orgChart1"/>
    <dgm:cxn modelId="{BD5BB54E-8D06-4FA1-AE97-A99167C01F0E}" type="presParOf" srcId="{D5362CFD-E053-4380-8568-ACD96D52529B}" destId="{9B729931-497B-444C-9ADA-43B75EC2093D}" srcOrd="9" destOrd="0" presId="urn:microsoft.com/office/officeart/2005/8/layout/orgChart1"/>
    <dgm:cxn modelId="{F6FBAD7C-B324-4F97-B45C-FDC31375DE0F}" type="presParOf" srcId="{9B729931-497B-444C-9ADA-43B75EC2093D}" destId="{7AF280B3-9DCA-4E82-B1DB-EBD75DF64E29}" srcOrd="0" destOrd="0" presId="urn:microsoft.com/office/officeart/2005/8/layout/orgChart1"/>
    <dgm:cxn modelId="{CACA5695-D798-4CC4-85E2-9A25267EB8EF}" type="presParOf" srcId="{7AF280B3-9DCA-4E82-B1DB-EBD75DF64E29}" destId="{664E2B40-B637-4EFA-AA55-3731567786B2}" srcOrd="0" destOrd="0" presId="urn:microsoft.com/office/officeart/2005/8/layout/orgChart1"/>
    <dgm:cxn modelId="{E20B3361-4F2D-4C07-BEF1-FCAD089A3662}" type="presParOf" srcId="{7AF280B3-9DCA-4E82-B1DB-EBD75DF64E29}" destId="{7A9C98A3-FA71-4174-9DBA-88EA8FC5676E}" srcOrd="1" destOrd="0" presId="urn:microsoft.com/office/officeart/2005/8/layout/orgChart1"/>
    <dgm:cxn modelId="{C792F63C-86F4-4C69-B4FD-7CF4A0844D4A}" type="presParOf" srcId="{9B729931-497B-444C-9ADA-43B75EC2093D}" destId="{C1161D26-16C8-462A-B427-7C5B147F8641}" srcOrd="1" destOrd="0" presId="urn:microsoft.com/office/officeart/2005/8/layout/orgChart1"/>
    <dgm:cxn modelId="{92DA44D5-A596-40E2-BA00-1D40566B5FF7}" type="presParOf" srcId="{9B729931-497B-444C-9ADA-43B75EC2093D}" destId="{BF6E54C8-3C98-4C25-AA04-7B9D11E9B8DF}" srcOrd="2" destOrd="0" presId="urn:microsoft.com/office/officeart/2005/8/layout/orgChart1"/>
    <dgm:cxn modelId="{F6D6251A-1D94-45E7-BA6E-672583236C26}" type="presParOf" srcId="{D5362CFD-E053-4380-8568-ACD96D52529B}" destId="{9A5F49FC-0530-4B4A-BDC8-3676EE47D6CD}" srcOrd="10" destOrd="0" presId="urn:microsoft.com/office/officeart/2005/8/layout/orgChart1"/>
    <dgm:cxn modelId="{1023C606-51CF-490B-9062-F989CC493A2E}" type="presParOf" srcId="{D5362CFD-E053-4380-8568-ACD96D52529B}" destId="{20EEB558-EA78-4620-B425-39D5C11C428C}" srcOrd="11" destOrd="0" presId="urn:microsoft.com/office/officeart/2005/8/layout/orgChart1"/>
    <dgm:cxn modelId="{CCC89AFB-6D71-45E4-87EA-546DE446C9FF}" type="presParOf" srcId="{20EEB558-EA78-4620-B425-39D5C11C428C}" destId="{F5A33D9A-C054-46BC-B087-B12CB480983C}" srcOrd="0" destOrd="0" presId="urn:microsoft.com/office/officeart/2005/8/layout/orgChart1"/>
    <dgm:cxn modelId="{9FAF6D72-300E-4AC3-B6E1-7E6E7A5D36EE}" type="presParOf" srcId="{F5A33D9A-C054-46BC-B087-B12CB480983C}" destId="{02302E96-350E-4F9F-8E9E-F86E00C1D639}" srcOrd="0" destOrd="0" presId="urn:microsoft.com/office/officeart/2005/8/layout/orgChart1"/>
    <dgm:cxn modelId="{68396F05-E8BD-4DF3-BCE8-3E4B9385C0AF}" type="presParOf" srcId="{F5A33D9A-C054-46BC-B087-B12CB480983C}" destId="{8DB2109B-464B-47B4-8B51-4E018B8DB5F0}" srcOrd="1" destOrd="0" presId="urn:microsoft.com/office/officeart/2005/8/layout/orgChart1"/>
    <dgm:cxn modelId="{5A93084A-A30E-42DA-8B5F-98A97D3D92FA}" type="presParOf" srcId="{20EEB558-EA78-4620-B425-39D5C11C428C}" destId="{9C7926E7-0601-493C-8BCF-3AD47AC48894}" srcOrd="1" destOrd="0" presId="urn:microsoft.com/office/officeart/2005/8/layout/orgChart1"/>
    <dgm:cxn modelId="{76C37D07-5029-4878-8339-080B65EBC14B}" type="presParOf" srcId="{20EEB558-EA78-4620-B425-39D5C11C428C}" destId="{16AF9683-42AB-461D-B7C6-CF346CC5163A}" srcOrd="2" destOrd="0" presId="urn:microsoft.com/office/officeart/2005/8/layout/orgChart1"/>
    <dgm:cxn modelId="{031B1D3B-C888-40D2-A1F6-94E4BA14AF6E}" type="presParOf" srcId="{63F1F401-D3A7-47EE-9AA5-98F8FF6C83B0}" destId="{E7FAE1D3-00BC-4981-8169-D8713E84DD95}" srcOrd="2" destOrd="0" presId="urn:microsoft.com/office/officeart/2005/8/layout/orgChart1"/>
    <dgm:cxn modelId="{F28B3F92-F916-4D6E-8032-48207CC2E7A4}" type="presParOf" srcId="{3379480B-8608-40E7-A090-ADC0D5B37DF5}" destId="{1C12B50E-4550-4B3A-8143-E5D7381C3903}" srcOrd="2" destOrd="0" presId="urn:microsoft.com/office/officeart/2005/8/layout/orgChart1"/>
    <dgm:cxn modelId="{717E6DF5-143A-4C09-8C6D-89F720F3CC0F}" type="presParOf" srcId="{3379480B-8608-40E7-A090-ADC0D5B37DF5}" destId="{97C15BE9-FFBB-4F2A-A16F-1AF8EC20FB5D}" srcOrd="3" destOrd="0" presId="urn:microsoft.com/office/officeart/2005/8/layout/orgChart1"/>
    <dgm:cxn modelId="{A9C1D33D-DD2A-407F-804F-41353F7F6EBC}" type="presParOf" srcId="{97C15BE9-FFBB-4F2A-A16F-1AF8EC20FB5D}" destId="{3580877C-A001-45CE-AFBC-F6E5E32D9649}" srcOrd="0" destOrd="0" presId="urn:microsoft.com/office/officeart/2005/8/layout/orgChart1"/>
    <dgm:cxn modelId="{FD478DB6-240B-4D4A-80C9-F5CB34F48226}" type="presParOf" srcId="{3580877C-A001-45CE-AFBC-F6E5E32D9649}" destId="{792E8498-8955-4232-974A-197AF8F46157}" srcOrd="0" destOrd="0" presId="urn:microsoft.com/office/officeart/2005/8/layout/orgChart1"/>
    <dgm:cxn modelId="{40C329D6-2AA7-4491-8BB9-989E9480D517}" type="presParOf" srcId="{3580877C-A001-45CE-AFBC-F6E5E32D9649}" destId="{8DE818DC-BCCE-4479-96B0-62C93148136C}" srcOrd="1" destOrd="0" presId="urn:microsoft.com/office/officeart/2005/8/layout/orgChart1"/>
    <dgm:cxn modelId="{89588D06-7527-4DFE-B325-22CF26D081CD}" type="presParOf" srcId="{97C15BE9-FFBB-4F2A-A16F-1AF8EC20FB5D}" destId="{584CB63D-83B7-4A5A-9884-86165BE6A1F3}" srcOrd="1" destOrd="0" presId="urn:microsoft.com/office/officeart/2005/8/layout/orgChart1"/>
    <dgm:cxn modelId="{3F43AADD-9E6E-4285-8093-0EC4C0306BA0}" type="presParOf" srcId="{584CB63D-83B7-4A5A-9884-86165BE6A1F3}" destId="{116C9052-AECA-4678-B0F0-07767242B5CD}" srcOrd="0" destOrd="0" presId="urn:microsoft.com/office/officeart/2005/8/layout/orgChart1"/>
    <dgm:cxn modelId="{33C0D801-F817-4A04-B514-22E17ECB6518}" type="presParOf" srcId="{584CB63D-83B7-4A5A-9884-86165BE6A1F3}" destId="{8721FA53-6A94-492E-8044-FFC44D27C13C}" srcOrd="1" destOrd="0" presId="urn:microsoft.com/office/officeart/2005/8/layout/orgChart1"/>
    <dgm:cxn modelId="{F1A4B428-BC24-48B7-B7A0-FA4F06B806FE}" type="presParOf" srcId="{8721FA53-6A94-492E-8044-FFC44D27C13C}" destId="{E1F178AA-8757-4B81-AE4C-131E14A0C19C}" srcOrd="0" destOrd="0" presId="urn:microsoft.com/office/officeart/2005/8/layout/orgChart1"/>
    <dgm:cxn modelId="{AD36F1D5-BD7E-4709-A5BD-CD215A74900E}" type="presParOf" srcId="{E1F178AA-8757-4B81-AE4C-131E14A0C19C}" destId="{483EC8A8-5BE5-4DB0-AC11-07CB05115FF1}" srcOrd="0" destOrd="0" presId="urn:microsoft.com/office/officeart/2005/8/layout/orgChart1"/>
    <dgm:cxn modelId="{47957904-DF15-46C7-A110-D8A9758F6010}" type="presParOf" srcId="{E1F178AA-8757-4B81-AE4C-131E14A0C19C}" destId="{0D86F979-93A5-4D0B-9CD5-D62B3B45B0B7}" srcOrd="1" destOrd="0" presId="urn:microsoft.com/office/officeart/2005/8/layout/orgChart1"/>
    <dgm:cxn modelId="{6314A3B8-ECDD-4C81-AB94-4367155913EF}" type="presParOf" srcId="{8721FA53-6A94-492E-8044-FFC44D27C13C}" destId="{29937F17-8326-4668-A926-0FAC3CD39C2D}" srcOrd="1" destOrd="0" presId="urn:microsoft.com/office/officeart/2005/8/layout/orgChart1"/>
    <dgm:cxn modelId="{E16019DD-9EDB-4213-8436-54A6ED09A255}" type="presParOf" srcId="{8721FA53-6A94-492E-8044-FFC44D27C13C}" destId="{586B1B48-12D2-4C78-B110-16A16B568880}" srcOrd="2" destOrd="0" presId="urn:microsoft.com/office/officeart/2005/8/layout/orgChart1"/>
    <dgm:cxn modelId="{E23C092E-F77F-4E24-949C-03AFDE6E28B9}" type="presParOf" srcId="{584CB63D-83B7-4A5A-9884-86165BE6A1F3}" destId="{EB6D02BF-BE66-4CD4-B79E-D53BD21DCDAA}" srcOrd="2" destOrd="0" presId="urn:microsoft.com/office/officeart/2005/8/layout/orgChart1"/>
    <dgm:cxn modelId="{D317CF3D-503D-4CF3-B18C-937BC720F911}" type="presParOf" srcId="{584CB63D-83B7-4A5A-9884-86165BE6A1F3}" destId="{6BB4938E-C402-4348-AF02-9FC43410AF07}" srcOrd="3" destOrd="0" presId="urn:microsoft.com/office/officeart/2005/8/layout/orgChart1"/>
    <dgm:cxn modelId="{9ED3449E-C39E-4B17-9692-DC6010F5DA64}" type="presParOf" srcId="{6BB4938E-C402-4348-AF02-9FC43410AF07}" destId="{463692E5-4A35-40C4-B140-B9A41F6C8037}" srcOrd="0" destOrd="0" presId="urn:microsoft.com/office/officeart/2005/8/layout/orgChart1"/>
    <dgm:cxn modelId="{47EC3854-A8ED-47B5-90CA-E04109A0805C}" type="presParOf" srcId="{463692E5-4A35-40C4-B140-B9A41F6C8037}" destId="{322F5BF6-D9D3-44B7-8CB5-26C5C23C707A}" srcOrd="0" destOrd="0" presId="urn:microsoft.com/office/officeart/2005/8/layout/orgChart1"/>
    <dgm:cxn modelId="{39653512-C269-48F8-AF6A-97C3E7474D59}" type="presParOf" srcId="{463692E5-4A35-40C4-B140-B9A41F6C8037}" destId="{40DA2394-F9F5-4466-A856-5BDE5D4D0C23}" srcOrd="1" destOrd="0" presId="urn:microsoft.com/office/officeart/2005/8/layout/orgChart1"/>
    <dgm:cxn modelId="{6637F53B-D6FF-48AE-B9A6-D3EDFD08BF0A}" type="presParOf" srcId="{6BB4938E-C402-4348-AF02-9FC43410AF07}" destId="{637DA19D-D6EB-4279-A8DA-2CA62983442F}" srcOrd="1" destOrd="0" presId="urn:microsoft.com/office/officeart/2005/8/layout/orgChart1"/>
    <dgm:cxn modelId="{85C5BED0-B907-4834-9F41-2CA31B45C20E}" type="presParOf" srcId="{6BB4938E-C402-4348-AF02-9FC43410AF07}" destId="{1BF6F6EB-AE90-47F5-8998-9A0793BE9044}" srcOrd="2" destOrd="0" presId="urn:microsoft.com/office/officeart/2005/8/layout/orgChart1"/>
    <dgm:cxn modelId="{67C342FA-E246-495B-928E-E1A0997B01AB}" type="presParOf" srcId="{584CB63D-83B7-4A5A-9884-86165BE6A1F3}" destId="{C60C8372-6B49-4F93-A5A9-FE3C3EC39F17}" srcOrd="4" destOrd="0" presId="urn:microsoft.com/office/officeart/2005/8/layout/orgChart1"/>
    <dgm:cxn modelId="{208631C0-7FE5-423F-B463-B938F0850A7F}" type="presParOf" srcId="{584CB63D-83B7-4A5A-9884-86165BE6A1F3}" destId="{EA523EA8-41A6-40AB-A41E-A88C0CBF4BC0}" srcOrd="5" destOrd="0" presId="urn:microsoft.com/office/officeart/2005/8/layout/orgChart1"/>
    <dgm:cxn modelId="{8E745F3A-1A96-4340-9A7E-8AEDD7E4A821}" type="presParOf" srcId="{EA523EA8-41A6-40AB-A41E-A88C0CBF4BC0}" destId="{604E9076-41E1-4F53-95F8-204F25FF517D}" srcOrd="0" destOrd="0" presId="urn:microsoft.com/office/officeart/2005/8/layout/orgChart1"/>
    <dgm:cxn modelId="{D4ADED70-E75A-4667-BC12-9E3774612599}" type="presParOf" srcId="{604E9076-41E1-4F53-95F8-204F25FF517D}" destId="{CFB8D628-B566-4D42-A61B-EBD4E27C9376}" srcOrd="0" destOrd="0" presId="urn:microsoft.com/office/officeart/2005/8/layout/orgChart1"/>
    <dgm:cxn modelId="{665E4F63-4763-4631-BE5B-7F0E2DA1B816}" type="presParOf" srcId="{604E9076-41E1-4F53-95F8-204F25FF517D}" destId="{F93E1210-9FC6-40A8-A113-AF9ECBC6E974}" srcOrd="1" destOrd="0" presId="urn:microsoft.com/office/officeart/2005/8/layout/orgChart1"/>
    <dgm:cxn modelId="{12385B30-4F85-4482-9E1B-8F6B857B64FF}" type="presParOf" srcId="{EA523EA8-41A6-40AB-A41E-A88C0CBF4BC0}" destId="{0E696D8D-E44C-48AA-B8B9-73A560360CCA}" srcOrd="1" destOrd="0" presId="urn:microsoft.com/office/officeart/2005/8/layout/orgChart1"/>
    <dgm:cxn modelId="{11FAB61F-E5DC-407C-BD89-20B24B3C4847}" type="presParOf" srcId="{EA523EA8-41A6-40AB-A41E-A88C0CBF4BC0}" destId="{FAB0D403-5032-434E-A33E-83EEDAA8DFEF}" srcOrd="2" destOrd="0" presId="urn:microsoft.com/office/officeart/2005/8/layout/orgChart1"/>
    <dgm:cxn modelId="{DAA58888-E6B2-472B-8C33-F703C6887839}" type="presParOf" srcId="{97C15BE9-FFBB-4F2A-A16F-1AF8EC20FB5D}" destId="{4876A7C9-8F98-4D86-BAE2-FF5A3ED45538}" srcOrd="2" destOrd="0" presId="urn:microsoft.com/office/officeart/2005/8/layout/orgChart1"/>
    <dgm:cxn modelId="{2CC9E914-D4CB-4CEF-9281-DB15A8DBAC2D}" type="presParOf" srcId="{3379480B-8608-40E7-A090-ADC0D5B37DF5}" destId="{49806CF0-11FC-48AE-9DF4-84457100A0B8}" srcOrd="4" destOrd="0" presId="urn:microsoft.com/office/officeart/2005/8/layout/orgChart1"/>
    <dgm:cxn modelId="{86805161-BED2-461C-9431-3B684184C5D0}" type="presParOf" srcId="{3379480B-8608-40E7-A090-ADC0D5B37DF5}" destId="{5032AB38-C042-4A56-A3D7-111FC6FAEFC4}" srcOrd="5" destOrd="0" presId="urn:microsoft.com/office/officeart/2005/8/layout/orgChart1"/>
    <dgm:cxn modelId="{52FE14CB-C5B2-4831-A635-3FC6515F5963}" type="presParOf" srcId="{5032AB38-C042-4A56-A3D7-111FC6FAEFC4}" destId="{89FCEC0D-8BBA-4F98-BAC7-DEFAE9C567A3}" srcOrd="0" destOrd="0" presId="urn:microsoft.com/office/officeart/2005/8/layout/orgChart1"/>
    <dgm:cxn modelId="{77E9E963-7B4C-4958-A661-7F4CD5040DFA}" type="presParOf" srcId="{89FCEC0D-8BBA-4F98-BAC7-DEFAE9C567A3}" destId="{7B1C2031-1D27-4D03-BFE9-12EEA9E4A88A}" srcOrd="0" destOrd="0" presId="urn:microsoft.com/office/officeart/2005/8/layout/orgChart1"/>
    <dgm:cxn modelId="{16B5CD24-D738-4C01-B5AE-BDF017FB6A59}" type="presParOf" srcId="{89FCEC0D-8BBA-4F98-BAC7-DEFAE9C567A3}" destId="{67FA34A2-5FD2-4359-86A0-6B384068CD87}" srcOrd="1" destOrd="0" presId="urn:microsoft.com/office/officeart/2005/8/layout/orgChart1"/>
    <dgm:cxn modelId="{721DD844-01A1-47D1-8172-2FE0D482EB7A}" type="presParOf" srcId="{5032AB38-C042-4A56-A3D7-111FC6FAEFC4}" destId="{F858DEA2-0038-42A6-9CB2-B7B8037EB70E}" srcOrd="1" destOrd="0" presId="urn:microsoft.com/office/officeart/2005/8/layout/orgChart1"/>
    <dgm:cxn modelId="{43D06953-6430-44AE-8F0D-36467834CBCA}" type="presParOf" srcId="{F858DEA2-0038-42A6-9CB2-B7B8037EB70E}" destId="{2CFD3DDD-0A09-4822-A748-94B62F5E486F}" srcOrd="0" destOrd="0" presId="urn:microsoft.com/office/officeart/2005/8/layout/orgChart1"/>
    <dgm:cxn modelId="{4A526725-FC78-4554-9FAB-3811F78ED0F5}" type="presParOf" srcId="{F858DEA2-0038-42A6-9CB2-B7B8037EB70E}" destId="{80D858EE-F251-4BA6-8896-DF3D9106A634}" srcOrd="1" destOrd="0" presId="urn:microsoft.com/office/officeart/2005/8/layout/orgChart1"/>
    <dgm:cxn modelId="{04400994-0234-4E0E-A5B0-6AD9B95EDF82}" type="presParOf" srcId="{80D858EE-F251-4BA6-8896-DF3D9106A634}" destId="{FFC94E30-9E00-4EEB-9CD3-EDDF1F98B42A}" srcOrd="0" destOrd="0" presId="urn:microsoft.com/office/officeart/2005/8/layout/orgChart1"/>
    <dgm:cxn modelId="{651AEE07-5AEE-4540-B726-B81FEA0B03D5}" type="presParOf" srcId="{FFC94E30-9E00-4EEB-9CD3-EDDF1F98B42A}" destId="{7D7BB256-0EF7-4C59-A8A3-3ADE8AFA7870}" srcOrd="0" destOrd="0" presId="urn:microsoft.com/office/officeart/2005/8/layout/orgChart1"/>
    <dgm:cxn modelId="{6896BF46-2E90-41D7-A466-CB50F7C60209}" type="presParOf" srcId="{FFC94E30-9E00-4EEB-9CD3-EDDF1F98B42A}" destId="{E590DD78-E716-48F3-98A6-F24AB0A66E8F}" srcOrd="1" destOrd="0" presId="urn:microsoft.com/office/officeart/2005/8/layout/orgChart1"/>
    <dgm:cxn modelId="{304EAEB7-6302-45DB-8868-2F475DFCFE57}" type="presParOf" srcId="{80D858EE-F251-4BA6-8896-DF3D9106A634}" destId="{E2173336-449E-46AE-9136-1AA03BE862AD}" srcOrd="1" destOrd="0" presId="urn:microsoft.com/office/officeart/2005/8/layout/orgChart1"/>
    <dgm:cxn modelId="{A3378096-4D96-47FB-B668-29B97FC1F44B}" type="presParOf" srcId="{80D858EE-F251-4BA6-8896-DF3D9106A634}" destId="{5274C713-9AB4-459C-8A0D-DD6E3F6E1CAC}" srcOrd="2" destOrd="0" presId="urn:microsoft.com/office/officeart/2005/8/layout/orgChart1"/>
    <dgm:cxn modelId="{23BFF63D-0B61-408C-967A-2A5405F61E31}" type="presParOf" srcId="{5032AB38-C042-4A56-A3D7-111FC6FAEFC4}" destId="{A666E463-7EB8-4CDE-BD04-944C0CB50266}" srcOrd="2" destOrd="0" presId="urn:microsoft.com/office/officeart/2005/8/layout/orgChart1"/>
    <dgm:cxn modelId="{33853A3F-24DF-4731-80BF-85F8107EAC69}" type="presParOf" srcId="{3379480B-8608-40E7-A090-ADC0D5B37DF5}" destId="{F319DF8B-BF15-40FB-A038-132F16546EC1}" srcOrd="6" destOrd="0" presId="urn:microsoft.com/office/officeart/2005/8/layout/orgChart1"/>
    <dgm:cxn modelId="{848CE7A4-B63B-4F5F-BE41-645B6DC50A4C}" type="presParOf" srcId="{3379480B-8608-40E7-A090-ADC0D5B37DF5}" destId="{2FFBE0BE-ADC2-4B09-9012-303F1F0252FA}" srcOrd="7" destOrd="0" presId="urn:microsoft.com/office/officeart/2005/8/layout/orgChart1"/>
    <dgm:cxn modelId="{937389E0-4352-48CA-AF7E-9ACE42DE7E94}" type="presParOf" srcId="{2FFBE0BE-ADC2-4B09-9012-303F1F0252FA}" destId="{407665CA-9E46-415C-A6E3-BDE62FBE6792}" srcOrd="0" destOrd="0" presId="urn:microsoft.com/office/officeart/2005/8/layout/orgChart1"/>
    <dgm:cxn modelId="{60D2F06A-13C6-4C73-A64D-6A6E353739FD}" type="presParOf" srcId="{407665CA-9E46-415C-A6E3-BDE62FBE6792}" destId="{BD6A0BEC-18E9-4D5F-81CD-2EF08BBE36B5}" srcOrd="0" destOrd="0" presId="urn:microsoft.com/office/officeart/2005/8/layout/orgChart1"/>
    <dgm:cxn modelId="{00C9334F-8E18-4465-8099-915D609E3ACE}" type="presParOf" srcId="{407665CA-9E46-415C-A6E3-BDE62FBE6792}" destId="{11B4B2F7-CBAD-4AD8-9D4C-CBB5ABF06EBD}" srcOrd="1" destOrd="0" presId="urn:microsoft.com/office/officeart/2005/8/layout/orgChart1"/>
    <dgm:cxn modelId="{56ABE08C-8489-4B28-8A67-898E863FD61D}" type="presParOf" srcId="{2FFBE0BE-ADC2-4B09-9012-303F1F0252FA}" destId="{244F7364-267B-4E5E-B702-5971C8529240}" srcOrd="1" destOrd="0" presId="urn:microsoft.com/office/officeart/2005/8/layout/orgChart1"/>
    <dgm:cxn modelId="{9F6B42E8-0F10-43E3-B58E-BAED456E64EC}" type="presParOf" srcId="{244F7364-267B-4E5E-B702-5971C8529240}" destId="{DC974AAC-DEA1-4BDF-A38B-12493AB77DE6}" srcOrd="0" destOrd="0" presId="urn:microsoft.com/office/officeart/2005/8/layout/orgChart1"/>
    <dgm:cxn modelId="{099FB9F6-8B0C-4FCC-AFD0-8AE313C20FA6}" type="presParOf" srcId="{244F7364-267B-4E5E-B702-5971C8529240}" destId="{E22CC4C6-6AF2-475F-A052-2C22DB7942A0}" srcOrd="1" destOrd="0" presId="urn:microsoft.com/office/officeart/2005/8/layout/orgChart1"/>
    <dgm:cxn modelId="{8EDD829B-DD23-4F77-8D48-366BD362D9E5}" type="presParOf" srcId="{E22CC4C6-6AF2-475F-A052-2C22DB7942A0}" destId="{2A6C8C5B-614D-41B4-A8B1-3097ACCF56E2}" srcOrd="0" destOrd="0" presId="urn:microsoft.com/office/officeart/2005/8/layout/orgChart1"/>
    <dgm:cxn modelId="{99029AF3-C2B2-4879-92D8-21D6BDEC0FF3}" type="presParOf" srcId="{2A6C8C5B-614D-41B4-A8B1-3097ACCF56E2}" destId="{4B1442EF-71EC-474C-A25F-85CEB83ED0C3}" srcOrd="0" destOrd="0" presId="urn:microsoft.com/office/officeart/2005/8/layout/orgChart1"/>
    <dgm:cxn modelId="{2E65CA8B-F19C-4026-9340-8AB5B25DF0CD}" type="presParOf" srcId="{2A6C8C5B-614D-41B4-A8B1-3097ACCF56E2}" destId="{76413F54-44B7-4446-B16A-26B354F97390}" srcOrd="1" destOrd="0" presId="urn:microsoft.com/office/officeart/2005/8/layout/orgChart1"/>
    <dgm:cxn modelId="{D8CD5F91-C83B-49BA-B0A4-8C3323DB4F25}" type="presParOf" srcId="{E22CC4C6-6AF2-475F-A052-2C22DB7942A0}" destId="{32762040-DE39-4AC3-B519-DD1DF5B27818}" srcOrd="1" destOrd="0" presId="urn:microsoft.com/office/officeart/2005/8/layout/orgChart1"/>
    <dgm:cxn modelId="{BDFC7A5E-8A65-4939-BB3C-7B7540F7346B}" type="presParOf" srcId="{E22CC4C6-6AF2-475F-A052-2C22DB7942A0}" destId="{43A95D88-30B9-4E39-9919-12F6DB902578}" srcOrd="2" destOrd="0" presId="urn:microsoft.com/office/officeart/2005/8/layout/orgChart1"/>
    <dgm:cxn modelId="{9BC5901A-4AC2-425B-8BDB-100FBFAB6031}" type="presParOf" srcId="{244F7364-267B-4E5E-B702-5971C8529240}" destId="{19F4BF83-F0F6-459F-BE8D-D5EA8B372699}" srcOrd="2" destOrd="0" presId="urn:microsoft.com/office/officeart/2005/8/layout/orgChart1"/>
    <dgm:cxn modelId="{59BEAFE4-79A2-483E-8F20-0CED4323C6A1}" type="presParOf" srcId="{244F7364-267B-4E5E-B702-5971C8529240}" destId="{7CC10950-D216-4889-BEB0-BD796ECC3843}" srcOrd="3" destOrd="0" presId="urn:microsoft.com/office/officeart/2005/8/layout/orgChart1"/>
    <dgm:cxn modelId="{106ED99F-6AD2-4BD7-BA5E-ADFC3B808F54}" type="presParOf" srcId="{7CC10950-D216-4889-BEB0-BD796ECC3843}" destId="{1516D4C5-F8E2-458C-A57B-7F7CB78F2AA8}" srcOrd="0" destOrd="0" presId="urn:microsoft.com/office/officeart/2005/8/layout/orgChart1"/>
    <dgm:cxn modelId="{B9DED45A-DE8E-42BB-AA7C-C228648B40F9}" type="presParOf" srcId="{1516D4C5-F8E2-458C-A57B-7F7CB78F2AA8}" destId="{82C4B241-16FD-4FA5-AE19-C06CF9831DEB}" srcOrd="0" destOrd="0" presId="urn:microsoft.com/office/officeart/2005/8/layout/orgChart1"/>
    <dgm:cxn modelId="{54176C9B-BCFD-401B-B756-091CB3CBFB8B}" type="presParOf" srcId="{1516D4C5-F8E2-458C-A57B-7F7CB78F2AA8}" destId="{57E62337-BE4C-4863-9462-E47300CA04B1}" srcOrd="1" destOrd="0" presId="urn:microsoft.com/office/officeart/2005/8/layout/orgChart1"/>
    <dgm:cxn modelId="{78F93B3E-B76A-4286-B2F4-22B2CA8D76A3}" type="presParOf" srcId="{7CC10950-D216-4889-BEB0-BD796ECC3843}" destId="{8676B23F-38D4-4063-A280-ABB76AD40EB2}" srcOrd="1" destOrd="0" presId="urn:microsoft.com/office/officeart/2005/8/layout/orgChart1"/>
    <dgm:cxn modelId="{04CEF635-4AF8-4985-B68D-C91603A80971}" type="presParOf" srcId="{7CC10950-D216-4889-BEB0-BD796ECC3843}" destId="{6B67D7F3-B7A1-4E68-A974-761548E6A7F8}" srcOrd="2" destOrd="0" presId="urn:microsoft.com/office/officeart/2005/8/layout/orgChart1"/>
    <dgm:cxn modelId="{8B6A1C9B-506C-49CA-80A6-EF0494D004CB}" type="presParOf" srcId="{244F7364-267B-4E5E-B702-5971C8529240}" destId="{D63DBF40-8CCC-4FCA-A5BF-E10BC2ACB605}" srcOrd="4" destOrd="0" presId="urn:microsoft.com/office/officeart/2005/8/layout/orgChart1"/>
    <dgm:cxn modelId="{EB0FB81E-1048-415C-AA72-796987CAB824}" type="presParOf" srcId="{244F7364-267B-4E5E-B702-5971C8529240}" destId="{4722B8BB-A370-4DB1-BCF2-AA837FA5068E}" srcOrd="5" destOrd="0" presId="urn:microsoft.com/office/officeart/2005/8/layout/orgChart1"/>
    <dgm:cxn modelId="{E7029757-B32E-4859-A70D-6BC3E9B4EB61}" type="presParOf" srcId="{4722B8BB-A370-4DB1-BCF2-AA837FA5068E}" destId="{265AE372-667B-4D28-8080-ADA8D91473E2}" srcOrd="0" destOrd="0" presId="urn:microsoft.com/office/officeart/2005/8/layout/orgChart1"/>
    <dgm:cxn modelId="{EA3CC145-08A0-40A7-BA8B-D88768D0EFE6}" type="presParOf" srcId="{265AE372-667B-4D28-8080-ADA8D91473E2}" destId="{EC2FD807-33A5-4EC6-BC64-F8BF46B251EA}" srcOrd="0" destOrd="0" presId="urn:microsoft.com/office/officeart/2005/8/layout/orgChart1"/>
    <dgm:cxn modelId="{6C049C28-BA8D-45E8-B5F4-B939E3B7A116}" type="presParOf" srcId="{265AE372-667B-4D28-8080-ADA8D91473E2}" destId="{AF1956CF-75C8-4A00-877F-03E7BCDEAA1F}" srcOrd="1" destOrd="0" presId="urn:microsoft.com/office/officeart/2005/8/layout/orgChart1"/>
    <dgm:cxn modelId="{16EC07CC-B28A-44B9-81BF-6898AB854FB8}" type="presParOf" srcId="{4722B8BB-A370-4DB1-BCF2-AA837FA5068E}" destId="{17302D19-061B-4FB2-BE61-AD3BA2C3F6E1}" srcOrd="1" destOrd="0" presId="urn:microsoft.com/office/officeart/2005/8/layout/orgChart1"/>
    <dgm:cxn modelId="{391A3D4F-83E4-46AF-88F3-033D961089BC}" type="presParOf" srcId="{4722B8BB-A370-4DB1-BCF2-AA837FA5068E}" destId="{9776974E-510B-424B-8D1B-D80DE4644E19}" srcOrd="2" destOrd="0" presId="urn:microsoft.com/office/officeart/2005/8/layout/orgChart1"/>
    <dgm:cxn modelId="{FC26FFC7-83D4-4A3E-A15B-12C2164A7606}" type="presParOf" srcId="{244F7364-267B-4E5E-B702-5971C8529240}" destId="{80A5E2CF-E08F-48B1-ADF7-23469B7A245A}" srcOrd="6" destOrd="0" presId="urn:microsoft.com/office/officeart/2005/8/layout/orgChart1"/>
    <dgm:cxn modelId="{EE5567C3-B3E9-4407-B272-2DA63E76F22C}" type="presParOf" srcId="{244F7364-267B-4E5E-B702-5971C8529240}" destId="{6D22E018-F9DB-4C1D-BA0C-36F55CEA4EB9}" srcOrd="7" destOrd="0" presId="urn:microsoft.com/office/officeart/2005/8/layout/orgChart1"/>
    <dgm:cxn modelId="{AE2D5044-9837-477A-BD75-D3310BC1CB75}" type="presParOf" srcId="{6D22E018-F9DB-4C1D-BA0C-36F55CEA4EB9}" destId="{83BE15D5-72B5-49F6-AB0A-1ABFB2120A69}" srcOrd="0" destOrd="0" presId="urn:microsoft.com/office/officeart/2005/8/layout/orgChart1"/>
    <dgm:cxn modelId="{281A0C62-B08E-4177-9341-E9E595C69355}" type="presParOf" srcId="{83BE15D5-72B5-49F6-AB0A-1ABFB2120A69}" destId="{43E77FFC-109D-475A-8D42-F1FAE5945ED9}" srcOrd="0" destOrd="0" presId="urn:microsoft.com/office/officeart/2005/8/layout/orgChart1"/>
    <dgm:cxn modelId="{9E0012F8-7301-4D93-AC53-039B19F0F123}" type="presParOf" srcId="{83BE15D5-72B5-49F6-AB0A-1ABFB2120A69}" destId="{14FC0D38-FEF5-450D-BEA4-E71ADECE61B7}" srcOrd="1" destOrd="0" presId="urn:microsoft.com/office/officeart/2005/8/layout/orgChart1"/>
    <dgm:cxn modelId="{4E200F5C-CF79-4B39-909A-EA8F65E3FD8A}" type="presParOf" srcId="{6D22E018-F9DB-4C1D-BA0C-36F55CEA4EB9}" destId="{84379FFE-1A29-4F36-BA35-24544B017425}" srcOrd="1" destOrd="0" presId="urn:microsoft.com/office/officeart/2005/8/layout/orgChart1"/>
    <dgm:cxn modelId="{F6A33F92-9BA6-4D4A-AEB0-19C4F3536E44}" type="presParOf" srcId="{6D22E018-F9DB-4C1D-BA0C-36F55CEA4EB9}" destId="{2BF24317-D1D5-4D0C-B665-625227118ECF}" srcOrd="2" destOrd="0" presId="urn:microsoft.com/office/officeart/2005/8/layout/orgChart1"/>
    <dgm:cxn modelId="{2A1000EB-F68D-4AB3-B905-51BDB63B76CA}" type="presParOf" srcId="{2FFBE0BE-ADC2-4B09-9012-303F1F0252FA}" destId="{A7E514C3-A0BB-409D-924A-DDC7B1E45431}" srcOrd="2" destOrd="0" presId="urn:microsoft.com/office/officeart/2005/8/layout/orgChart1"/>
    <dgm:cxn modelId="{6DB3D17B-C959-4831-B5ED-AA0F0B316F8A}" type="presParOf" srcId="{3379480B-8608-40E7-A090-ADC0D5B37DF5}" destId="{613D64D1-8CA1-4111-B39F-4D68C44C3C02}" srcOrd="8" destOrd="0" presId="urn:microsoft.com/office/officeart/2005/8/layout/orgChart1"/>
    <dgm:cxn modelId="{0D780644-E2C2-4226-91AF-7C7443BD673E}" type="presParOf" srcId="{3379480B-8608-40E7-A090-ADC0D5B37DF5}" destId="{79E6CD99-7D7C-4DB8-B00C-1A752BF0F457}" srcOrd="9" destOrd="0" presId="urn:microsoft.com/office/officeart/2005/8/layout/orgChart1"/>
    <dgm:cxn modelId="{77071C85-8B91-4B6D-A992-2748ACE5CAE0}" type="presParOf" srcId="{79E6CD99-7D7C-4DB8-B00C-1A752BF0F457}" destId="{20CBA482-1E25-428E-9B52-137E559D1E61}" srcOrd="0" destOrd="0" presId="urn:microsoft.com/office/officeart/2005/8/layout/orgChart1"/>
    <dgm:cxn modelId="{5ED8C53C-5C1F-4C20-817E-45C58DFBA9C2}" type="presParOf" srcId="{20CBA482-1E25-428E-9B52-137E559D1E61}" destId="{EB6BD53C-39EF-40B4-97CE-DB3DE633B3F4}" srcOrd="0" destOrd="0" presId="urn:microsoft.com/office/officeart/2005/8/layout/orgChart1"/>
    <dgm:cxn modelId="{24524926-B94B-49D7-A556-1AEA5D9E24AD}" type="presParOf" srcId="{20CBA482-1E25-428E-9B52-137E559D1E61}" destId="{59FA7B19-0909-4E04-8F42-2FC935C2D88B}" srcOrd="1" destOrd="0" presId="urn:microsoft.com/office/officeart/2005/8/layout/orgChart1"/>
    <dgm:cxn modelId="{E981B010-B139-4CF0-83FA-30E266599646}" type="presParOf" srcId="{79E6CD99-7D7C-4DB8-B00C-1A752BF0F457}" destId="{B0A8EC5F-C099-4965-9CD7-AF78ED798029}" srcOrd="1" destOrd="0" presId="urn:microsoft.com/office/officeart/2005/8/layout/orgChart1"/>
    <dgm:cxn modelId="{31EB42B4-7CCD-4463-8793-8D2A4E425268}" type="presParOf" srcId="{B0A8EC5F-C099-4965-9CD7-AF78ED798029}" destId="{AC53BCFD-E4AC-4694-AADD-F7AC2E4A8FA6}" srcOrd="0" destOrd="0" presId="urn:microsoft.com/office/officeart/2005/8/layout/orgChart1"/>
    <dgm:cxn modelId="{44F7D518-D378-439B-9D6D-02DB72304B33}" type="presParOf" srcId="{B0A8EC5F-C099-4965-9CD7-AF78ED798029}" destId="{D8396A2F-52A1-4ECE-87FD-30C1BAE8F6CD}" srcOrd="1" destOrd="0" presId="urn:microsoft.com/office/officeart/2005/8/layout/orgChart1"/>
    <dgm:cxn modelId="{DBEC5BA8-35B8-42F0-9268-73838A2A1AA1}" type="presParOf" srcId="{D8396A2F-52A1-4ECE-87FD-30C1BAE8F6CD}" destId="{01119789-7ABB-4AF0-838F-FAF31C841ACD}" srcOrd="0" destOrd="0" presId="urn:microsoft.com/office/officeart/2005/8/layout/orgChart1"/>
    <dgm:cxn modelId="{ED7D00A2-E776-4F20-83F0-A156BCF2696A}" type="presParOf" srcId="{01119789-7ABB-4AF0-838F-FAF31C841ACD}" destId="{8302A625-68A8-4303-A34B-AD503C1A890E}" srcOrd="0" destOrd="0" presId="urn:microsoft.com/office/officeart/2005/8/layout/orgChart1"/>
    <dgm:cxn modelId="{27B0CA80-5071-4ABA-A59E-554FDAF985C1}" type="presParOf" srcId="{01119789-7ABB-4AF0-838F-FAF31C841ACD}" destId="{7B57173A-4907-4B07-AC92-DA51D214D474}" srcOrd="1" destOrd="0" presId="urn:microsoft.com/office/officeart/2005/8/layout/orgChart1"/>
    <dgm:cxn modelId="{095BD418-86B8-4AD6-BF2C-DC99E703A0FA}" type="presParOf" srcId="{D8396A2F-52A1-4ECE-87FD-30C1BAE8F6CD}" destId="{5E3A5874-CA68-454B-AEA5-DE9A7DCDCEF0}" srcOrd="1" destOrd="0" presId="urn:microsoft.com/office/officeart/2005/8/layout/orgChart1"/>
    <dgm:cxn modelId="{01CF2EDE-4C2D-48AB-ADAA-CB0B87ED1882}" type="presParOf" srcId="{D8396A2F-52A1-4ECE-87FD-30C1BAE8F6CD}" destId="{8E477C69-D5BA-4D9D-9F31-A350326B6668}" srcOrd="2" destOrd="0" presId="urn:microsoft.com/office/officeart/2005/8/layout/orgChart1"/>
    <dgm:cxn modelId="{F7FC0380-7CD7-44DC-B66C-6A969552D624}" type="presParOf" srcId="{B0A8EC5F-C099-4965-9CD7-AF78ED798029}" destId="{6CDF5EDE-55BF-4FCD-94DD-B43508F241C7}" srcOrd="2" destOrd="0" presId="urn:microsoft.com/office/officeart/2005/8/layout/orgChart1"/>
    <dgm:cxn modelId="{BEB0B4BF-D66A-402D-99AE-81DB0B9E07DB}" type="presParOf" srcId="{B0A8EC5F-C099-4965-9CD7-AF78ED798029}" destId="{48247E9E-0188-47B6-9094-E27A74B6B501}" srcOrd="3" destOrd="0" presId="urn:microsoft.com/office/officeart/2005/8/layout/orgChart1"/>
    <dgm:cxn modelId="{89BE84DF-2C96-49A2-A76B-CDBEB2C6E8FD}" type="presParOf" srcId="{48247E9E-0188-47B6-9094-E27A74B6B501}" destId="{1B00B6EC-203A-4B67-9AD0-19EBB40DAF13}" srcOrd="0" destOrd="0" presId="urn:microsoft.com/office/officeart/2005/8/layout/orgChart1"/>
    <dgm:cxn modelId="{933DA2D5-DE46-4AAE-8F43-1DAC14026907}" type="presParOf" srcId="{1B00B6EC-203A-4B67-9AD0-19EBB40DAF13}" destId="{DF262CFD-235C-46F7-B665-B2962CD15D44}" srcOrd="0" destOrd="0" presId="urn:microsoft.com/office/officeart/2005/8/layout/orgChart1"/>
    <dgm:cxn modelId="{E9FAE085-826F-4369-8B47-56DD2D77FEFF}" type="presParOf" srcId="{1B00B6EC-203A-4B67-9AD0-19EBB40DAF13}" destId="{BFB542A4-5E64-4475-97B7-A8AC48202799}" srcOrd="1" destOrd="0" presId="urn:microsoft.com/office/officeart/2005/8/layout/orgChart1"/>
    <dgm:cxn modelId="{DCFE0497-715F-478D-94AB-0E3BC6073384}" type="presParOf" srcId="{48247E9E-0188-47B6-9094-E27A74B6B501}" destId="{7AF3EC0C-D121-468D-919F-87F82E69CF1D}" srcOrd="1" destOrd="0" presId="urn:microsoft.com/office/officeart/2005/8/layout/orgChart1"/>
    <dgm:cxn modelId="{912AAD73-3F1F-4C86-8650-605B0DFF47BA}" type="presParOf" srcId="{48247E9E-0188-47B6-9094-E27A74B6B501}" destId="{8B90808F-C636-4704-8D75-AF19755722AC}" srcOrd="2" destOrd="0" presId="urn:microsoft.com/office/officeart/2005/8/layout/orgChart1"/>
    <dgm:cxn modelId="{A9E9BCFC-DCCD-4191-A176-D52B0BD95198}" type="presParOf" srcId="{B0A8EC5F-C099-4965-9CD7-AF78ED798029}" destId="{1DD82FB6-0B45-49AA-8E09-2ED464616F41}" srcOrd="4" destOrd="0" presId="urn:microsoft.com/office/officeart/2005/8/layout/orgChart1"/>
    <dgm:cxn modelId="{CB97EB8F-2FE8-445D-911D-5E516FAC9252}" type="presParOf" srcId="{B0A8EC5F-C099-4965-9CD7-AF78ED798029}" destId="{315B56B7-B436-4EA5-B246-2BEAA0385E66}" srcOrd="5" destOrd="0" presId="urn:microsoft.com/office/officeart/2005/8/layout/orgChart1"/>
    <dgm:cxn modelId="{1988EADE-FF0B-41B6-82BE-BB5FCF476C60}" type="presParOf" srcId="{315B56B7-B436-4EA5-B246-2BEAA0385E66}" destId="{BAF9031C-17CB-4AFA-885E-05A12CF493E5}" srcOrd="0" destOrd="0" presId="urn:microsoft.com/office/officeart/2005/8/layout/orgChart1"/>
    <dgm:cxn modelId="{28E57606-935B-4EA8-B52A-18C75988E82B}" type="presParOf" srcId="{BAF9031C-17CB-4AFA-885E-05A12CF493E5}" destId="{94A24890-25F0-40D8-BA48-D2CDEC969AC6}" srcOrd="0" destOrd="0" presId="urn:microsoft.com/office/officeart/2005/8/layout/orgChart1"/>
    <dgm:cxn modelId="{1BBAF018-74F0-448C-9ACC-B9DE90C27B99}" type="presParOf" srcId="{BAF9031C-17CB-4AFA-885E-05A12CF493E5}" destId="{CFCD3E2E-A00E-4B60-BFBF-5F6D31EC6560}" srcOrd="1" destOrd="0" presId="urn:microsoft.com/office/officeart/2005/8/layout/orgChart1"/>
    <dgm:cxn modelId="{AF5AF901-BDAA-41E6-9DFE-4BE2E0E61490}" type="presParOf" srcId="{315B56B7-B436-4EA5-B246-2BEAA0385E66}" destId="{4CD303E9-05B3-48E2-A81E-DB3E41771DF1}" srcOrd="1" destOrd="0" presId="urn:microsoft.com/office/officeart/2005/8/layout/orgChart1"/>
    <dgm:cxn modelId="{BBC0B465-6AAA-4F2C-873D-385D6D0255BB}" type="presParOf" srcId="{315B56B7-B436-4EA5-B246-2BEAA0385E66}" destId="{57EDB7C6-D99A-4DB9-B226-F0DFBE43C76A}" srcOrd="2" destOrd="0" presId="urn:microsoft.com/office/officeart/2005/8/layout/orgChart1"/>
    <dgm:cxn modelId="{CAC586AA-0239-4EBB-83D5-EDFE63168B80}" type="presParOf" srcId="{79E6CD99-7D7C-4DB8-B00C-1A752BF0F457}" destId="{9420C46F-6A7E-4470-8DF6-74B9B0B8B46D}" srcOrd="2" destOrd="0" presId="urn:microsoft.com/office/officeart/2005/8/layout/orgChart1"/>
    <dgm:cxn modelId="{7DF3B4E1-9A99-4540-BC2C-DFD76FD5372B}" type="presParOf" srcId="{7786E6DC-8250-45E7-8111-200C661AA45C}" destId="{32E89060-FFA1-48B4-8598-8EF190635EA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D82FB6-0B45-49AA-8E09-2ED464616F41}">
      <dsp:nvSpPr>
        <dsp:cNvPr id="0" name=""/>
        <dsp:cNvSpPr/>
      </dsp:nvSpPr>
      <dsp:spPr>
        <a:xfrm>
          <a:off x="7406920" y="1465989"/>
          <a:ext cx="181610" cy="22761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76191"/>
              </a:lnTo>
              <a:lnTo>
                <a:pt x="181610" y="2276191"/>
              </a:lnTo>
            </a:path>
          </a:pathLst>
        </a:custGeom>
        <a:noFill/>
        <a:ln w="127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DF5EDE-55BF-4FCD-94DD-B43508F241C7}">
      <dsp:nvSpPr>
        <dsp:cNvPr id="0" name=""/>
        <dsp:cNvSpPr/>
      </dsp:nvSpPr>
      <dsp:spPr>
        <a:xfrm>
          <a:off x="7406920" y="1465989"/>
          <a:ext cx="181610" cy="14165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16565"/>
              </a:lnTo>
              <a:lnTo>
                <a:pt x="181610" y="1416565"/>
              </a:lnTo>
            </a:path>
          </a:pathLst>
        </a:custGeom>
        <a:noFill/>
        <a:ln w="127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53BCFD-E4AC-4694-AADD-F7AC2E4A8FA6}">
      <dsp:nvSpPr>
        <dsp:cNvPr id="0" name=""/>
        <dsp:cNvSpPr/>
      </dsp:nvSpPr>
      <dsp:spPr>
        <a:xfrm>
          <a:off x="7406920" y="1465989"/>
          <a:ext cx="181610" cy="5569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6940"/>
              </a:lnTo>
              <a:lnTo>
                <a:pt x="181610" y="556940"/>
              </a:lnTo>
            </a:path>
          </a:pathLst>
        </a:custGeom>
        <a:noFill/>
        <a:ln w="127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3D64D1-8CA1-4111-B39F-4D68C44C3C02}">
      <dsp:nvSpPr>
        <dsp:cNvPr id="0" name=""/>
        <dsp:cNvSpPr/>
      </dsp:nvSpPr>
      <dsp:spPr>
        <a:xfrm>
          <a:off x="4961225" y="606364"/>
          <a:ext cx="2929990" cy="2542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7127"/>
              </a:lnTo>
              <a:lnTo>
                <a:pt x="2929990" y="127127"/>
              </a:lnTo>
              <a:lnTo>
                <a:pt x="2929990" y="254255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A5E2CF-E08F-48B1-ADF7-23469B7A245A}">
      <dsp:nvSpPr>
        <dsp:cNvPr id="0" name=""/>
        <dsp:cNvSpPr/>
      </dsp:nvSpPr>
      <dsp:spPr>
        <a:xfrm>
          <a:off x="5941924" y="1465989"/>
          <a:ext cx="181610" cy="31358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35816"/>
              </a:lnTo>
              <a:lnTo>
                <a:pt x="181610" y="3135816"/>
              </a:lnTo>
            </a:path>
          </a:pathLst>
        </a:custGeom>
        <a:noFill/>
        <a:ln w="127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3DBF40-8CCC-4FCA-A5BF-E10BC2ACB605}">
      <dsp:nvSpPr>
        <dsp:cNvPr id="0" name=""/>
        <dsp:cNvSpPr/>
      </dsp:nvSpPr>
      <dsp:spPr>
        <a:xfrm>
          <a:off x="5941924" y="1465989"/>
          <a:ext cx="181610" cy="22761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76191"/>
              </a:lnTo>
              <a:lnTo>
                <a:pt x="181610" y="2276191"/>
              </a:lnTo>
            </a:path>
          </a:pathLst>
        </a:custGeom>
        <a:noFill/>
        <a:ln w="127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F4BF83-F0F6-459F-BE8D-D5EA8B372699}">
      <dsp:nvSpPr>
        <dsp:cNvPr id="0" name=""/>
        <dsp:cNvSpPr/>
      </dsp:nvSpPr>
      <dsp:spPr>
        <a:xfrm>
          <a:off x="5941924" y="1465989"/>
          <a:ext cx="181610" cy="14165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16565"/>
              </a:lnTo>
              <a:lnTo>
                <a:pt x="181610" y="1416565"/>
              </a:lnTo>
            </a:path>
          </a:pathLst>
        </a:custGeom>
        <a:noFill/>
        <a:ln w="127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974AAC-DEA1-4BDF-A38B-12493AB77DE6}">
      <dsp:nvSpPr>
        <dsp:cNvPr id="0" name=""/>
        <dsp:cNvSpPr/>
      </dsp:nvSpPr>
      <dsp:spPr>
        <a:xfrm>
          <a:off x="5941924" y="1465989"/>
          <a:ext cx="181610" cy="5569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6940"/>
              </a:lnTo>
              <a:lnTo>
                <a:pt x="181610" y="556940"/>
              </a:lnTo>
            </a:path>
          </a:pathLst>
        </a:custGeom>
        <a:noFill/>
        <a:ln w="127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19DF8B-BF15-40FB-A038-132F16546EC1}">
      <dsp:nvSpPr>
        <dsp:cNvPr id="0" name=""/>
        <dsp:cNvSpPr/>
      </dsp:nvSpPr>
      <dsp:spPr>
        <a:xfrm>
          <a:off x="4961225" y="606364"/>
          <a:ext cx="1464995" cy="2542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7127"/>
              </a:lnTo>
              <a:lnTo>
                <a:pt x="1464995" y="127127"/>
              </a:lnTo>
              <a:lnTo>
                <a:pt x="1464995" y="254255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FD3DDD-0A09-4822-A748-94B62F5E486F}">
      <dsp:nvSpPr>
        <dsp:cNvPr id="0" name=""/>
        <dsp:cNvSpPr/>
      </dsp:nvSpPr>
      <dsp:spPr>
        <a:xfrm>
          <a:off x="4476929" y="1465989"/>
          <a:ext cx="181610" cy="5569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6940"/>
              </a:lnTo>
              <a:lnTo>
                <a:pt x="181610" y="556940"/>
              </a:lnTo>
            </a:path>
          </a:pathLst>
        </a:custGeom>
        <a:noFill/>
        <a:ln w="127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806CF0-11FC-48AE-9DF4-84457100A0B8}">
      <dsp:nvSpPr>
        <dsp:cNvPr id="0" name=""/>
        <dsp:cNvSpPr/>
      </dsp:nvSpPr>
      <dsp:spPr>
        <a:xfrm>
          <a:off x="4915505" y="606364"/>
          <a:ext cx="91440" cy="25425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4255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0C8372-6B49-4F93-A5A9-FE3C3EC39F17}">
      <dsp:nvSpPr>
        <dsp:cNvPr id="0" name=""/>
        <dsp:cNvSpPr/>
      </dsp:nvSpPr>
      <dsp:spPr>
        <a:xfrm>
          <a:off x="3011934" y="1465989"/>
          <a:ext cx="181610" cy="22761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76191"/>
              </a:lnTo>
              <a:lnTo>
                <a:pt x="181610" y="2276191"/>
              </a:lnTo>
            </a:path>
          </a:pathLst>
        </a:custGeom>
        <a:noFill/>
        <a:ln w="127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6D02BF-BE66-4CD4-B79E-D53BD21DCDAA}">
      <dsp:nvSpPr>
        <dsp:cNvPr id="0" name=""/>
        <dsp:cNvSpPr/>
      </dsp:nvSpPr>
      <dsp:spPr>
        <a:xfrm>
          <a:off x="3011934" y="1465989"/>
          <a:ext cx="181610" cy="14165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16565"/>
              </a:lnTo>
              <a:lnTo>
                <a:pt x="181610" y="1416565"/>
              </a:lnTo>
            </a:path>
          </a:pathLst>
        </a:custGeom>
        <a:noFill/>
        <a:ln w="127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6C9052-AECA-4678-B0F0-07767242B5CD}">
      <dsp:nvSpPr>
        <dsp:cNvPr id="0" name=""/>
        <dsp:cNvSpPr/>
      </dsp:nvSpPr>
      <dsp:spPr>
        <a:xfrm>
          <a:off x="3011934" y="1465989"/>
          <a:ext cx="181610" cy="5569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6940"/>
              </a:lnTo>
              <a:lnTo>
                <a:pt x="181610" y="556940"/>
              </a:lnTo>
            </a:path>
          </a:pathLst>
        </a:custGeom>
        <a:noFill/>
        <a:ln w="127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12B50E-4550-4B3A-8143-E5D7381C3903}">
      <dsp:nvSpPr>
        <dsp:cNvPr id="0" name=""/>
        <dsp:cNvSpPr/>
      </dsp:nvSpPr>
      <dsp:spPr>
        <a:xfrm>
          <a:off x="3496230" y="606364"/>
          <a:ext cx="1464995" cy="254255"/>
        </a:xfrm>
        <a:custGeom>
          <a:avLst/>
          <a:gdLst/>
          <a:ahLst/>
          <a:cxnLst/>
          <a:rect l="0" t="0" r="0" b="0"/>
          <a:pathLst>
            <a:path>
              <a:moveTo>
                <a:pt x="1464995" y="0"/>
              </a:moveTo>
              <a:lnTo>
                <a:pt x="1464995" y="127127"/>
              </a:lnTo>
              <a:lnTo>
                <a:pt x="0" y="127127"/>
              </a:lnTo>
              <a:lnTo>
                <a:pt x="0" y="254255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5F49FC-0530-4B4A-BDC8-3676EE47D6CD}">
      <dsp:nvSpPr>
        <dsp:cNvPr id="0" name=""/>
        <dsp:cNvSpPr/>
      </dsp:nvSpPr>
      <dsp:spPr>
        <a:xfrm>
          <a:off x="1546938" y="1465989"/>
          <a:ext cx="181610" cy="48550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55067"/>
              </a:lnTo>
              <a:lnTo>
                <a:pt x="181610" y="4855067"/>
              </a:lnTo>
            </a:path>
          </a:pathLst>
        </a:custGeom>
        <a:noFill/>
        <a:ln w="127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3FABDB-E9C8-4715-8A66-A176220C1474}">
      <dsp:nvSpPr>
        <dsp:cNvPr id="0" name=""/>
        <dsp:cNvSpPr/>
      </dsp:nvSpPr>
      <dsp:spPr>
        <a:xfrm>
          <a:off x="1546938" y="1465989"/>
          <a:ext cx="181610" cy="39954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95441"/>
              </a:lnTo>
              <a:lnTo>
                <a:pt x="181610" y="3995441"/>
              </a:lnTo>
            </a:path>
          </a:pathLst>
        </a:custGeom>
        <a:noFill/>
        <a:ln w="127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367004-3411-447F-ADA7-25BA0E17F5F9}">
      <dsp:nvSpPr>
        <dsp:cNvPr id="0" name=""/>
        <dsp:cNvSpPr/>
      </dsp:nvSpPr>
      <dsp:spPr>
        <a:xfrm>
          <a:off x="1546938" y="1465989"/>
          <a:ext cx="181610" cy="31358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35816"/>
              </a:lnTo>
              <a:lnTo>
                <a:pt x="181610" y="3135816"/>
              </a:lnTo>
            </a:path>
          </a:pathLst>
        </a:custGeom>
        <a:noFill/>
        <a:ln w="127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EB4AED-B363-4527-8485-833374823681}">
      <dsp:nvSpPr>
        <dsp:cNvPr id="0" name=""/>
        <dsp:cNvSpPr/>
      </dsp:nvSpPr>
      <dsp:spPr>
        <a:xfrm>
          <a:off x="1546938" y="1465989"/>
          <a:ext cx="181610" cy="22761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76191"/>
              </a:lnTo>
              <a:lnTo>
                <a:pt x="181610" y="2276191"/>
              </a:lnTo>
            </a:path>
          </a:pathLst>
        </a:custGeom>
        <a:noFill/>
        <a:ln w="127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DA2844-7F9E-46E1-A85D-F11FB1993F6F}">
      <dsp:nvSpPr>
        <dsp:cNvPr id="0" name=""/>
        <dsp:cNvSpPr/>
      </dsp:nvSpPr>
      <dsp:spPr>
        <a:xfrm>
          <a:off x="1546938" y="1465989"/>
          <a:ext cx="181610" cy="14165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16565"/>
              </a:lnTo>
              <a:lnTo>
                <a:pt x="181610" y="1416565"/>
              </a:lnTo>
            </a:path>
          </a:pathLst>
        </a:custGeom>
        <a:noFill/>
        <a:ln w="127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08D0E7-6020-4C26-9B68-DE824E769769}">
      <dsp:nvSpPr>
        <dsp:cNvPr id="0" name=""/>
        <dsp:cNvSpPr/>
      </dsp:nvSpPr>
      <dsp:spPr>
        <a:xfrm>
          <a:off x="1546938" y="1465989"/>
          <a:ext cx="181610" cy="5569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6940"/>
              </a:lnTo>
              <a:lnTo>
                <a:pt x="181610" y="556940"/>
              </a:lnTo>
            </a:path>
          </a:pathLst>
        </a:custGeom>
        <a:noFill/>
        <a:ln w="127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CA1B86-8218-4D48-97F3-0AEB07B8BAED}">
      <dsp:nvSpPr>
        <dsp:cNvPr id="0" name=""/>
        <dsp:cNvSpPr/>
      </dsp:nvSpPr>
      <dsp:spPr>
        <a:xfrm>
          <a:off x="2031234" y="606364"/>
          <a:ext cx="2929990" cy="254255"/>
        </a:xfrm>
        <a:custGeom>
          <a:avLst/>
          <a:gdLst/>
          <a:ahLst/>
          <a:cxnLst/>
          <a:rect l="0" t="0" r="0" b="0"/>
          <a:pathLst>
            <a:path>
              <a:moveTo>
                <a:pt x="2929990" y="0"/>
              </a:moveTo>
              <a:lnTo>
                <a:pt x="2929990" y="127127"/>
              </a:lnTo>
              <a:lnTo>
                <a:pt x="0" y="127127"/>
              </a:lnTo>
              <a:lnTo>
                <a:pt x="0" y="254255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B6B88E-B3F8-45C9-96AD-FED054BF07DD}">
      <dsp:nvSpPr>
        <dsp:cNvPr id="0" name=""/>
        <dsp:cNvSpPr/>
      </dsp:nvSpPr>
      <dsp:spPr>
        <a:xfrm>
          <a:off x="4355855" y="994"/>
          <a:ext cx="1210739" cy="605369"/>
        </a:xfrm>
        <a:prstGeom prst="rect">
          <a:avLst/>
        </a:prstGeom>
        <a:solidFill>
          <a:schemeClr val="accent1">
            <a:alpha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900" kern="1200" dirty="0"/>
            <a:t>TOM</a:t>
          </a:r>
        </a:p>
      </dsp:txBody>
      <dsp:txXfrm>
        <a:off x="4355855" y="994"/>
        <a:ext cx="1210739" cy="605369"/>
      </dsp:txXfrm>
    </dsp:sp>
    <dsp:sp modelId="{939D9BC1-713F-45D5-A5C9-FC8A09453380}">
      <dsp:nvSpPr>
        <dsp:cNvPr id="0" name=""/>
        <dsp:cNvSpPr/>
      </dsp:nvSpPr>
      <dsp:spPr>
        <a:xfrm>
          <a:off x="1425864" y="860619"/>
          <a:ext cx="1210739" cy="605369"/>
        </a:xfrm>
        <a:prstGeom prst="rect">
          <a:avLst/>
        </a:prstGeom>
        <a:solidFill>
          <a:schemeClr val="accent1">
            <a:alpha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900" kern="1200" dirty="0"/>
            <a:t>Zugriffs- und Zutrittsberechtigungen</a:t>
          </a:r>
        </a:p>
      </dsp:txBody>
      <dsp:txXfrm>
        <a:off x="1425864" y="860619"/>
        <a:ext cx="1210739" cy="605369"/>
      </dsp:txXfrm>
    </dsp:sp>
    <dsp:sp modelId="{BA84CC7E-DEE1-4BC9-A829-99FFE657F958}">
      <dsp:nvSpPr>
        <dsp:cNvPr id="0" name=""/>
        <dsp:cNvSpPr/>
      </dsp:nvSpPr>
      <dsp:spPr>
        <a:xfrm>
          <a:off x="1728549" y="1720244"/>
          <a:ext cx="1210739" cy="605369"/>
        </a:xfrm>
        <a:prstGeom prst="rect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900" kern="1200" dirty="0"/>
            <a:t>Überwachung von Systemschnittstellen, die über Internet erreichbar sind</a:t>
          </a:r>
        </a:p>
      </dsp:txBody>
      <dsp:txXfrm>
        <a:off x="1728549" y="1720244"/>
        <a:ext cx="1210739" cy="605369"/>
      </dsp:txXfrm>
    </dsp:sp>
    <dsp:sp modelId="{5BD3E6E6-47B8-45C2-A8A6-C2240E31FCFA}">
      <dsp:nvSpPr>
        <dsp:cNvPr id="0" name=""/>
        <dsp:cNvSpPr/>
      </dsp:nvSpPr>
      <dsp:spPr>
        <a:xfrm>
          <a:off x="1728549" y="2579870"/>
          <a:ext cx="1210739" cy="605369"/>
        </a:xfrm>
        <a:prstGeom prst="rect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900" kern="1200" dirty="0"/>
            <a:t>Umsetzung des „Need-</a:t>
          </a:r>
          <a:r>
            <a:rPr lang="de-DE" sz="900" kern="1200" dirty="0" err="1"/>
            <a:t>to</a:t>
          </a:r>
          <a:r>
            <a:rPr lang="de-DE" sz="900" kern="1200" dirty="0"/>
            <a:t>-</a:t>
          </a:r>
          <a:r>
            <a:rPr lang="de-DE" sz="900" kern="1200" dirty="0" err="1"/>
            <a:t>Know</a:t>
          </a:r>
          <a:r>
            <a:rPr lang="de-DE" sz="900" kern="1200" dirty="0"/>
            <a:t>“-Prinzips</a:t>
          </a:r>
        </a:p>
      </dsp:txBody>
      <dsp:txXfrm>
        <a:off x="1728549" y="2579870"/>
        <a:ext cx="1210739" cy="605369"/>
      </dsp:txXfrm>
    </dsp:sp>
    <dsp:sp modelId="{620968F6-DB99-432E-9DD4-B2FFB5B16ADC}">
      <dsp:nvSpPr>
        <dsp:cNvPr id="0" name=""/>
        <dsp:cNvSpPr/>
      </dsp:nvSpPr>
      <dsp:spPr>
        <a:xfrm>
          <a:off x="1728549" y="3439495"/>
          <a:ext cx="1210739" cy="605369"/>
        </a:xfrm>
        <a:prstGeom prst="rect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900" kern="1200" dirty="0"/>
            <a:t>Passwortverwaltung</a:t>
          </a:r>
        </a:p>
      </dsp:txBody>
      <dsp:txXfrm>
        <a:off x="1728549" y="3439495"/>
        <a:ext cx="1210739" cy="605369"/>
      </dsp:txXfrm>
    </dsp:sp>
    <dsp:sp modelId="{8FF2C917-050C-4A66-B0DD-DF2A15DD9C49}">
      <dsp:nvSpPr>
        <dsp:cNvPr id="0" name=""/>
        <dsp:cNvSpPr/>
      </dsp:nvSpPr>
      <dsp:spPr>
        <a:xfrm>
          <a:off x="1728549" y="4299121"/>
          <a:ext cx="1210739" cy="605369"/>
        </a:xfrm>
        <a:prstGeom prst="rect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900" kern="1200" dirty="0"/>
            <a:t>Sicherer Aufbewahrungsort der technischen Systeme</a:t>
          </a:r>
        </a:p>
      </dsp:txBody>
      <dsp:txXfrm>
        <a:off x="1728549" y="4299121"/>
        <a:ext cx="1210739" cy="605369"/>
      </dsp:txXfrm>
    </dsp:sp>
    <dsp:sp modelId="{664E2B40-B637-4EFA-AA55-3731567786B2}">
      <dsp:nvSpPr>
        <dsp:cNvPr id="0" name=""/>
        <dsp:cNvSpPr/>
      </dsp:nvSpPr>
      <dsp:spPr>
        <a:xfrm>
          <a:off x="1728549" y="5158746"/>
          <a:ext cx="1210739" cy="605369"/>
        </a:xfrm>
        <a:prstGeom prst="rect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900" kern="1200" dirty="0"/>
            <a:t>Dokumentation von Zugriffsberechtigungen</a:t>
          </a:r>
        </a:p>
      </dsp:txBody>
      <dsp:txXfrm>
        <a:off x="1728549" y="5158746"/>
        <a:ext cx="1210739" cy="605369"/>
      </dsp:txXfrm>
    </dsp:sp>
    <dsp:sp modelId="{02302E96-350E-4F9F-8E9E-F86E00C1D639}">
      <dsp:nvSpPr>
        <dsp:cNvPr id="0" name=""/>
        <dsp:cNvSpPr/>
      </dsp:nvSpPr>
      <dsp:spPr>
        <a:xfrm>
          <a:off x="1728549" y="6018371"/>
          <a:ext cx="1210739" cy="605369"/>
        </a:xfrm>
        <a:prstGeom prst="rect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900" kern="1200" dirty="0"/>
            <a:t>Löschungs- und Kopierschutz</a:t>
          </a:r>
        </a:p>
      </dsp:txBody>
      <dsp:txXfrm>
        <a:off x="1728549" y="6018371"/>
        <a:ext cx="1210739" cy="605369"/>
      </dsp:txXfrm>
    </dsp:sp>
    <dsp:sp modelId="{792E8498-8955-4232-974A-197AF8F46157}">
      <dsp:nvSpPr>
        <dsp:cNvPr id="0" name=""/>
        <dsp:cNvSpPr/>
      </dsp:nvSpPr>
      <dsp:spPr>
        <a:xfrm>
          <a:off x="2890860" y="860619"/>
          <a:ext cx="1210739" cy="605369"/>
        </a:xfrm>
        <a:prstGeom prst="rect">
          <a:avLst/>
        </a:prstGeom>
        <a:solidFill>
          <a:schemeClr val="accent1">
            <a:alpha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900" kern="1200" dirty="0"/>
            <a:t>Sicherheit und Sicherheitskontrolle</a:t>
          </a:r>
        </a:p>
      </dsp:txBody>
      <dsp:txXfrm>
        <a:off x="2890860" y="860619"/>
        <a:ext cx="1210739" cy="605369"/>
      </dsp:txXfrm>
    </dsp:sp>
    <dsp:sp modelId="{483EC8A8-5BE5-4DB0-AC11-07CB05115FF1}">
      <dsp:nvSpPr>
        <dsp:cNvPr id="0" name=""/>
        <dsp:cNvSpPr/>
      </dsp:nvSpPr>
      <dsp:spPr>
        <a:xfrm>
          <a:off x="3193545" y="1720244"/>
          <a:ext cx="1210739" cy="605369"/>
        </a:xfrm>
        <a:prstGeom prst="rect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900" kern="1200" dirty="0"/>
            <a:t>Fortlaufende Überprüfung des Sicherheitskonzepts</a:t>
          </a:r>
        </a:p>
      </dsp:txBody>
      <dsp:txXfrm>
        <a:off x="3193545" y="1720244"/>
        <a:ext cx="1210739" cy="605369"/>
      </dsp:txXfrm>
    </dsp:sp>
    <dsp:sp modelId="{322F5BF6-D9D3-44B7-8CB5-26C5C23C707A}">
      <dsp:nvSpPr>
        <dsp:cNvPr id="0" name=""/>
        <dsp:cNvSpPr/>
      </dsp:nvSpPr>
      <dsp:spPr>
        <a:xfrm>
          <a:off x="3193545" y="2579870"/>
          <a:ext cx="1210739" cy="605369"/>
        </a:xfrm>
        <a:prstGeom prst="rect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900" kern="1200" dirty="0"/>
            <a:t>(faktische) Beaufsichtigung von Dienstleistungen</a:t>
          </a:r>
        </a:p>
      </dsp:txBody>
      <dsp:txXfrm>
        <a:off x="3193545" y="2579870"/>
        <a:ext cx="1210739" cy="605369"/>
      </dsp:txXfrm>
    </dsp:sp>
    <dsp:sp modelId="{CFB8D628-B566-4D42-A61B-EBD4E27C9376}">
      <dsp:nvSpPr>
        <dsp:cNvPr id="0" name=""/>
        <dsp:cNvSpPr/>
      </dsp:nvSpPr>
      <dsp:spPr>
        <a:xfrm>
          <a:off x="3193545" y="3439495"/>
          <a:ext cx="1210739" cy="605369"/>
        </a:xfrm>
        <a:prstGeom prst="rect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900" kern="1200" dirty="0"/>
            <a:t>Pseudonymisierung und Anonymisierung</a:t>
          </a:r>
        </a:p>
      </dsp:txBody>
      <dsp:txXfrm>
        <a:off x="3193545" y="3439495"/>
        <a:ext cx="1210739" cy="605369"/>
      </dsp:txXfrm>
    </dsp:sp>
    <dsp:sp modelId="{7B1C2031-1D27-4D03-BFE9-12EEA9E4A88A}">
      <dsp:nvSpPr>
        <dsp:cNvPr id="0" name=""/>
        <dsp:cNvSpPr/>
      </dsp:nvSpPr>
      <dsp:spPr>
        <a:xfrm>
          <a:off x="4355855" y="860619"/>
          <a:ext cx="1210739" cy="605369"/>
        </a:xfrm>
        <a:prstGeom prst="rect">
          <a:avLst/>
        </a:prstGeom>
        <a:solidFill>
          <a:schemeClr val="accent1">
            <a:alpha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900" kern="1200" dirty="0"/>
            <a:t>Datentrennungskontrolle</a:t>
          </a:r>
        </a:p>
      </dsp:txBody>
      <dsp:txXfrm>
        <a:off x="4355855" y="860619"/>
        <a:ext cx="1210739" cy="605369"/>
      </dsp:txXfrm>
    </dsp:sp>
    <dsp:sp modelId="{7D7BB256-0EF7-4C59-A8A3-3ADE8AFA7870}">
      <dsp:nvSpPr>
        <dsp:cNvPr id="0" name=""/>
        <dsp:cNvSpPr/>
      </dsp:nvSpPr>
      <dsp:spPr>
        <a:xfrm>
          <a:off x="4658540" y="1720244"/>
          <a:ext cx="1210739" cy="605369"/>
        </a:xfrm>
        <a:prstGeom prst="rect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900" kern="1200" dirty="0"/>
            <a:t>Trennung nach Verarbeitungszwecken</a:t>
          </a:r>
        </a:p>
      </dsp:txBody>
      <dsp:txXfrm>
        <a:off x="4658540" y="1720244"/>
        <a:ext cx="1210739" cy="605369"/>
      </dsp:txXfrm>
    </dsp:sp>
    <dsp:sp modelId="{BD6A0BEC-18E9-4D5F-81CD-2EF08BBE36B5}">
      <dsp:nvSpPr>
        <dsp:cNvPr id="0" name=""/>
        <dsp:cNvSpPr/>
      </dsp:nvSpPr>
      <dsp:spPr>
        <a:xfrm>
          <a:off x="5820850" y="860619"/>
          <a:ext cx="1210739" cy="605369"/>
        </a:xfrm>
        <a:prstGeom prst="rect">
          <a:avLst/>
        </a:prstGeom>
        <a:solidFill>
          <a:schemeClr val="accent1">
            <a:alpha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900" kern="1200" dirty="0"/>
            <a:t>Weitergabe- und Übermittlungskontrolle</a:t>
          </a:r>
        </a:p>
      </dsp:txBody>
      <dsp:txXfrm>
        <a:off x="5820850" y="860619"/>
        <a:ext cx="1210739" cy="605369"/>
      </dsp:txXfrm>
    </dsp:sp>
    <dsp:sp modelId="{4B1442EF-71EC-474C-A25F-85CEB83ED0C3}">
      <dsp:nvSpPr>
        <dsp:cNvPr id="0" name=""/>
        <dsp:cNvSpPr/>
      </dsp:nvSpPr>
      <dsp:spPr>
        <a:xfrm>
          <a:off x="6123535" y="1720244"/>
          <a:ext cx="1210739" cy="605369"/>
        </a:xfrm>
        <a:prstGeom prst="rect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900" kern="1200" dirty="0"/>
            <a:t>Überwachung der Sicherheit des Transportwegs</a:t>
          </a:r>
        </a:p>
      </dsp:txBody>
      <dsp:txXfrm>
        <a:off x="6123535" y="1720244"/>
        <a:ext cx="1210739" cy="605369"/>
      </dsp:txXfrm>
    </dsp:sp>
    <dsp:sp modelId="{82C4B241-16FD-4FA5-AE19-C06CF9831DEB}">
      <dsp:nvSpPr>
        <dsp:cNvPr id="0" name=""/>
        <dsp:cNvSpPr/>
      </dsp:nvSpPr>
      <dsp:spPr>
        <a:xfrm>
          <a:off x="6123535" y="2579870"/>
          <a:ext cx="1210739" cy="605369"/>
        </a:xfrm>
        <a:prstGeom prst="rect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900" kern="1200" dirty="0"/>
            <a:t>Vertragliche Verpflichtungen intern und extern</a:t>
          </a:r>
        </a:p>
      </dsp:txBody>
      <dsp:txXfrm>
        <a:off x="6123535" y="2579870"/>
        <a:ext cx="1210739" cy="605369"/>
      </dsp:txXfrm>
    </dsp:sp>
    <dsp:sp modelId="{EC2FD807-33A5-4EC6-BC64-F8BF46B251EA}">
      <dsp:nvSpPr>
        <dsp:cNvPr id="0" name=""/>
        <dsp:cNvSpPr/>
      </dsp:nvSpPr>
      <dsp:spPr>
        <a:xfrm>
          <a:off x="6123535" y="3439495"/>
          <a:ext cx="1210739" cy="605369"/>
        </a:xfrm>
        <a:prstGeom prst="rect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900" kern="1200" dirty="0"/>
            <a:t>Auflistung und Kontrolle von Stellen, die Einblick erhalten</a:t>
          </a:r>
        </a:p>
      </dsp:txBody>
      <dsp:txXfrm>
        <a:off x="6123535" y="3439495"/>
        <a:ext cx="1210739" cy="605369"/>
      </dsp:txXfrm>
    </dsp:sp>
    <dsp:sp modelId="{43E77FFC-109D-475A-8D42-F1FAE5945ED9}">
      <dsp:nvSpPr>
        <dsp:cNvPr id="0" name=""/>
        <dsp:cNvSpPr/>
      </dsp:nvSpPr>
      <dsp:spPr>
        <a:xfrm>
          <a:off x="6123535" y="4299121"/>
          <a:ext cx="1210739" cy="605369"/>
        </a:xfrm>
        <a:prstGeom prst="rect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900" kern="1200" dirty="0"/>
            <a:t>Transportverschlüsselung</a:t>
          </a:r>
        </a:p>
      </dsp:txBody>
      <dsp:txXfrm>
        <a:off x="6123535" y="4299121"/>
        <a:ext cx="1210739" cy="605369"/>
      </dsp:txXfrm>
    </dsp:sp>
    <dsp:sp modelId="{EB6BD53C-39EF-40B4-97CE-DB3DE633B3F4}">
      <dsp:nvSpPr>
        <dsp:cNvPr id="0" name=""/>
        <dsp:cNvSpPr/>
      </dsp:nvSpPr>
      <dsp:spPr>
        <a:xfrm>
          <a:off x="7285846" y="860619"/>
          <a:ext cx="1210739" cy="605369"/>
        </a:xfrm>
        <a:prstGeom prst="rect">
          <a:avLst/>
        </a:prstGeom>
        <a:solidFill>
          <a:schemeClr val="accent1">
            <a:alpha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900" kern="1200" dirty="0"/>
            <a:t>Schutz der Daten vor Löschung und Beschädigung</a:t>
          </a:r>
        </a:p>
      </dsp:txBody>
      <dsp:txXfrm>
        <a:off x="7285846" y="860619"/>
        <a:ext cx="1210739" cy="605369"/>
      </dsp:txXfrm>
    </dsp:sp>
    <dsp:sp modelId="{8302A625-68A8-4303-A34B-AD503C1A890E}">
      <dsp:nvSpPr>
        <dsp:cNvPr id="0" name=""/>
        <dsp:cNvSpPr/>
      </dsp:nvSpPr>
      <dsp:spPr>
        <a:xfrm>
          <a:off x="7588531" y="1720244"/>
          <a:ext cx="1210739" cy="605369"/>
        </a:xfrm>
        <a:prstGeom prst="rect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900" kern="1200" dirty="0"/>
            <a:t>Backups in gesetzlich zulässigem Umfang erstellen und überprüfen</a:t>
          </a:r>
        </a:p>
      </dsp:txBody>
      <dsp:txXfrm>
        <a:off x="7588531" y="1720244"/>
        <a:ext cx="1210739" cy="605369"/>
      </dsp:txXfrm>
    </dsp:sp>
    <dsp:sp modelId="{DF262CFD-235C-46F7-B665-B2962CD15D44}">
      <dsp:nvSpPr>
        <dsp:cNvPr id="0" name=""/>
        <dsp:cNvSpPr/>
      </dsp:nvSpPr>
      <dsp:spPr>
        <a:xfrm>
          <a:off x="7588531" y="2579870"/>
          <a:ext cx="1210739" cy="605369"/>
        </a:xfrm>
        <a:prstGeom prst="rect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900" kern="1200" dirty="0"/>
            <a:t>Faktischer Schutz technischer Systeme vor Brand, Hitze und Kälte-</a:t>
          </a:r>
        </a:p>
      </dsp:txBody>
      <dsp:txXfrm>
        <a:off x="7588531" y="2579870"/>
        <a:ext cx="1210739" cy="605369"/>
      </dsp:txXfrm>
    </dsp:sp>
    <dsp:sp modelId="{94A24890-25F0-40D8-BA48-D2CDEC969AC6}">
      <dsp:nvSpPr>
        <dsp:cNvPr id="0" name=""/>
        <dsp:cNvSpPr/>
      </dsp:nvSpPr>
      <dsp:spPr>
        <a:xfrm>
          <a:off x="7588531" y="3439495"/>
          <a:ext cx="1210739" cy="605369"/>
        </a:xfrm>
        <a:prstGeom prst="rect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900" kern="1200"/>
        </a:p>
      </dsp:txBody>
      <dsp:txXfrm>
        <a:off x="7588531" y="3439495"/>
        <a:ext cx="1210739" cy="6053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F3DE5-D85A-A1A5-CC8E-B6622916EC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9F03FB-39E5-B6B7-EA81-5340168123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CA1CE-C040-3841-929C-6010AD577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B46BF-5482-4673-B69F-CD5D93A1D88E}" type="datetimeFigureOut">
              <a:rPr lang="de-DE" smtClean="0"/>
              <a:t>15.12.2023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7DAECC-AA94-A5DE-1DF2-511F8FB63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1BCAC3-A4C0-F5A8-730C-AF7DF14BD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659EC-6B0A-444C-9ABF-012AD78154B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3444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AD77C-54FF-5443-CBF8-148BA79E6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C4C563-8479-DCBE-6956-8750D6D031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6AE78-3E45-1542-3F12-7805DCA60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B46BF-5482-4673-B69F-CD5D93A1D88E}" type="datetimeFigureOut">
              <a:rPr lang="de-DE" smtClean="0"/>
              <a:t>15.12.2023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22DE1-6998-149B-36D7-12197C51D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B3C200-4A2F-65AC-9ACA-DEB6051D6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659EC-6B0A-444C-9ABF-012AD78154B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3207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FE65FF-8F27-16BA-A349-8BB8FA0756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B45704-33C0-BCC6-044D-5F8C01812B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77CFED-0A5F-5088-CE74-F06684017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B46BF-5482-4673-B69F-CD5D93A1D88E}" type="datetimeFigureOut">
              <a:rPr lang="de-DE" smtClean="0"/>
              <a:t>15.12.2023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996466-C0E3-73FA-111D-3F7D83FBF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A3E7EE-319A-B8F5-DAD7-3C4B5125B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659EC-6B0A-444C-9ABF-012AD78154B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0169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C8873-01D9-BB0A-819D-CC7FEECC9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4EFBB-36BB-B614-B62D-14279DC8DB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89778E-2949-1ABE-403A-EE5C295A7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B46BF-5482-4673-B69F-CD5D93A1D88E}" type="datetimeFigureOut">
              <a:rPr lang="de-DE" smtClean="0"/>
              <a:t>15.12.2023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E3166D-8D52-BAA8-C573-A1A1E2CCF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9BDEBC-5585-5A36-8C7A-3F61AE0DC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659EC-6B0A-444C-9ABF-012AD78154B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2768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929A7-0A38-8C0C-D189-5950348CA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669741-94FF-222B-8D4D-EFC7BA9843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04E261-3B0E-A9A6-97DF-FD3C7EDEB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B46BF-5482-4673-B69F-CD5D93A1D88E}" type="datetimeFigureOut">
              <a:rPr lang="de-DE" smtClean="0"/>
              <a:t>15.12.2023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B4AF60-FCE3-F302-5762-5C1228F6B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7B64F8-6A09-6EA5-8EC2-B98EA8034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659EC-6B0A-444C-9ABF-012AD78154B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2309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5E71B-80B7-84AC-A652-032361013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3BFF5-4F69-C150-B275-97C561012F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B0F96C-60C7-E26E-9DD5-A03B1CC4EB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4F9700-0738-83C2-B882-22C862C75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B46BF-5482-4673-B69F-CD5D93A1D88E}" type="datetimeFigureOut">
              <a:rPr lang="de-DE" smtClean="0"/>
              <a:t>15.12.2023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705490-C1E5-A60C-5329-5F4C06B9C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E56A05-5F12-0E5B-0526-F38BBC132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659EC-6B0A-444C-9ABF-012AD78154B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4348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323D5-8528-3280-D8B6-94852B8DC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97B82E-1C75-BBC6-D981-274C2B709A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F7C56C-532B-7F41-B937-999D499394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40A65F-F4FC-DC17-4BA3-0F08A8B36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B8AD8C-0F74-FB4F-D9AD-9B6A9985B9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55F40B-D1BF-36D5-D002-E2C7C2ACC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B46BF-5482-4673-B69F-CD5D93A1D88E}" type="datetimeFigureOut">
              <a:rPr lang="de-DE" smtClean="0"/>
              <a:t>15.12.2023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6EBF7-32F5-B852-4294-2ACE9386D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828BC8-903C-E87D-AD4F-797F0B81F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659EC-6B0A-444C-9ABF-012AD78154B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5103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F38BA-62D3-0543-A67A-5F3C3E40D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B0A0C2-B5CA-7650-B59E-235BF196C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B46BF-5482-4673-B69F-CD5D93A1D88E}" type="datetimeFigureOut">
              <a:rPr lang="de-DE" smtClean="0"/>
              <a:t>15.12.2023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1CDB05-559E-E8AC-A4DB-47B061F68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678EB5-1795-2546-14C7-E5A2FF53D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659EC-6B0A-444C-9ABF-012AD78154B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0562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92047D-AE54-E966-2A63-89D9FF453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B46BF-5482-4673-B69F-CD5D93A1D88E}" type="datetimeFigureOut">
              <a:rPr lang="de-DE" smtClean="0"/>
              <a:t>15.12.2023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1B2A77-1C19-2780-57CE-63F312D70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BCB797-BB65-460F-5BA3-B3CEB5202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659EC-6B0A-444C-9ABF-012AD78154B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363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48E4F-F9DA-6F0C-D2F8-2FB7E9086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7683AF-D1FF-BC72-EF66-AE9B90E37F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7AF61D-DE5C-8C25-DA5D-EA1FCED154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12C255-F190-1187-F905-F1B128FDE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B46BF-5482-4673-B69F-CD5D93A1D88E}" type="datetimeFigureOut">
              <a:rPr lang="de-DE" smtClean="0"/>
              <a:t>15.12.2023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75B604-BE0E-B43D-D017-F89D57968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091AFB-3267-33CF-6864-6E3AC639A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659EC-6B0A-444C-9ABF-012AD78154B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604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E8F7A-02E9-4F5C-C5D1-1FF8C1A93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4C3E50-D656-B390-1F6F-8E7D583497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EF9F4D-68E3-AE47-A7BD-8DB77C2167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DF1273-F9FA-98D8-31D0-0F0712D94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B46BF-5482-4673-B69F-CD5D93A1D88E}" type="datetimeFigureOut">
              <a:rPr lang="de-DE" smtClean="0"/>
              <a:t>15.12.2023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CC51EF-F92B-AA87-1942-B3328A66A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4655CA-C42D-0439-BE5C-99A7129D1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659EC-6B0A-444C-9ABF-012AD78154B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3185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A0BF86-FBDB-AF08-70AD-0B26EA396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3DBD4F-B632-FED2-3CCE-23342689F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4A0BB-6C13-8EDD-043D-0013730F68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7B46BF-5482-4673-B69F-CD5D93A1D88E}" type="datetimeFigureOut">
              <a:rPr lang="de-DE" smtClean="0"/>
              <a:t>15.12.2023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911CBE-EECD-1028-3897-8B1D1D375F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6ED21-F9F3-341E-B5ED-2254D2170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1659EC-6B0A-444C-9ABF-012AD78154B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1849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7" name="Diagram 206">
            <a:extLst>
              <a:ext uri="{FF2B5EF4-FFF2-40B4-BE49-F238E27FC236}">
                <a16:creationId xmlns:a16="http://schemas.microsoft.com/office/drawing/2014/main" id="{E5D80B2A-59AA-C4F0-63C0-E1AC4CE6F92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23568318"/>
              </p:ext>
            </p:extLst>
          </p:nvPr>
        </p:nvGraphicFramePr>
        <p:xfrm>
          <a:off x="1127448" y="116632"/>
          <a:ext cx="10225136" cy="6624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60014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Denis Feth</dc:creator>
  <cp:lastModifiedBy>Denis Feth</cp:lastModifiedBy>
  <cp:revision>2</cp:revision>
  <dcterms:created xsi:type="dcterms:W3CDTF">2023-12-15T12:38:17Z</dcterms:created>
  <dcterms:modified xsi:type="dcterms:W3CDTF">2023-12-15T13:05:09Z</dcterms:modified>
</cp:coreProperties>
</file>