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174" y="108"/>
      </p:cViewPr>
      <p:guideLst>
        <p:guide orient="horz" pos="238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99B066-E12D-4815-A32A-208C4CB9E27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DDF39F2-879D-4C40-AD81-50CCAC368D5C}">
      <dgm:prSet phldrT="[Text]"/>
      <dgm:spPr/>
      <dgm:t>
        <a:bodyPr/>
        <a:lstStyle/>
        <a:p>
          <a:r>
            <a:rPr lang="de-DE" dirty="0"/>
            <a:t>Definition des Verarbeitungsschrittes</a:t>
          </a:r>
        </a:p>
      </dgm:t>
    </dgm:pt>
    <dgm:pt modelId="{A5B95426-555A-440F-830C-9AFD0472E541}" type="parTrans" cxnId="{3E5574CC-CF53-42AE-9ECF-F422597AC41E}">
      <dgm:prSet/>
      <dgm:spPr/>
      <dgm:t>
        <a:bodyPr/>
        <a:lstStyle/>
        <a:p>
          <a:endParaRPr lang="de-DE"/>
        </a:p>
      </dgm:t>
    </dgm:pt>
    <dgm:pt modelId="{325CA9D0-2040-4262-841C-5909FBCCB428}" type="sibTrans" cxnId="{3E5574CC-CF53-42AE-9ECF-F422597AC41E}">
      <dgm:prSet/>
      <dgm:spPr/>
      <dgm:t>
        <a:bodyPr/>
        <a:lstStyle/>
        <a:p>
          <a:endParaRPr lang="de-DE"/>
        </a:p>
      </dgm:t>
    </dgm:pt>
    <dgm:pt modelId="{05103034-DA20-4526-9876-8ED8CC4A5E28}">
      <dgm:prSet phldrT="[Text]"/>
      <dgm:spPr/>
      <dgm:t>
        <a:bodyPr/>
        <a:lstStyle/>
        <a:p>
          <a:r>
            <a:rPr lang="de-DE" dirty="0"/>
            <a:t>Welchem Zweck dient die Verarbeitung?</a:t>
          </a:r>
        </a:p>
      </dgm:t>
    </dgm:pt>
    <dgm:pt modelId="{DEC93B60-3B95-43BB-AF0C-8F9F1F38795B}" type="parTrans" cxnId="{7F9D075E-5FA3-450C-8C40-CDC63A357999}">
      <dgm:prSet/>
      <dgm:spPr/>
      <dgm:t>
        <a:bodyPr/>
        <a:lstStyle/>
        <a:p>
          <a:endParaRPr lang="de-DE"/>
        </a:p>
      </dgm:t>
    </dgm:pt>
    <dgm:pt modelId="{C2961B23-ACFB-4903-9BF5-C3257B8B2F44}" type="sibTrans" cxnId="{7F9D075E-5FA3-450C-8C40-CDC63A357999}">
      <dgm:prSet/>
      <dgm:spPr/>
      <dgm:t>
        <a:bodyPr/>
        <a:lstStyle/>
        <a:p>
          <a:endParaRPr lang="de-DE"/>
        </a:p>
      </dgm:t>
    </dgm:pt>
    <dgm:pt modelId="{A4410EE9-6670-4380-977B-5C0A9A5176B2}">
      <dgm:prSet phldrT="[Text]"/>
      <dgm:spPr/>
      <dgm:t>
        <a:bodyPr/>
        <a:lstStyle/>
        <a:p>
          <a:r>
            <a:rPr lang="de-DE"/>
            <a:t>Ist der Zweck eindeutig, legitim und vor der Verarbeitung festgelegt?</a:t>
          </a:r>
          <a:endParaRPr lang="de-DE" dirty="0"/>
        </a:p>
      </dgm:t>
    </dgm:pt>
    <dgm:pt modelId="{6DD03A8F-41C4-4CEB-9310-1F78B8C5B56D}" type="parTrans" cxnId="{D11930D4-55A6-493B-BA1A-7F8F5C75176C}">
      <dgm:prSet/>
      <dgm:spPr/>
      <dgm:t>
        <a:bodyPr/>
        <a:lstStyle/>
        <a:p>
          <a:endParaRPr lang="de-DE"/>
        </a:p>
      </dgm:t>
    </dgm:pt>
    <dgm:pt modelId="{0DE52A6F-29C7-4063-B1E6-DADE675BF7A6}" type="sibTrans" cxnId="{D11930D4-55A6-493B-BA1A-7F8F5C75176C}">
      <dgm:prSet/>
      <dgm:spPr/>
      <dgm:t>
        <a:bodyPr/>
        <a:lstStyle/>
        <a:p>
          <a:endParaRPr lang="de-DE"/>
        </a:p>
      </dgm:t>
    </dgm:pt>
    <dgm:pt modelId="{A8F7015A-504C-4EE6-8D08-148A0B2A3E2C}">
      <dgm:prSet phldrT="[Text]"/>
      <dgm:spPr>
        <a:solidFill>
          <a:schemeClr val="accent6"/>
        </a:solidFill>
      </dgm:spPr>
      <dgm:t>
        <a:bodyPr/>
        <a:lstStyle/>
        <a:p>
          <a:r>
            <a:rPr lang="de-DE" dirty="0"/>
            <a:t>Rechtfertigung der Datenverarbeitung </a:t>
          </a:r>
          <a:r>
            <a:rPr lang="de-DE" dirty="0" err="1"/>
            <a:t>i.d</a:t>
          </a:r>
          <a:r>
            <a:rPr lang="de-DE" dirty="0"/>
            <a:t>. R. nach Art. 6 Abs. 1 </a:t>
          </a:r>
          <a:r>
            <a:rPr lang="de-DE" dirty="0" err="1"/>
            <a:t>lit</a:t>
          </a:r>
          <a:r>
            <a:rPr lang="de-DE" dirty="0"/>
            <a:t>. a oder f DS-GVO</a:t>
          </a:r>
        </a:p>
      </dgm:t>
    </dgm:pt>
    <dgm:pt modelId="{8FE4A1F6-0436-408A-B508-8E7B2741B3C8}" type="parTrans" cxnId="{A7F189C8-E63B-4CD5-852D-7BAC1255E6EB}">
      <dgm:prSet/>
      <dgm:spPr/>
      <dgm:t>
        <a:bodyPr/>
        <a:lstStyle/>
        <a:p>
          <a:endParaRPr lang="de-DE"/>
        </a:p>
      </dgm:t>
    </dgm:pt>
    <dgm:pt modelId="{57B8C419-5919-451A-AA8C-65C2C79486A9}" type="sibTrans" cxnId="{A7F189C8-E63B-4CD5-852D-7BAC1255E6EB}">
      <dgm:prSet/>
      <dgm:spPr/>
      <dgm:t>
        <a:bodyPr/>
        <a:lstStyle/>
        <a:p>
          <a:endParaRPr lang="de-DE"/>
        </a:p>
      </dgm:t>
    </dgm:pt>
    <dgm:pt modelId="{5569830E-3AD1-4188-9BEA-5634FCB12A8F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Datenverarbeitung rechtswidrig</a:t>
          </a:r>
        </a:p>
      </dgm:t>
    </dgm:pt>
    <dgm:pt modelId="{12466770-351B-43E7-AFCE-68E9155CB6D5}" type="parTrans" cxnId="{9ED82C7A-E10F-4DF8-B265-A48EB16990C2}">
      <dgm:prSet/>
      <dgm:spPr/>
      <dgm:t>
        <a:bodyPr/>
        <a:lstStyle/>
        <a:p>
          <a:endParaRPr lang="de-DE"/>
        </a:p>
      </dgm:t>
    </dgm:pt>
    <dgm:pt modelId="{3739FEC3-0299-4660-AA95-811959104A3D}" type="sibTrans" cxnId="{9ED82C7A-E10F-4DF8-B265-A48EB16990C2}">
      <dgm:prSet/>
      <dgm:spPr/>
      <dgm:t>
        <a:bodyPr/>
        <a:lstStyle/>
        <a:p>
          <a:endParaRPr lang="de-DE"/>
        </a:p>
      </dgm:t>
    </dgm:pt>
    <dgm:pt modelId="{0A3617C4-14B5-4AA0-9EB0-1F7B94A2CE12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/>
            <a:t>Einwilligung der betroffenen Person, Art. 6 Abs. 1 S. 1 </a:t>
          </a:r>
          <a:r>
            <a:rPr lang="de-DE" dirty="0" err="1"/>
            <a:t>lit</a:t>
          </a:r>
          <a:r>
            <a:rPr lang="de-DE" dirty="0"/>
            <a:t>. a) DSGVO</a:t>
          </a:r>
        </a:p>
      </dgm:t>
    </dgm:pt>
    <dgm:pt modelId="{8DCEB15C-0C7F-4EF4-8CB8-9D3716DB9DF7}" type="parTrans" cxnId="{88514E66-A6C8-470F-9D46-44C6B53D0926}">
      <dgm:prSet/>
      <dgm:spPr/>
      <dgm:t>
        <a:bodyPr/>
        <a:lstStyle/>
        <a:p>
          <a:endParaRPr lang="de-DE"/>
        </a:p>
      </dgm:t>
    </dgm:pt>
    <dgm:pt modelId="{9CEBA554-1E55-42B4-96A8-7898427707BF}" type="sibTrans" cxnId="{88514E66-A6C8-470F-9D46-44C6B53D0926}">
      <dgm:prSet/>
      <dgm:spPr/>
      <dgm:t>
        <a:bodyPr/>
        <a:lstStyle/>
        <a:p>
          <a:endParaRPr lang="de-DE"/>
        </a:p>
      </dgm:t>
    </dgm:pt>
    <dgm:pt modelId="{4710F725-B76C-4AAB-B55A-73994DCA1D3E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/>
            <a:t>Interessenabwägung, Art. 6 Abs. 1 S. 1 </a:t>
          </a:r>
          <a:r>
            <a:rPr lang="de-DE" dirty="0" err="1"/>
            <a:t>lit</a:t>
          </a:r>
          <a:r>
            <a:rPr lang="de-DE" dirty="0"/>
            <a:t>. f) DSGVO</a:t>
          </a:r>
        </a:p>
      </dgm:t>
    </dgm:pt>
    <dgm:pt modelId="{0B4AC78E-0BDD-475F-A1AC-372C7EB64EB3}" type="parTrans" cxnId="{4062A852-CB09-48B0-98C6-0568AF8A3167}">
      <dgm:prSet/>
      <dgm:spPr/>
      <dgm:t>
        <a:bodyPr/>
        <a:lstStyle/>
        <a:p>
          <a:endParaRPr lang="de-DE"/>
        </a:p>
      </dgm:t>
    </dgm:pt>
    <dgm:pt modelId="{87C9474B-CD4A-4BA9-AC73-B86E47D78522}" type="sibTrans" cxnId="{4062A852-CB09-48B0-98C6-0568AF8A3167}">
      <dgm:prSet/>
      <dgm:spPr/>
      <dgm:t>
        <a:bodyPr/>
        <a:lstStyle/>
        <a:p>
          <a:endParaRPr lang="de-DE"/>
        </a:p>
      </dgm:t>
    </dgm:pt>
    <dgm:pt modelId="{F14D42DE-4795-4A9F-981D-6DC408D5712B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/>
            <a:t>Freiwillig</a:t>
          </a:r>
        </a:p>
      </dgm:t>
    </dgm:pt>
    <dgm:pt modelId="{DB0DB04F-9E4F-4B00-BBD6-CF78DEBB7380}" type="parTrans" cxnId="{EBB290AF-F506-4AF1-AE61-53BBF55603AC}">
      <dgm:prSet/>
      <dgm:spPr/>
      <dgm:t>
        <a:bodyPr/>
        <a:lstStyle/>
        <a:p>
          <a:endParaRPr lang="de-DE"/>
        </a:p>
      </dgm:t>
    </dgm:pt>
    <dgm:pt modelId="{1BE317AE-C6F3-487F-883C-D654D7F3392C}" type="sibTrans" cxnId="{EBB290AF-F506-4AF1-AE61-53BBF55603AC}">
      <dgm:prSet/>
      <dgm:spPr/>
      <dgm:t>
        <a:bodyPr/>
        <a:lstStyle/>
        <a:p>
          <a:endParaRPr lang="de-DE"/>
        </a:p>
      </dgm:t>
    </dgm:pt>
    <dgm:pt modelId="{A4BF8F53-B1FD-4885-BE9F-9D5A6E5F62EF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/>
            <a:t>Für den bestimmten Fall</a:t>
          </a:r>
        </a:p>
      </dgm:t>
    </dgm:pt>
    <dgm:pt modelId="{76FEC95F-1A30-4AFF-BE82-81BCBCB791DB}" type="parTrans" cxnId="{086124EA-1558-4DB6-A24B-572DD9AC5CFB}">
      <dgm:prSet/>
      <dgm:spPr/>
      <dgm:t>
        <a:bodyPr/>
        <a:lstStyle/>
        <a:p>
          <a:endParaRPr lang="de-DE"/>
        </a:p>
      </dgm:t>
    </dgm:pt>
    <dgm:pt modelId="{1D421269-1F7D-4A10-AB65-29F753938C26}" type="sibTrans" cxnId="{086124EA-1558-4DB6-A24B-572DD9AC5CFB}">
      <dgm:prSet/>
      <dgm:spPr/>
      <dgm:t>
        <a:bodyPr/>
        <a:lstStyle/>
        <a:p>
          <a:endParaRPr lang="de-DE"/>
        </a:p>
      </dgm:t>
    </dgm:pt>
    <dgm:pt modelId="{02CEAC35-092A-4971-B36D-51873B0F6727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/>
            <a:t>Informiert</a:t>
          </a:r>
        </a:p>
      </dgm:t>
    </dgm:pt>
    <dgm:pt modelId="{53A3D6FB-3617-4308-9FF3-1CA620D790AD}" type="parTrans" cxnId="{1BEC06D3-1D22-4966-B9EF-D88DD9E9A3A4}">
      <dgm:prSet/>
      <dgm:spPr/>
      <dgm:t>
        <a:bodyPr/>
        <a:lstStyle/>
        <a:p>
          <a:endParaRPr lang="de-DE"/>
        </a:p>
      </dgm:t>
    </dgm:pt>
    <dgm:pt modelId="{8E9DEB8D-934F-4657-9A64-893920E45A87}" type="sibTrans" cxnId="{1BEC06D3-1D22-4966-B9EF-D88DD9E9A3A4}">
      <dgm:prSet/>
      <dgm:spPr/>
      <dgm:t>
        <a:bodyPr/>
        <a:lstStyle/>
        <a:p>
          <a:endParaRPr lang="de-DE"/>
        </a:p>
      </dgm:t>
    </dgm:pt>
    <dgm:pt modelId="{2EA581EF-BEF5-43ED-AA3C-72BA53DB51F4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/>
            <a:t>Unmissverständliche Willensbekundung</a:t>
          </a:r>
        </a:p>
      </dgm:t>
    </dgm:pt>
    <dgm:pt modelId="{77524C01-0068-42A3-8CF4-23DD81C9B25E}" type="parTrans" cxnId="{D0A28755-FF2D-456F-874B-0C0069D2EEA1}">
      <dgm:prSet/>
      <dgm:spPr/>
      <dgm:t>
        <a:bodyPr/>
        <a:lstStyle/>
        <a:p>
          <a:endParaRPr lang="de-DE"/>
        </a:p>
      </dgm:t>
    </dgm:pt>
    <dgm:pt modelId="{B0EEB8EE-AB2D-4E08-987E-859550D1EF3B}" type="sibTrans" cxnId="{D0A28755-FF2D-456F-874B-0C0069D2EEA1}">
      <dgm:prSet/>
      <dgm:spPr/>
      <dgm:t>
        <a:bodyPr/>
        <a:lstStyle/>
        <a:p>
          <a:endParaRPr lang="de-DE"/>
        </a:p>
      </dgm:t>
    </dgm:pt>
    <dgm:pt modelId="{D6BEFBAC-C605-4249-90FC-87F581C71AA7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/>
            <a:t>Feststellung und Gewichtung der Interessen des Verantwortlichen</a:t>
          </a:r>
        </a:p>
      </dgm:t>
    </dgm:pt>
    <dgm:pt modelId="{502BE5E6-D66F-418C-8266-7C3FC3ED18CF}" type="parTrans" cxnId="{66FEADBE-045A-4FE2-95DF-30D9EAC2B762}">
      <dgm:prSet/>
      <dgm:spPr/>
      <dgm:t>
        <a:bodyPr/>
        <a:lstStyle/>
        <a:p>
          <a:endParaRPr lang="de-DE"/>
        </a:p>
      </dgm:t>
    </dgm:pt>
    <dgm:pt modelId="{C14010D5-9A75-444A-9693-4D990D576573}" type="sibTrans" cxnId="{66FEADBE-045A-4FE2-95DF-30D9EAC2B762}">
      <dgm:prSet/>
      <dgm:spPr/>
      <dgm:t>
        <a:bodyPr/>
        <a:lstStyle/>
        <a:p>
          <a:endParaRPr lang="de-DE"/>
        </a:p>
      </dgm:t>
    </dgm:pt>
    <dgm:pt modelId="{D80BC7E2-0EDC-4499-AF08-16EF083B057A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/>
            <a:t>Ggf. Feststellung und Gewichtung  der Interessen Dritter</a:t>
          </a:r>
        </a:p>
      </dgm:t>
    </dgm:pt>
    <dgm:pt modelId="{6BAFA6B0-FCC7-4F0E-87D7-4021C8EF9D66}" type="parTrans" cxnId="{9966E27A-A15C-49C3-94BE-07206A98E112}">
      <dgm:prSet/>
      <dgm:spPr/>
      <dgm:t>
        <a:bodyPr/>
        <a:lstStyle/>
        <a:p>
          <a:endParaRPr lang="de-DE"/>
        </a:p>
      </dgm:t>
    </dgm:pt>
    <dgm:pt modelId="{77683BE5-B845-490F-A055-70BD0EFBCC82}" type="sibTrans" cxnId="{9966E27A-A15C-49C3-94BE-07206A98E112}">
      <dgm:prSet/>
      <dgm:spPr/>
      <dgm:t>
        <a:bodyPr/>
        <a:lstStyle/>
        <a:p>
          <a:endParaRPr lang="de-DE"/>
        </a:p>
      </dgm:t>
    </dgm:pt>
    <dgm:pt modelId="{FD850F46-F9D7-4A1F-B27C-71BB36753A32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/>
            <a:t>Feststellung und Gewichtung der Interessen der Betroffenen Person</a:t>
          </a:r>
        </a:p>
      </dgm:t>
    </dgm:pt>
    <dgm:pt modelId="{93D427EF-9AE8-43FD-9577-B11C11731404}" type="parTrans" cxnId="{A4F1D0DE-3714-4738-9F5E-F2A35DE8C46A}">
      <dgm:prSet/>
      <dgm:spPr/>
      <dgm:t>
        <a:bodyPr/>
        <a:lstStyle/>
        <a:p>
          <a:endParaRPr lang="de-DE"/>
        </a:p>
      </dgm:t>
    </dgm:pt>
    <dgm:pt modelId="{C3B5D8C9-8E8B-4D8F-BEA2-03E3B9E1D157}" type="sibTrans" cxnId="{A4F1D0DE-3714-4738-9F5E-F2A35DE8C46A}">
      <dgm:prSet/>
      <dgm:spPr/>
      <dgm:t>
        <a:bodyPr/>
        <a:lstStyle/>
        <a:p>
          <a:endParaRPr lang="de-DE"/>
        </a:p>
      </dgm:t>
    </dgm:pt>
    <dgm:pt modelId="{238902F6-D847-4B65-A589-03BFD2E535E2}">
      <dgm:prSet phldrT="[Text]"/>
      <dgm:spPr>
        <a:solidFill>
          <a:schemeClr val="accent1"/>
        </a:solidFill>
      </dgm:spPr>
      <dgm:t>
        <a:bodyPr/>
        <a:lstStyle/>
        <a:p>
          <a:r>
            <a:rPr lang="de-DE"/>
            <a:t>Prüfung derErforderlichkeit der Datenverarbeitung</a:t>
          </a:r>
          <a:endParaRPr lang="de-DE" dirty="0"/>
        </a:p>
      </dgm:t>
    </dgm:pt>
    <dgm:pt modelId="{63CF987B-F429-4DC7-8141-AC3DE095DE64}" type="parTrans" cxnId="{5A758ADE-F8DF-4A7F-9C86-C26ABBC9F8AA}">
      <dgm:prSet/>
      <dgm:spPr/>
      <dgm:t>
        <a:bodyPr/>
        <a:lstStyle/>
        <a:p>
          <a:endParaRPr lang="de-DE"/>
        </a:p>
      </dgm:t>
    </dgm:pt>
    <dgm:pt modelId="{2AB0A7FD-6079-4B56-9CBE-4C255FFDBA25}" type="sibTrans" cxnId="{5A758ADE-F8DF-4A7F-9C86-C26ABBC9F8AA}">
      <dgm:prSet/>
      <dgm:spPr/>
      <dgm:t>
        <a:bodyPr/>
        <a:lstStyle/>
        <a:p>
          <a:endParaRPr lang="de-DE"/>
        </a:p>
      </dgm:t>
    </dgm:pt>
    <dgm:pt modelId="{1B8F3CEB-276E-4113-9056-1B5C5B2E7AB6}" type="pres">
      <dgm:prSet presAssocID="{F699B066-E12D-4815-A32A-208C4CB9E27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68EB889-8989-4699-8362-8402901A9514}" type="pres">
      <dgm:prSet presAssocID="{F699B066-E12D-4815-A32A-208C4CB9E277}" presName="hierFlow" presStyleCnt="0"/>
      <dgm:spPr/>
    </dgm:pt>
    <dgm:pt modelId="{485EA654-2320-4448-A075-395C6A223C29}" type="pres">
      <dgm:prSet presAssocID="{F699B066-E12D-4815-A32A-208C4CB9E27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9214CB9-B615-49D9-AA93-A0E7D71DCEC3}" type="pres">
      <dgm:prSet presAssocID="{9DDF39F2-879D-4C40-AD81-50CCAC368D5C}" presName="Name14" presStyleCnt="0"/>
      <dgm:spPr/>
    </dgm:pt>
    <dgm:pt modelId="{D77B7A70-23DC-4913-9FFD-A48D1BD8CB16}" type="pres">
      <dgm:prSet presAssocID="{9DDF39F2-879D-4C40-AD81-50CCAC368D5C}" presName="level1Shape" presStyleLbl="node0" presStyleIdx="0" presStyleCnt="1">
        <dgm:presLayoutVars>
          <dgm:chPref val="3"/>
        </dgm:presLayoutVars>
      </dgm:prSet>
      <dgm:spPr/>
    </dgm:pt>
    <dgm:pt modelId="{B4558110-3886-4611-A003-832E34D3D1D9}" type="pres">
      <dgm:prSet presAssocID="{9DDF39F2-879D-4C40-AD81-50CCAC368D5C}" presName="hierChild2" presStyleCnt="0"/>
      <dgm:spPr/>
    </dgm:pt>
    <dgm:pt modelId="{D69E052A-1EE8-41C6-A63B-A9065D2768AD}" type="pres">
      <dgm:prSet presAssocID="{DEC93B60-3B95-43BB-AF0C-8F9F1F38795B}" presName="Name19" presStyleLbl="parChTrans1D2" presStyleIdx="0" presStyleCnt="1"/>
      <dgm:spPr/>
    </dgm:pt>
    <dgm:pt modelId="{511BBED3-83C8-4B3B-A94F-E1A0A27CE2A3}" type="pres">
      <dgm:prSet presAssocID="{05103034-DA20-4526-9876-8ED8CC4A5E28}" presName="Name21" presStyleCnt="0"/>
      <dgm:spPr/>
    </dgm:pt>
    <dgm:pt modelId="{1F49001C-0FAD-4D47-987B-269977F9C48A}" type="pres">
      <dgm:prSet presAssocID="{05103034-DA20-4526-9876-8ED8CC4A5E28}" presName="level2Shape" presStyleLbl="node2" presStyleIdx="0" presStyleCnt="1"/>
      <dgm:spPr/>
    </dgm:pt>
    <dgm:pt modelId="{2DCBCC8F-DD81-4C0E-9820-BFFE90AE1D99}" type="pres">
      <dgm:prSet presAssocID="{05103034-DA20-4526-9876-8ED8CC4A5E28}" presName="hierChild3" presStyleCnt="0"/>
      <dgm:spPr/>
    </dgm:pt>
    <dgm:pt modelId="{BE52DCD9-1BD1-4A9C-84FD-AA9F06F9D3A8}" type="pres">
      <dgm:prSet presAssocID="{6DD03A8F-41C4-4CEB-9310-1F78B8C5B56D}" presName="Name19" presStyleLbl="parChTrans1D3" presStyleIdx="0" presStyleCnt="1"/>
      <dgm:spPr/>
    </dgm:pt>
    <dgm:pt modelId="{A15D2DF7-6434-4D46-8D0D-CE614D9C7D08}" type="pres">
      <dgm:prSet presAssocID="{A4410EE9-6670-4380-977B-5C0A9A5176B2}" presName="Name21" presStyleCnt="0"/>
      <dgm:spPr/>
    </dgm:pt>
    <dgm:pt modelId="{2DDB1935-3513-4759-8293-F44F6EBF092C}" type="pres">
      <dgm:prSet presAssocID="{A4410EE9-6670-4380-977B-5C0A9A5176B2}" presName="level2Shape" presStyleLbl="node3" presStyleIdx="0" presStyleCnt="1"/>
      <dgm:spPr/>
    </dgm:pt>
    <dgm:pt modelId="{F15B705A-D4AD-4849-8C92-238D69691BE8}" type="pres">
      <dgm:prSet presAssocID="{A4410EE9-6670-4380-977B-5C0A9A5176B2}" presName="hierChild3" presStyleCnt="0"/>
      <dgm:spPr/>
    </dgm:pt>
    <dgm:pt modelId="{A06F98F4-491B-4058-B76B-13CA6C03F1D2}" type="pres">
      <dgm:prSet presAssocID="{8FE4A1F6-0436-408A-B508-8E7B2741B3C8}" presName="Name19" presStyleLbl="parChTrans1D4" presStyleIdx="0" presStyleCnt="12"/>
      <dgm:spPr/>
    </dgm:pt>
    <dgm:pt modelId="{B6212A1D-4A91-4864-8594-7275D8F24D7D}" type="pres">
      <dgm:prSet presAssocID="{A8F7015A-504C-4EE6-8D08-148A0B2A3E2C}" presName="Name21" presStyleCnt="0"/>
      <dgm:spPr/>
    </dgm:pt>
    <dgm:pt modelId="{78DF9472-8881-44F1-83CA-DED457EE0F7C}" type="pres">
      <dgm:prSet presAssocID="{A8F7015A-504C-4EE6-8D08-148A0B2A3E2C}" presName="level2Shape" presStyleLbl="node4" presStyleIdx="0" presStyleCnt="12"/>
      <dgm:spPr/>
    </dgm:pt>
    <dgm:pt modelId="{408DD0AD-6CF4-4EF2-9C23-09521E4B03B3}" type="pres">
      <dgm:prSet presAssocID="{A8F7015A-504C-4EE6-8D08-148A0B2A3E2C}" presName="hierChild3" presStyleCnt="0"/>
      <dgm:spPr/>
    </dgm:pt>
    <dgm:pt modelId="{5643A19D-334B-451A-8BBA-E956CFBCD4DD}" type="pres">
      <dgm:prSet presAssocID="{8DCEB15C-0C7F-4EF4-8CB8-9D3716DB9DF7}" presName="Name19" presStyleLbl="parChTrans1D4" presStyleIdx="1" presStyleCnt="12"/>
      <dgm:spPr/>
    </dgm:pt>
    <dgm:pt modelId="{8B17240E-D3A5-42DC-B7B0-471709A02515}" type="pres">
      <dgm:prSet presAssocID="{0A3617C4-14B5-4AA0-9EB0-1F7B94A2CE12}" presName="Name21" presStyleCnt="0"/>
      <dgm:spPr/>
    </dgm:pt>
    <dgm:pt modelId="{A3979B65-0300-44C0-BE2B-336D29912A7C}" type="pres">
      <dgm:prSet presAssocID="{0A3617C4-14B5-4AA0-9EB0-1F7B94A2CE12}" presName="level2Shape" presStyleLbl="node4" presStyleIdx="1" presStyleCnt="12"/>
      <dgm:spPr/>
    </dgm:pt>
    <dgm:pt modelId="{E7A35148-EA43-4D6C-976C-D163E7CFE10E}" type="pres">
      <dgm:prSet presAssocID="{0A3617C4-14B5-4AA0-9EB0-1F7B94A2CE12}" presName="hierChild3" presStyleCnt="0"/>
      <dgm:spPr/>
    </dgm:pt>
    <dgm:pt modelId="{C9CD6697-24EC-4236-96BE-CAA32C0FEEC3}" type="pres">
      <dgm:prSet presAssocID="{DB0DB04F-9E4F-4B00-BBD6-CF78DEBB7380}" presName="Name19" presStyleLbl="parChTrans1D4" presStyleIdx="2" presStyleCnt="12"/>
      <dgm:spPr/>
    </dgm:pt>
    <dgm:pt modelId="{FDA731F7-E93A-4114-812D-684EA9312516}" type="pres">
      <dgm:prSet presAssocID="{F14D42DE-4795-4A9F-981D-6DC408D5712B}" presName="Name21" presStyleCnt="0"/>
      <dgm:spPr/>
    </dgm:pt>
    <dgm:pt modelId="{F95F8A07-BF03-4E9A-9C33-8AB268B65390}" type="pres">
      <dgm:prSet presAssocID="{F14D42DE-4795-4A9F-981D-6DC408D5712B}" presName="level2Shape" presStyleLbl="node4" presStyleIdx="2" presStyleCnt="12"/>
      <dgm:spPr/>
    </dgm:pt>
    <dgm:pt modelId="{5A43BEF6-D895-4E3F-9E37-CB42EE376265}" type="pres">
      <dgm:prSet presAssocID="{F14D42DE-4795-4A9F-981D-6DC408D5712B}" presName="hierChild3" presStyleCnt="0"/>
      <dgm:spPr/>
    </dgm:pt>
    <dgm:pt modelId="{FCA5A549-6929-4E23-BE21-0D44215C762D}" type="pres">
      <dgm:prSet presAssocID="{76FEC95F-1A30-4AFF-BE82-81BCBCB791DB}" presName="Name19" presStyleLbl="parChTrans1D4" presStyleIdx="3" presStyleCnt="12"/>
      <dgm:spPr/>
    </dgm:pt>
    <dgm:pt modelId="{F20AA18E-B392-4FDB-959B-3A3486A56CD4}" type="pres">
      <dgm:prSet presAssocID="{A4BF8F53-B1FD-4885-BE9F-9D5A6E5F62EF}" presName="Name21" presStyleCnt="0"/>
      <dgm:spPr/>
    </dgm:pt>
    <dgm:pt modelId="{9176BCFD-7751-42AD-AF7F-7ED93B094C18}" type="pres">
      <dgm:prSet presAssocID="{A4BF8F53-B1FD-4885-BE9F-9D5A6E5F62EF}" presName="level2Shape" presStyleLbl="node4" presStyleIdx="3" presStyleCnt="12"/>
      <dgm:spPr/>
    </dgm:pt>
    <dgm:pt modelId="{82EBD75C-8723-4005-AE81-6E6A0CC4223A}" type="pres">
      <dgm:prSet presAssocID="{A4BF8F53-B1FD-4885-BE9F-9D5A6E5F62EF}" presName="hierChild3" presStyleCnt="0"/>
      <dgm:spPr/>
    </dgm:pt>
    <dgm:pt modelId="{391E9BC5-B50C-4B51-BBF3-D8690BD9575B}" type="pres">
      <dgm:prSet presAssocID="{53A3D6FB-3617-4308-9FF3-1CA620D790AD}" presName="Name19" presStyleLbl="parChTrans1D4" presStyleIdx="4" presStyleCnt="12"/>
      <dgm:spPr/>
    </dgm:pt>
    <dgm:pt modelId="{A973A46E-F13F-439C-9D83-CFFAD3CAD80D}" type="pres">
      <dgm:prSet presAssocID="{02CEAC35-092A-4971-B36D-51873B0F6727}" presName="Name21" presStyleCnt="0"/>
      <dgm:spPr/>
    </dgm:pt>
    <dgm:pt modelId="{0BAE8802-C5DF-4F1F-8C4B-A86B4A38018A}" type="pres">
      <dgm:prSet presAssocID="{02CEAC35-092A-4971-B36D-51873B0F6727}" presName="level2Shape" presStyleLbl="node4" presStyleIdx="4" presStyleCnt="12"/>
      <dgm:spPr/>
    </dgm:pt>
    <dgm:pt modelId="{E5B02003-A0C4-4D86-8101-D4CA0326259F}" type="pres">
      <dgm:prSet presAssocID="{02CEAC35-092A-4971-B36D-51873B0F6727}" presName="hierChild3" presStyleCnt="0"/>
      <dgm:spPr/>
    </dgm:pt>
    <dgm:pt modelId="{D74819F6-7543-4BA5-9A19-DC8E4C382404}" type="pres">
      <dgm:prSet presAssocID="{77524C01-0068-42A3-8CF4-23DD81C9B25E}" presName="Name19" presStyleLbl="parChTrans1D4" presStyleIdx="5" presStyleCnt="12"/>
      <dgm:spPr/>
    </dgm:pt>
    <dgm:pt modelId="{FBA69640-6916-4518-9AC4-75ECF5B94302}" type="pres">
      <dgm:prSet presAssocID="{2EA581EF-BEF5-43ED-AA3C-72BA53DB51F4}" presName="Name21" presStyleCnt="0"/>
      <dgm:spPr/>
    </dgm:pt>
    <dgm:pt modelId="{3171E1C0-90E8-4584-A675-FB13340D9B6C}" type="pres">
      <dgm:prSet presAssocID="{2EA581EF-BEF5-43ED-AA3C-72BA53DB51F4}" presName="level2Shape" presStyleLbl="node4" presStyleIdx="5" presStyleCnt="12"/>
      <dgm:spPr/>
    </dgm:pt>
    <dgm:pt modelId="{958DE7AB-F397-4E53-A64C-AC929FA8E0ED}" type="pres">
      <dgm:prSet presAssocID="{2EA581EF-BEF5-43ED-AA3C-72BA53DB51F4}" presName="hierChild3" presStyleCnt="0"/>
      <dgm:spPr/>
    </dgm:pt>
    <dgm:pt modelId="{D6DB2665-50A5-40BF-8FFA-C2213FEC4D0D}" type="pres">
      <dgm:prSet presAssocID="{0B4AC78E-0BDD-475F-A1AC-372C7EB64EB3}" presName="Name19" presStyleLbl="parChTrans1D4" presStyleIdx="6" presStyleCnt="12"/>
      <dgm:spPr/>
    </dgm:pt>
    <dgm:pt modelId="{C8C3F5DD-249D-4812-9110-65DFEF6F9687}" type="pres">
      <dgm:prSet presAssocID="{4710F725-B76C-4AAB-B55A-73994DCA1D3E}" presName="Name21" presStyleCnt="0"/>
      <dgm:spPr/>
    </dgm:pt>
    <dgm:pt modelId="{8B12D259-92A7-4C04-9395-8FA150639346}" type="pres">
      <dgm:prSet presAssocID="{4710F725-B76C-4AAB-B55A-73994DCA1D3E}" presName="level2Shape" presStyleLbl="node4" presStyleIdx="6" presStyleCnt="12"/>
      <dgm:spPr/>
    </dgm:pt>
    <dgm:pt modelId="{5D08169E-20F7-4E3E-BAFD-45C1AAB268C8}" type="pres">
      <dgm:prSet presAssocID="{4710F725-B76C-4AAB-B55A-73994DCA1D3E}" presName="hierChild3" presStyleCnt="0"/>
      <dgm:spPr/>
    </dgm:pt>
    <dgm:pt modelId="{86E6EAD0-79EF-4A8D-8D62-B4CAC19732CC}" type="pres">
      <dgm:prSet presAssocID="{502BE5E6-D66F-418C-8266-7C3FC3ED18CF}" presName="Name19" presStyleLbl="parChTrans1D4" presStyleIdx="7" presStyleCnt="12"/>
      <dgm:spPr/>
    </dgm:pt>
    <dgm:pt modelId="{36D34557-05BE-4C70-ABFA-2D47AAE4C458}" type="pres">
      <dgm:prSet presAssocID="{D6BEFBAC-C605-4249-90FC-87F581C71AA7}" presName="Name21" presStyleCnt="0"/>
      <dgm:spPr/>
    </dgm:pt>
    <dgm:pt modelId="{2AC1313B-FCB3-4010-962B-7F8CE5D663C0}" type="pres">
      <dgm:prSet presAssocID="{D6BEFBAC-C605-4249-90FC-87F581C71AA7}" presName="level2Shape" presStyleLbl="node4" presStyleIdx="7" presStyleCnt="12"/>
      <dgm:spPr/>
    </dgm:pt>
    <dgm:pt modelId="{83590992-EC91-4AE4-856E-35CF6A5F74F7}" type="pres">
      <dgm:prSet presAssocID="{D6BEFBAC-C605-4249-90FC-87F581C71AA7}" presName="hierChild3" presStyleCnt="0"/>
      <dgm:spPr/>
    </dgm:pt>
    <dgm:pt modelId="{8BCCA969-51BC-4628-9561-456996982552}" type="pres">
      <dgm:prSet presAssocID="{6BAFA6B0-FCC7-4F0E-87D7-4021C8EF9D66}" presName="Name19" presStyleLbl="parChTrans1D4" presStyleIdx="8" presStyleCnt="12"/>
      <dgm:spPr/>
    </dgm:pt>
    <dgm:pt modelId="{1EAEA0BB-B2B1-41EA-B337-1CFDE49B4526}" type="pres">
      <dgm:prSet presAssocID="{D80BC7E2-0EDC-4499-AF08-16EF083B057A}" presName="Name21" presStyleCnt="0"/>
      <dgm:spPr/>
    </dgm:pt>
    <dgm:pt modelId="{FCFDD770-F614-4C8A-9582-2125D26ACE6A}" type="pres">
      <dgm:prSet presAssocID="{D80BC7E2-0EDC-4499-AF08-16EF083B057A}" presName="level2Shape" presStyleLbl="node4" presStyleIdx="8" presStyleCnt="12"/>
      <dgm:spPr/>
    </dgm:pt>
    <dgm:pt modelId="{0FF7E056-0055-4735-85BC-3399952D4F2B}" type="pres">
      <dgm:prSet presAssocID="{D80BC7E2-0EDC-4499-AF08-16EF083B057A}" presName="hierChild3" presStyleCnt="0"/>
      <dgm:spPr/>
    </dgm:pt>
    <dgm:pt modelId="{E51F67B8-162A-45A9-8483-C871CFCC2A13}" type="pres">
      <dgm:prSet presAssocID="{93D427EF-9AE8-43FD-9577-B11C11731404}" presName="Name19" presStyleLbl="parChTrans1D4" presStyleIdx="9" presStyleCnt="12"/>
      <dgm:spPr/>
    </dgm:pt>
    <dgm:pt modelId="{915CA09B-0572-4743-B746-1503FC966AA9}" type="pres">
      <dgm:prSet presAssocID="{FD850F46-F9D7-4A1F-B27C-71BB36753A32}" presName="Name21" presStyleCnt="0"/>
      <dgm:spPr/>
    </dgm:pt>
    <dgm:pt modelId="{6479ED84-9DB1-4C92-BD0D-F337640D7291}" type="pres">
      <dgm:prSet presAssocID="{FD850F46-F9D7-4A1F-B27C-71BB36753A32}" presName="level2Shape" presStyleLbl="node4" presStyleIdx="9" presStyleCnt="12"/>
      <dgm:spPr/>
    </dgm:pt>
    <dgm:pt modelId="{BD30298E-BF99-48BD-BA64-862227E960E4}" type="pres">
      <dgm:prSet presAssocID="{FD850F46-F9D7-4A1F-B27C-71BB36753A32}" presName="hierChild3" presStyleCnt="0"/>
      <dgm:spPr/>
    </dgm:pt>
    <dgm:pt modelId="{02BAFA1E-F1B8-4058-AC45-268138AFE0C9}" type="pres">
      <dgm:prSet presAssocID="{63CF987B-F429-4DC7-8141-AC3DE095DE64}" presName="Name19" presStyleLbl="parChTrans1D4" presStyleIdx="10" presStyleCnt="12"/>
      <dgm:spPr/>
    </dgm:pt>
    <dgm:pt modelId="{5C74EBF7-7E18-400A-B80F-1378029DF658}" type="pres">
      <dgm:prSet presAssocID="{238902F6-D847-4B65-A589-03BFD2E535E2}" presName="Name21" presStyleCnt="0"/>
      <dgm:spPr/>
    </dgm:pt>
    <dgm:pt modelId="{EA72BC58-4F25-4A6E-A83A-A80708AF7D56}" type="pres">
      <dgm:prSet presAssocID="{238902F6-D847-4B65-A589-03BFD2E535E2}" presName="level2Shape" presStyleLbl="node4" presStyleIdx="10" presStyleCnt="12"/>
      <dgm:spPr/>
    </dgm:pt>
    <dgm:pt modelId="{5B36682E-ACC0-4582-A280-F9E6734AF284}" type="pres">
      <dgm:prSet presAssocID="{238902F6-D847-4B65-A589-03BFD2E535E2}" presName="hierChild3" presStyleCnt="0"/>
      <dgm:spPr/>
    </dgm:pt>
    <dgm:pt modelId="{AACA268D-C34F-4DCA-B7C6-D439096C611C}" type="pres">
      <dgm:prSet presAssocID="{12466770-351B-43E7-AFCE-68E9155CB6D5}" presName="Name19" presStyleLbl="parChTrans1D4" presStyleIdx="11" presStyleCnt="12"/>
      <dgm:spPr/>
    </dgm:pt>
    <dgm:pt modelId="{319A28AA-53DD-41BD-9A3C-671AA679A252}" type="pres">
      <dgm:prSet presAssocID="{5569830E-3AD1-4188-9BEA-5634FCB12A8F}" presName="Name21" presStyleCnt="0"/>
      <dgm:spPr/>
    </dgm:pt>
    <dgm:pt modelId="{F02ED9BE-DB95-42A1-A6C6-3818B6C8C596}" type="pres">
      <dgm:prSet presAssocID="{5569830E-3AD1-4188-9BEA-5634FCB12A8F}" presName="level2Shape" presStyleLbl="node4" presStyleIdx="11" presStyleCnt="12"/>
      <dgm:spPr/>
    </dgm:pt>
    <dgm:pt modelId="{6F32D74D-6C40-455E-8D02-7843269A79DD}" type="pres">
      <dgm:prSet presAssocID="{5569830E-3AD1-4188-9BEA-5634FCB12A8F}" presName="hierChild3" presStyleCnt="0"/>
      <dgm:spPr/>
    </dgm:pt>
    <dgm:pt modelId="{857A1B8B-F11A-4C89-949E-701CD33629B1}" type="pres">
      <dgm:prSet presAssocID="{F699B066-E12D-4815-A32A-208C4CB9E277}" presName="bgShapesFlow" presStyleCnt="0"/>
      <dgm:spPr/>
    </dgm:pt>
  </dgm:ptLst>
  <dgm:cxnLst>
    <dgm:cxn modelId="{55C5CD07-BABA-404A-A2A2-A6E889852C94}" type="presOf" srcId="{02CEAC35-092A-4971-B36D-51873B0F6727}" destId="{0BAE8802-C5DF-4F1F-8C4B-A86B4A38018A}" srcOrd="0" destOrd="0" presId="urn:microsoft.com/office/officeart/2005/8/layout/hierarchy6"/>
    <dgm:cxn modelId="{4F14AD0C-5D74-4B33-A623-3AC1D555C6E1}" type="presOf" srcId="{0A3617C4-14B5-4AA0-9EB0-1F7B94A2CE12}" destId="{A3979B65-0300-44C0-BE2B-336D29912A7C}" srcOrd="0" destOrd="0" presId="urn:microsoft.com/office/officeart/2005/8/layout/hierarchy6"/>
    <dgm:cxn modelId="{027EDC2C-9404-48E7-A678-426DCA2F4D08}" type="presOf" srcId="{A4410EE9-6670-4380-977B-5C0A9A5176B2}" destId="{2DDB1935-3513-4759-8293-F44F6EBF092C}" srcOrd="0" destOrd="0" presId="urn:microsoft.com/office/officeart/2005/8/layout/hierarchy6"/>
    <dgm:cxn modelId="{8855FB2C-6AF6-4897-B440-EFC456C712A3}" type="presOf" srcId="{4710F725-B76C-4AAB-B55A-73994DCA1D3E}" destId="{8B12D259-92A7-4C04-9395-8FA150639346}" srcOrd="0" destOrd="0" presId="urn:microsoft.com/office/officeart/2005/8/layout/hierarchy6"/>
    <dgm:cxn modelId="{FEE61C35-2230-4C69-BF41-D7A884CA8EAD}" type="presOf" srcId="{D80BC7E2-0EDC-4499-AF08-16EF083B057A}" destId="{FCFDD770-F614-4C8A-9582-2125D26ACE6A}" srcOrd="0" destOrd="0" presId="urn:microsoft.com/office/officeart/2005/8/layout/hierarchy6"/>
    <dgm:cxn modelId="{F791483D-B735-4053-8108-1F05BDEEB407}" type="presOf" srcId="{F14D42DE-4795-4A9F-981D-6DC408D5712B}" destId="{F95F8A07-BF03-4E9A-9C33-8AB268B65390}" srcOrd="0" destOrd="0" presId="urn:microsoft.com/office/officeart/2005/8/layout/hierarchy6"/>
    <dgm:cxn modelId="{DD0C615B-E77E-4240-9C53-3A452E7A790F}" type="presOf" srcId="{76FEC95F-1A30-4AFF-BE82-81BCBCB791DB}" destId="{FCA5A549-6929-4E23-BE21-0D44215C762D}" srcOrd="0" destOrd="0" presId="urn:microsoft.com/office/officeart/2005/8/layout/hierarchy6"/>
    <dgm:cxn modelId="{7F9D075E-5FA3-450C-8C40-CDC63A357999}" srcId="{9DDF39F2-879D-4C40-AD81-50CCAC368D5C}" destId="{05103034-DA20-4526-9876-8ED8CC4A5E28}" srcOrd="0" destOrd="0" parTransId="{DEC93B60-3B95-43BB-AF0C-8F9F1F38795B}" sibTransId="{C2961B23-ACFB-4903-9BF5-C3257B8B2F44}"/>
    <dgm:cxn modelId="{7E30FD43-4F85-4617-BAFA-5403C5EA61C1}" type="presOf" srcId="{8DCEB15C-0C7F-4EF4-8CB8-9D3716DB9DF7}" destId="{5643A19D-334B-451A-8BBA-E956CFBCD4DD}" srcOrd="0" destOrd="0" presId="urn:microsoft.com/office/officeart/2005/8/layout/hierarchy6"/>
    <dgm:cxn modelId="{13A97265-683B-459A-ADF3-378EA5E58469}" type="presOf" srcId="{502BE5E6-D66F-418C-8266-7C3FC3ED18CF}" destId="{86E6EAD0-79EF-4A8D-8D62-B4CAC19732CC}" srcOrd="0" destOrd="0" presId="urn:microsoft.com/office/officeart/2005/8/layout/hierarchy6"/>
    <dgm:cxn modelId="{88514E66-A6C8-470F-9D46-44C6B53D0926}" srcId="{A8F7015A-504C-4EE6-8D08-148A0B2A3E2C}" destId="{0A3617C4-14B5-4AA0-9EB0-1F7B94A2CE12}" srcOrd="0" destOrd="0" parTransId="{8DCEB15C-0C7F-4EF4-8CB8-9D3716DB9DF7}" sibTransId="{9CEBA554-1E55-42B4-96A8-7898427707BF}"/>
    <dgm:cxn modelId="{0E538466-1C7C-4310-8327-4C319BAD5749}" type="presOf" srcId="{DB0DB04F-9E4F-4B00-BBD6-CF78DEBB7380}" destId="{C9CD6697-24EC-4236-96BE-CAA32C0FEEC3}" srcOrd="0" destOrd="0" presId="urn:microsoft.com/office/officeart/2005/8/layout/hierarchy6"/>
    <dgm:cxn modelId="{4C9C226D-BC94-44A6-BF4D-9BA04A2F9894}" type="presOf" srcId="{53A3D6FB-3617-4308-9FF3-1CA620D790AD}" destId="{391E9BC5-B50C-4B51-BBF3-D8690BD9575B}" srcOrd="0" destOrd="0" presId="urn:microsoft.com/office/officeart/2005/8/layout/hierarchy6"/>
    <dgm:cxn modelId="{2F0B0872-F5E9-48E6-B863-383F2FA17DFB}" type="presOf" srcId="{5569830E-3AD1-4188-9BEA-5634FCB12A8F}" destId="{F02ED9BE-DB95-42A1-A6C6-3818B6C8C596}" srcOrd="0" destOrd="0" presId="urn:microsoft.com/office/officeart/2005/8/layout/hierarchy6"/>
    <dgm:cxn modelId="{4062A852-CB09-48B0-98C6-0568AF8A3167}" srcId="{A8F7015A-504C-4EE6-8D08-148A0B2A3E2C}" destId="{4710F725-B76C-4AAB-B55A-73994DCA1D3E}" srcOrd="1" destOrd="0" parTransId="{0B4AC78E-0BDD-475F-A1AC-372C7EB64EB3}" sibTransId="{87C9474B-CD4A-4BA9-AC73-B86E47D78522}"/>
    <dgm:cxn modelId="{D0A28755-FF2D-456F-874B-0C0069D2EEA1}" srcId="{0A3617C4-14B5-4AA0-9EB0-1F7B94A2CE12}" destId="{2EA581EF-BEF5-43ED-AA3C-72BA53DB51F4}" srcOrd="3" destOrd="0" parTransId="{77524C01-0068-42A3-8CF4-23DD81C9B25E}" sibTransId="{B0EEB8EE-AB2D-4E08-987E-859550D1EF3B}"/>
    <dgm:cxn modelId="{AF7AF356-9586-458B-8012-EECC19BCCAF6}" type="presOf" srcId="{93D427EF-9AE8-43FD-9577-B11C11731404}" destId="{E51F67B8-162A-45A9-8483-C871CFCC2A13}" srcOrd="0" destOrd="0" presId="urn:microsoft.com/office/officeart/2005/8/layout/hierarchy6"/>
    <dgm:cxn modelId="{9ED82C7A-E10F-4DF8-B265-A48EB16990C2}" srcId="{A4410EE9-6670-4380-977B-5C0A9A5176B2}" destId="{5569830E-3AD1-4188-9BEA-5634FCB12A8F}" srcOrd="1" destOrd="0" parTransId="{12466770-351B-43E7-AFCE-68E9155CB6D5}" sibTransId="{3739FEC3-0299-4660-AA95-811959104A3D}"/>
    <dgm:cxn modelId="{9966E27A-A15C-49C3-94BE-07206A98E112}" srcId="{4710F725-B76C-4AAB-B55A-73994DCA1D3E}" destId="{D80BC7E2-0EDC-4499-AF08-16EF083B057A}" srcOrd="1" destOrd="0" parTransId="{6BAFA6B0-FCC7-4F0E-87D7-4021C8EF9D66}" sibTransId="{77683BE5-B845-490F-A055-70BD0EFBCC82}"/>
    <dgm:cxn modelId="{BA7F3180-15EF-42AD-9D22-987EE27FD527}" type="presOf" srcId="{8FE4A1F6-0436-408A-B508-8E7B2741B3C8}" destId="{A06F98F4-491B-4058-B76B-13CA6C03F1D2}" srcOrd="0" destOrd="0" presId="urn:microsoft.com/office/officeart/2005/8/layout/hierarchy6"/>
    <dgm:cxn modelId="{2CD02B83-ABCB-4833-9AE3-6C4E6DB2A71F}" type="presOf" srcId="{2EA581EF-BEF5-43ED-AA3C-72BA53DB51F4}" destId="{3171E1C0-90E8-4584-A675-FB13340D9B6C}" srcOrd="0" destOrd="0" presId="urn:microsoft.com/office/officeart/2005/8/layout/hierarchy6"/>
    <dgm:cxn modelId="{D3994184-8D56-456D-9A91-1A61074F4C6D}" type="presOf" srcId="{9DDF39F2-879D-4C40-AD81-50CCAC368D5C}" destId="{D77B7A70-23DC-4913-9FFD-A48D1BD8CB16}" srcOrd="0" destOrd="0" presId="urn:microsoft.com/office/officeart/2005/8/layout/hierarchy6"/>
    <dgm:cxn modelId="{B737678A-0A64-4292-8961-8B9828975380}" type="presOf" srcId="{A8F7015A-504C-4EE6-8D08-148A0B2A3E2C}" destId="{78DF9472-8881-44F1-83CA-DED457EE0F7C}" srcOrd="0" destOrd="0" presId="urn:microsoft.com/office/officeart/2005/8/layout/hierarchy6"/>
    <dgm:cxn modelId="{FF62CBA0-BDC9-44E5-B76A-C9337CBFB97D}" type="presOf" srcId="{DEC93B60-3B95-43BB-AF0C-8F9F1F38795B}" destId="{D69E052A-1EE8-41C6-A63B-A9065D2768AD}" srcOrd="0" destOrd="0" presId="urn:microsoft.com/office/officeart/2005/8/layout/hierarchy6"/>
    <dgm:cxn modelId="{EBB290AF-F506-4AF1-AE61-53BBF55603AC}" srcId="{0A3617C4-14B5-4AA0-9EB0-1F7B94A2CE12}" destId="{F14D42DE-4795-4A9F-981D-6DC408D5712B}" srcOrd="0" destOrd="0" parTransId="{DB0DB04F-9E4F-4B00-BBD6-CF78DEBB7380}" sibTransId="{1BE317AE-C6F3-487F-883C-D654D7F3392C}"/>
    <dgm:cxn modelId="{9DBD67BE-090D-4A24-9014-A015812D1B27}" type="presOf" srcId="{05103034-DA20-4526-9876-8ED8CC4A5E28}" destId="{1F49001C-0FAD-4D47-987B-269977F9C48A}" srcOrd="0" destOrd="0" presId="urn:microsoft.com/office/officeart/2005/8/layout/hierarchy6"/>
    <dgm:cxn modelId="{66FEADBE-045A-4FE2-95DF-30D9EAC2B762}" srcId="{4710F725-B76C-4AAB-B55A-73994DCA1D3E}" destId="{D6BEFBAC-C605-4249-90FC-87F581C71AA7}" srcOrd="0" destOrd="0" parTransId="{502BE5E6-D66F-418C-8266-7C3FC3ED18CF}" sibTransId="{C14010D5-9A75-444A-9693-4D990D576573}"/>
    <dgm:cxn modelId="{F32BEEC2-A18D-4750-9F36-312FA3697D55}" type="presOf" srcId="{D6BEFBAC-C605-4249-90FC-87F581C71AA7}" destId="{2AC1313B-FCB3-4010-962B-7F8CE5D663C0}" srcOrd="0" destOrd="0" presId="urn:microsoft.com/office/officeart/2005/8/layout/hierarchy6"/>
    <dgm:cxn modelId="{3B7387C8-7F95-47D5-B235-EE425857765E}" type="presOf" srcId="{6BAFA6B0-FCC7-4F0E-87D7-4021C8EF9D66}" destId="{8BCCA969-51BC-4628-9561-456996982552}" srcOrd="0" destOrd="0" presId="urn:microsoft.com/office/officeart/2005/8/layout/hierarchy6"/>
    <dgm:cxn modelId="{A7F189C8-E63B-4CD5-852D-7BAC1255E6EB}" srcId="{A4410EE9-6670-4380-977B-5C0A9A5176B2}" destId="{A8F7015A-504C-4EE6-8D08-148A0B2A3E2C}" srcOrd="0" destOrd="0" parTransId="{8FE4A1F6-0436-408A-B508-8E7B2741B3C8}" sibTransId="{57B8C419-5919-451A-AA8C-65C2C79486A9}"/>
    <dgm:cxn modelId="{21E50FCC-94E7-40C5-88FB-AF8D991AFABF}" type="presOf" srcId="{77524C01-0068-42A3-8CF4-23DD81C9B25E}" destId="{D74819F6-7543-4BA5-9A19-DC8E4C382404}" srcOrd="0" destOrd="0" presId="urn:microsoft.com/office/officeart/2005/8/layout/hierarchy6"/>
    <dgm:cxn modelId="{3E5574CC-CF53-42AE-9ECF-F422597AC41E}" srcId="{F699B066-E12D-4815-A32A-208C4CB9E277}" destId="{9DDF39F2-879D-4C40-AD81-50CCAC368D5C}" srcOrd="0" destOrd="0" parTransId="{A5B95426-555A-440F-830C-9AFD0472E541}" sibTransId="{325CA9D0-2040-4262-841C-5909FBCCB428}"/>
    <dgm:cxn modelId="{BDEAFFCD-41C2-48E3-9F72-F96C758A13F0}" type="presOf" srcId="{6DD03A8F-41C4-4CEB-9310-1F78B8C5B56D}" destId="{BE52DCD9-1BD1-4A9C-84FD-AA9F06F9D3A8}" srcOrd="0" destOrd="0" presId="urn:microsoft.com/office/officeart/2005/8/layout/hierarchy6"/>
    <dgm:cxn modelId="{80ABFED2-8A48-4F4A-9D3B-22D01FCEEB6C}" type="presOf" srcId="{A4BF8F53-B1FD-4885-BE9F-9D5A6E5F62EF}" destId="{9176BCFD-7751-42AD-AF7F-7ED93B094C18}" srcOrd="0" destOrd="0" presId="urn:microsoft.com/office/officeart/2005/8/layout/hierarchy6"/>
    <dgm:cxn modelId="{1BEC06D3-1D22-4966-B9EF-D88DD9E9A3A4}" srcId="{0A3617C4-14B5-4AA0-9EB0-1F7B94A2CE12}" destId="{02CEAC35-092A-4971-B36D-51873B0F6727}" srcOrd="2" destOrd="0" parTransId="{53A3D6FB-3617-4308-9FF3-1CA620D790AD}" sibTransId="{8E9DEB8D-934F-4657-9A64-893920E45A87}"/>
    <dgm:cxn modelId="{6F6602D4-8C76-429A-AABE-251B1DC8C35F}" type="presOf" srcId="{12466770-351B-43E7-AFCE-68E9155CB6D5}" destId="{AACA268D-C34F-4DCA-B7C6-D439096C611C}" srcOrd="0" destOrd="0" presId="urn:microsoft.com/office/officeart/2005/8/layout/hierarchy6"/>
    <dgm:cxn modelId="{D11930D4-55A6-493B-BA1A-7F8F5C75176C}" srcId="{05103034-DA20-4526-9876-8ED8CC4A5E28}" destId="{A4410EE9-6670-4380-977B-5C0A9A5176B2}" srcOrd="0" destOrd="0" parTransId="{6DD03A8F-41C4-4CEB-9310-1F78B8C5B56D}" sibTransId="{0DE52A6F-29C7-4063-B1E6-DADE675BF7A6}"/>
    <dgm:cxn modelId="{5A758ADE-F8DF-4A7F-9C86-C26ABBC9F8AA}" srcId="{4710F725-B76C-4AAB-B55A-73994DCA1D3E}" destId="{238902F6-D847-4B65-A589-03BFD2E535E2}" srcOrd="3" destOrd="0" parTransId="{63CF987B-F429-4DC7-8141-AC3DE095DE64}" sibTransId="{2AB0A7FD-6079-4B56-9CBE-4C255FFDBA25}"/>
    <dgm:cxn modelId="{A4F1D0DE-3714-4738-9F5E-F2A35DE8C46A}" srcId="{4710F725-B76C-4AAB-B55A-73994DCA1D3E}" destId="{FD850F46-F9D7-4A1F-B27C-71BB36753A32}" srcOrd="2" destOrd="0" parTransId="{93D427EF-9AE8-43FD-9577-B11C11731404}" sibTransId="{C3B5D8C9-8E8B-4D8F-BEA2-03E3B9E1D157}"/>
    <dgm:cxn modelId="{9BE19BE3-5B4B-4F68-A734-78A3F1B3C32C}" type="presOf" srcId="{238902F6-D847-4B65-A589-03BFD2E535E2}" destId="{EA72BC58-4F25-4A6E-A83A-A80708AF7D56}" srcOrd="0" destOrd="0" presId="urn:microsoft.com/office/officeart/2005/8/layout/hierarchy6"/>
    <dgm:cxn modelId="{1212A9E6-8DD2-4BFB-B73B-421FE58932D4}" type="presOf" srcId="{F699B066-E12D-4815-A32A-208C4CB9E277}" destId="{1B8F3CEB-276E-4113-9056-1B5C5B2E7AB6}" srcOrd="0" destOrd="0" presId="urn:microsoft.com/office/officeart/2005/8/layout/hierarchy6"/>
    <dgm:cxn modelId="{086124EA-1558-4DB6-A24B-572DD9AC5CFB}" srcId="{0A3617C4-14B5-4AA0-9EB0-1F7B94A2CE12}" destId="{A4BF8F53-B1FD-4885-BE9F-9D5A6E5F62EF}" srcOrd="1" destOrd="0" parTransId="{76FEC95F-1A30-4AFF-BE82-81BCBCB791DB}" sibTransId="{1D421269-1F7D-4A10-AB65-29F753938C26}"/>
    <dgm:cxn modelId="{854DDEF3-EA66-4786-A911-79935A0EA977}" type="presOf" srcId="{FD850F46-F9D7-4A1F-B27C-71BB36753A32}" destId="{6479ED84-9DB1-4C92-BD0D-F337640D7291}" srcOrd="0" destOrd="0" presId="urn:microsoft.com/office/officeart/2005/8/layout/hierarchy6"/>
    <dgm:cxn modelId="{3D6965F5-734F-4B45-B4E1-9774DA55D1C3}" type="presOf" srcId="{0B4AC78E-0BDD-475F-A1AC-372C7EB64EB3}" destId="{D6DB2665-50A5-40BF-8FFA-C2213FEC4D0D}" srcOrd="0" destOrd="0" presId="urn:microsoft.com/office/officeart/2005/8/layout/hierarchy6"/>
    <dgm:cxn modelId="{80ECB5F9-65A5-414B-BBD1-DA2E70D5A455}" type="presOf" srcId="{63CF987B-F429-4DC7-8141-AC3DE095DE64}" destId="{02BAFA1E-F1B8-4058-AC45-268138AFE0C9}" srcOrd="0" destOrd="0" presId="urn:microsoft.com/office/officeart/2005/8/layout/hierarchy6"/>
    <dgm:cxn modelId="{C359153A-E669-4D46-984E-15645597E88F}" type="presParOf" srcId="{1B8F3CEB-276E-4113-9056-1B5C5B2E7AB6}" destId="{E68EB889-8989-4699-8362-8402901A9514}" srcOrd="0" destOrd="0" presId="urn:microsoft.com/office/officeart/2005/8/layout/hierarchy6"/>
    <dgm:cxn modelId="{15F0DB21-9DAF-413D-860C-B80DBBF40CFE}" type="presParOf" srcId="{E68EB889-8989-4699-8362-8402901A9514}" destId="{485EA654-2320-4448-A075-395C6A223C29}" srcOrd="0" destOrd="0" presId="urn:microsoft.com/office/officeart/2005/8/layout/hierarchy6"/>
    <dgm:cxn modelId="{0884F406-5EC9-4523-A56A-49E0918910C0}" type="presParOf" srcId="{485EA654-2320-4448-A075-395C6A223C29}" destId="{59214CB9-B615-49D9-AA93-A0E7D71DCEC3}" srcOrd="0" destOrd="0" presId="urn:microsoft.com/office/officeart/2005/8/layout/hierarchy6"/>
    <dgm:cxn modelId="{9C8C56C1-0F3E-456C-B8F9-4664E70352A1}" type="presParOf" srcId="{59214CB9-B615-49D9-AA93-A0E7D71DCEC3}" destId="{D77B7A70-23DC-4913-9FFD-A48D1BD8CB16}" srcOrd="0" destOrd="0" presId="urn:microsoft.com/office/officeart/2005/8/layout/hierarchy6"/>
    <dgm:cxn modelId="{986942DB-9EC5-4329-B65A-648DDFA32309}" type="presParOf" srcId="{59214CB9-B615-49D9-AA93-A0E7D71DCEC3}" destId="{B4558110-3886-4611-A003-832E34D3D1D9}" srcOrd="1" destOrd="0" presId="urn:microsoft.com/office/officeart/2005/8/layout/hierarchy6"/>
    <dgm:cxn modelId="{9A0DCF5C-7CDD-4AA9-B4FD-241BEFF71A7E}" type="presParOf" srcId="{B4558110-3886-4611-A003-832E34D3D1D9}" destId="{D69E052A-1EE8-41C6-A63B-A9065D2768AD}" srcOrd="0" destOrd="0" presId="urn:microsoft.com/office/officeart/2005/8/layout/hierarchy6"/>
    <dgm:cxn modelId="{72BAB089-D75B-4C3C-9C81-14974674C12C}" type="presParOf" srcId="{B4558110-3886-4611-A003-832E34D3D1D9}" destId="{511BBED3-83C8-4B3B-A94F-E1A0A27CE2A3}" srcOrd="1" destOrd="0" presId="urn:microsoft.com/office/officeart/2005/8/layout/hierarchy6"/>
    <dgm:cxn modelId="{6EC4C2FF-B0E4-48D2-B99B-A9BE027148FA}" type="presParOf" srcId="{511BBED3-83C8-4B3B-A94F-E1A0A27CE2A3}" destId="{1F49001C-0FAD-4D47-987B-269977F9C48A}" srcOrd="0" destOrd="0" presId="urn:microsoft.com/office/officeart/2005/8/layout/hierarchy6"/>
    <dgm:cxn modelId="{B28C3CA1-F4F0-434A-8CED-228888F283FA}" type="presParOf" srcId="{511BBED3-83C8-4B3B-A94F-E1A0A27CE2A3}" destId="{2DCBCC8F-DD81-4C0E-9820-BFFE90AE1D99}" srcOrd="1" destOrd="0" presId="urn:microsoft.com/office/officeart/2005/8/layout/hierarchy6"/>
    <dgm:cxn modelId="{49AFCAE3-1DC8-411F-A8B9-FF5F35CCE3BA}" type="presParOf" srcId="{2DCBCC8F-DD81-4C0E-9820-BFFE90AE1D99}" destId="{BE52DCD9-1BD1-4A9C-84FD-AA9F06F9D3A8}" srcOrd="0" destOrd="0" presId="urn:microsoft.com/office/officeart/2005/8/layout/hierarchy6"/>
    <dgm:cxn modelId="{1C4F42CB-31AB-4895-B582-28C30C4555F3}" type="presParOf" srcId="{2DCBCC8F-DD81-4C0E-9820-BFFE90AE1D99}" destId="{A15D2DF7-6434-4D46-8D0D-CE614D9C7D08}" srcOrd="1" destOrd="0" presId="urn:microsoft.com/office/officeart/2005/8/layout/hierarchy6"/>
    <dgm:cxn modelId="{AD0C9812-3C02-4CCF-A12F-9DE223D9CA80}" type="presParOf" srcId="{A15D2DF7-6434-4D46-8D0D-CE614D9C7D08}" destId="{2DDB1935-3513-4759-8293-F44F6EBF092C}" srcOrd="0" destOrd="0" presId="urn:microsoft.com/office/officeart/2005/8/layout/hierarchy6"/>
    <dgm:cxn modelId="{ABB2E5C6-BC3B-466F-92A5-E3EBBDEF08E7}" type="presParOf" srcId="{A15D2DF7-6434-4D46-8D0D-CE614D9C7D08}" destId="{F15B705A-D4AD-4849-8C92-238D69691BE8}" srcOrd="1" destOrd="0" presId="urn:microsoft.com/office/officeart/2005/8/layout/hierarchy6"/>
    <dgm:cxn modelId="{DB60968E-38FB-4111-B7E8-9DD154356735}" type="presParOf" srcId="{F15B705A-D4AD-4849-8C92-238D69691BE8}" destId="{A06F98F4-491B-4058-B76B-13CA6C03F1D2}" srcOrd="0" destOrd="0" presId="urn:microsoft.com/office/officeart/2005/8/layout/hierarchy6"/>
    <dgm:cxn modelId="{834B9C39-5E95-4D85-A3B0-ACE1D50807B2}" type="presParOf" srcId="{F15B705A-D4AD-4849-8C92-238D69691BE8}" destId="{B6212A1D-4A91-4864-8594-7275D8F24D7D}" srcOrd="1" destOrd="0" presId="urn:microsoft.com/office/officeart/2005/8/layout/hierarchy6"/>
    <dgm:cxn modelId="{D0E83999-4855-4C6F-B6E3-59588E60A338}" type="presParOf" srcId="{B6212A1D-4A91-4864-8594-7275D8F24D7D}" destId="{78DF9472-8881-44F1-83CA-DED457EE0F7C}" srcOrd="0" destOrd="0" presId="urn:microsoft.com/office/officeart/2005/8/layout/hierarchy6"/>
    <dgm:cxn modelId="{C7128ED9-1DF6-4570-BFD4-FFF71D2377FA}" type="presParOf" srcId="{B6212A1D-4A91-4864-8594-7275D8F24D7D}" destId="{408DD0AD-6CF4-4EF2-9C23-09521E4B03B3}" srcOrd="1" destOrd="0" presId="urn:microsoft.com/office/officeart/2005/8/layout/hierarchy6"/>
    <dgm:cxn modelId="{90E01FA8-21F9-496E-9654-C5B3B7AF676B}" type="presParOf" srcId="{408DD0AD-6CF4-4EF2-9C23-09521E4B03B3}" destId="{5643A19D-334B-451A-8BBA-E956CFBCD4DD}" srcOrd="0" destOrd="0" presId="urn:microsoft.com/office/officeart/2005/8/layout/hierarchy6"/>
    <dgm:cxn modelId="{173D1E7A-BE07-4D4A-BB8F-9A63032DCA2F}" type="presParOf" srcId="{408DD0AD-6CF4-4EF2-9C23-09521E4B03B3}" destId="{8B17240E-D3A5-42DC-B7B0-471709A02515}" srcOrd="1" destOrd="0" presId="urn:microsoft.com/office/officeart/2005/8/layout/hierarchy6"/>
    <dgm:cxn modelId="{9AF8E954-C5E9-403A-8E46-8A5156C12AE7}" type="presParOf" srcId="{8B17240E-D3A5-42DC-B7B0-471709A02515}" destId="{A3979B65-0300-44C0-BE2B-336D29912A7C}" srcOrd="0" destOrd="0" presId="urn:microsoft.com/office/officeart/2005/8/layout/hierarchy6"/>
    <dgm:cxn modelId="{67A88F65-07F3-48A4-82B2-4AF139AF4A6E}" type="presParOf" srcId="{8B17240E-D3A5-42DC-B7B0-471709A02515}" destId="{E7A35148-EA43-4D6C-976C-D163E7CFE10E}" srcOrd="1" destOrd="0" presId="urn:microsoft.com/office/officeart/2005/8/layout/hierarchy6"/>
    <dgm:cxn modelId="{B5A8B75C-0B5D-4137-B14B-5C7BA667E26E}" type="presParOf" srcId="{E7A35148-EA43-4D6C-976C-D163E7CFE10E}" destId="{C9CD6697-24EC-4236-96BE-CAA32C0FEEC3}" srcOrd="0" destOrd="0" presId="urn:microsoft.com/office/officeart/2005/8/layout/hierarchy6"/>
    <dgm:cxn modelId="{54C4F75A-FF79-4147-AB05-2BF5EA27DE92}" type="presParOf" srcId="{E7A35148-EA43-4D6C-976C-D163E7CFE10E}" destId="{FDA731F7-E93A-4114-812D-684EA9312516}" srcOrd="1" destOrd="0" presId="urn:microsoft.com/office/officeart/2005/8/layout/hierarchy6"/>
    <dgm:cxn modelId="{FBF53BF1-1A36-42B9-8FE8-E146BA9CC5EF}" type="presParOf" srcId="{FDA731F7-E93A-4114-812D-684EA9312516}" destId="{F95F8A07-BF03-4E9A-9C33-8AB268B65390}" srcOrd="0" destOrd="0" presId="urn:microsoft.com/office/officeart/2005/8/layout/hierarchy6"/>
    <dgm:cxn modelId="{CB323EFC-1E85-42FE-BBD5-B931ADE57F9F}" type="presParOf" srcId="{FDA731F7-E93A-4114-812D-684EA9312516}" destId="{5A43BEF6-D895-4E3F-9E37-CB42EE376265}" srcOrd="1" destOrd="0" presId="urn:microsoft.com/office/officeart/2005/8/layout/hierarchy6"/>
    <dgm:cxn modelId="{B9C6B6B2-8BA2-45C6-99C2-53878C59B6D3}" type="presParOf" srcId="{E7A35148-EA43-4D6C-976C-D163E7CFE10E}" destId="{FCA5A549-6929-4E23-BE21-0D44215C762D}" srcOrd="2" destOrd="0" presId="urn:microsoft.com/office/officeart/2005/8/layout/hierarchy6"/>
    <dgm:cxn modelId="{1133A26A-6AAF-4B74-BBA9-0C3607EBAC12}" type="presParOf" srcId="{E7A35148-EA43-4D6C-976C-D163E7CFE10E}" destId="{F20AA18E-B392-4FDB-959B-3A3486A56CD4}" srcOrd="3" destOrd="0" presId="urn:microsoft.com/office/officeart/2005/8/layout/hierarchy6"/>
    <dgm:cxn modelId="{4C1134CD-8D3E-47AB-B0E6-EC7F16DC49D6}" type="presParOf" srcId="{F20AA18E-B392-4FDB-959B-3A3486A56CD4}" destId="{9176BCFD-7751-42AD-AF7F-7ED93B094C18}" srcOrd="0" destOrd="0" presId="urn:microsoft.com/office/officeart/2005/8/layout/hierarchy6"/>
    <dgm:cxn modelId="{C8510640-4E0B-4B0A-931D-902575C02CF1}" type="presParOf" srcId="{F20AA18E-B392-4FDB-959B-3A3486A56CD4}" destId="{82EBD75C-8723-4005-AE81-6E6A0CC4223A}" srcOrd="1" destOrd="0" presId="urn:microsoft.com/office/officeart/2005/8/layout/hierarchy6"/>
    <dgm:cxn modelId="{C94A1E63-1573-4650-9675-515249AFC3B0}" type="presParOf" srcId="{E7A35148-EA43-4D6C-976C-D163E7CFE10E}" destId="{391E9BC5-B50C-4B51-BBF3-D8690BD9575B}" srcOrd="4" destOrd="0" presId="urn:microsoft.com/office/officeart/2005/8/layout/hierarchy6"/>
    <dgm:cxn modelId="{30FD8BA1-07CB-42D8-BB97-DC3C394B4992}" type="presParOf" srcId="{E7A35148-EA43-4D6C-976C-D163E7CFE10E}" destId="{A973A46E-F13F-439C-9D83-CFFAD3CAD80D}" srcOrd="5" destOrd="0" presId="urn:microsoft.com/office/officeart/2005/8/layout/hierarchy6"/>
    <dgm:cxn modelId="{F3AC9AEE-4560-4081-9F3B-A53215E97291}" type="presParOf" srcId="{A973A46E-F13F-439C-9D83-CFFAD3CAD80D}" destId="{0BAE8802-C5DF-4F1F-8C4B-A86B4A38018A}" srcOrd="0" destOrd="0" presId="urn:microsoft.com/office/officeart/2005/8/layout/hierarchy6"/>
    <dgm:cxn modelId="{A8B0B77F-059D-460C-9204-FC945BBE178C}" type="presParOf" srcId="{A973A46E-F13F-439C-9D83-CFFAD3CAD80D}" destId="{E5B02003-A0C4-4D86-8101-D4CA0326259F}" srcOrd="1" destOrd="0" presId="urn:microsoft.com/office/officeart/2005/8/layout/hierarchy6"/>
    <dgm:cxn modelId="{B7DB2082-7AE8-4189-BBB2-88578B0DF453}" type="presParOf" srcId="{E7A35148-EA43-4D6C-976C-D163E7CFE10E}" destId="{D74819F6-7543-4BA5-9A19-DC8E4C382404}" srcOrd="6" destOrd="0" presId="urn:microsoft.com/office/officeart/2005/8/layout/hierarchy6"/>
    <dgm:cxn modelId="{C3752E2E-F102-4A41-9A76-6637D097B3D1}" type="presParOf" srcId="{E7A35148-EA43-4D6C-976C-D163E7CFE10E}" destId="{FBA69640-6916-4518-9AC4-75ECF5B94302}" srcOrd="7" destOrd="0" presId="urn:microsoft.com/office/officeart/2005/8/layout/hierarchy6"/>
    <dgm:cxn modelId="{E64A1D8E-18B3-4B34-A09E-F4B878234852}" type="presParOf" srcId="{FBA69640-6916-4518-9AC4-75ECF5B94302}" destId="{3171E1C0-90E8-4584-A675-FB13340D9B6C}" srcOrd="0" destOrd="0" presId="urn:microsoft.com/office/officeart/2005/8/layout/hierarchy6"/>
    <dgm:cxn modelId="{B0053080-6EAE-4171-B909-E3A85FC20767}" type="presParOf" srcId="{FBA69640-6916-4518-9AC4-75ECF5B94302}" destId="{958DE7AB-F397-4E53-A64C-AC929FA8E0ED}" srcOrd="1" destOrd="0" presId="urn:microsoft.com/office/officeart/2005/8/layout/hierarchy6"/>
    <dgm:cxn modelId="{A0A7E6E1-87DF-4CDF-856C-92DD7A175A04}" type="presParOf" srcId="{408DD0AD-6CF4-4EF2-9C23-09521E4B03B3}" destId="{D6DB2665-50A5-40BF-8FFA-C2213FEC4D0D}" srcOrd="2" destOrd="0" presId="urn:microsoft.com/office/officeart/2005/8/layout/hierarchy6"/>
    <dgm:cxn modelId="{C92037D4-A1F8-420E-B92C-4A53941B1879}" type="presParOf" srcId="{408DD0AD-6CF4-4EF2-9C23-09521E4B03B3}" destId="{C8C3F5DD-249D-4812-9110-65DFEF6F9687}" srcOrd="3" destOrd="0" presId="urn:microsoft.com/office/officeart/2005/8/layout/hierarchy6"/>
    <dgm:cxn modelId="{D2D6FA3F-30E8-4117-86F4-9352FC233F14}" type="presParOf" srcId="{C8C3F5DD-249D-4812-9110-65DFEF6F9687}" destId="{8B12D259-92A7-4C04-9395-8FA150639346}" srcOrd="0" destOrd="0" presId="urn:microsoft.com/office/officeart/2005/8/layout/hierarchy6"/>
    <dgm:cxn modelId="{5F94F2C8-2775-45A3-AB5D-7506E18352B6}" type="presParOf" srcId="{C8C3F5DD-249D-4812-9110-65DFEF6F9687}" destId="{5D08169E-20F7-4E3E-BAFD-45C1AAB268C8}" srcOrd="1" destOrd="0" presId="urn:microsoft.com/office/officeart/2005/8/layout/hierarchy6"/>
    <dgm:cxn modelId="{06BE13B9-17D8-45EB-99B6-4AA277DEA1DE}" type="presParOf" srcId="{5D08169E-20F7-4E3E-BAFD-45C1AAB268C8}" destId="{86E6EAD0-79EF-4A8D-8D62-B4CAC19732CC}" srcOrd="0" destOrd="0" presId="urn:microsoft.com/office/officeart/2005/8/layout/hierarchy6"/>
    <dgm:cxn modelId="{7550EE38-1B59-4FDE-954C-8F24B0906C12}" type="presParOf" srcId="{5D08169E-20F7-4E3E-BAFD-45C1AAB268C8}" destId="{36D34557-05BE-4C70-ABFA-2D47AAE4C458}" srcOrd="1" destOrd="0" presId="urn:microsoft.com/office/officeart/2005/8/layout/hierarchy6"/>
    <dgm:cxn modelId="{21801172-0354-4AA1-8BF3-9A785BA48103}" type="presParOf" srcId="{36D34557-05BE-4C70-ABFA-2D47AAE4C458}" destId="{2AC1313B-FCB3-4010-962B-7F8CE5D663C0}" srcOrd="0" destOrd="0" presId="urn:microsoft.com/office/officeart/2005/8/layout/hierarchy6"/>
    <dgm:cxn modelId="{588C62AA-A8AC-4706-994C-9CC41830DD0D}" type="presParOf" srcId="{36D34557-05BE-4C70-ABFA-2D47AAE4C458}" destId="{83590992-EC91-4AE4-856E-35CF6A5F74F7}" srcOrd="1" destOrd="0" presId="urn:microsoft.com/office/officeart/2005/8/layout/hierarchy6"/>
    <dgm:cxn modelId="{60694615-3619-4850-BFEE-C69F66C6EA86}" type="presParOf" srcId="{5D08169E-20F7-4E3E-BAFD-45C1AAB268C8}" destId="{8BCCA969-51BC-4628-9561-456996982552}" srcOrd="2" destOrd="0" presId="urn:microsoft.com/office/officeart/2005/8/layout/hierarchy6"/>
    <dgm:cxn modelId="{0D0DCFF8-EC18-48E0-98B6-826865156B09}" type="presParOf" srcId="{5D08169E-20F7-4E3E-BAFD-45C1AAB268C8}" destId="{1EAEA0BB-B2B1-41EA-B337-1CFDE49B4526}" srcOrd="3" destOrd="0" presId="urn:microsoft.com/office/officeart/2005/8/layout/hierarchy6"/>
    <dgm:cxn modelId="{51724066-FC45-4BCE-8A19-848E5BE25945}" type="presParOf" srcId="{1EAEA0BB-B2B1-41EA-B337-1CFDE49B4526}" destId="{FCFDD770-F614-4C8A-9582-2125D26ACE6A}" srcOrd="0" destOrd="0" presId="urn:microsoft.com/office/officeart/2005/8/layout/hierarchy6"/>
    <dgm:cxn modelId="{B77D58EE-D92C-4FFA-9CDC-30C9AC6E891A}" type="presParOf" srcId="{1EAEA0BB-B2B1-41EA-B337-1CFDE49B4526}" destId="{0FF7E056-0055-4735-85BC-3399952D4F2B}" srcOrd="1" destOrd="0" presId="urn:microsoft.com/office/officeart/2005/8/layout/hierarchy6"/>
    <dgm:cxn modelId="{34EAF869-A52D-4A9C-ADE8-48A5CBBEE3E4}" type="presParOf" srcId="{5D08169E-20F7-4E3E-BAFD-45C1AAB268C8}" destId="{E51F67B8-162A-45A9-8483-C871CFCC2A13}" srcOrd="4" destOrd="0" presId="urn:microsoft.com/office/officeart/2005/8/layout/hierarchy6"/>
    <dgm:cxn modelId="{606FC837-FAD8-4AFB-A8DE-4B92D24850CE}" type="presParOf" srcId="{5D08169E-20F7-4E3E-BAFD-45C1AAB268C8}" destId="{915CA09B-0572-4743-B746-1503FC966AA9}" srcOrd="5" destOrd="0" presId="urn:microsoft.com/office/officeart/2005/8/layout/hierarchy6"/>
    <dgm:cxn modelId="{5494F9F1-E1B8-45C8-B922-6B10F6DD3CED}" type="presParOf" srcId="{915CA09B-0572-4743-B746-1503FC966AA9}" destId="{6479ED84-9DB1-4C92-BD0D-F337640D7291}" srcOrd="0" destOrd="0" presId="urn:microsoft.com/office/officeart/2005/8/layout/hierarchy6"/>
    <dgm:cxn modelId="{86F869CB-FC8D-4993-A9F2-DC59F0C12725}" type="presParOf" srcId="{915CA09B-0572-4743-B746-1503FC966AA9}" destId="{BD30298E-BF99-48BD-BA64-862227E960E4}" srcOrd="1" destOrd="0" presId="urn:microsoft.com/office/officeart/2005/8/layout/hierarchy6"/>
    <dgm:cxn modelId="{68E31532-FBAB-46B1-B789-F661C871EBF3}" type="presParOf" srcId="{5D08169E-20F7-4E3E-BAFD-45C1AAB268C8}" destId="{02BAFA1E-F1B8-4058-AC45-268138AFE0C9}" srcOrd="6" destOrd="0" presId="urn:microsoft.com/office/officeart/2005/8/layout/hierarchy6"/>
    <dgm:cxn modelId="{1919E272-0BE1-46D4-A368-F37267A0E06C}" type="presParOf" srcId="{5D08169E-20F7-4E3E-BAFD-45C1AAB268C8}" destId="{5C74EBF7-7E18-400A-B80F-1378029DF658}" srcOrd="7" destOrd="0" presId="urn:microsoft.com/office/officeart/2005/8/layout/hierarchy6"/>
    <dgm:cxn modelId="{93A009A4-6678-46B9-A8BC-9C439C96F8D2}" type="presParOf" srcId="{5C74EBF7-7E18-400A-B80F-1378029DF658}" destId="{EA72BC58-4F25-4A6E-A83A-A80708AF7D56}" srcOrd="0" destOrd="0" presId="urn:microsoft.com/office/officeart/2005/8/layout/hierarchy6"/>
    <dgm:cxn modelId="{38B4EBBE-C797-4FF9-A505-752E2C543E54}" type="presParOf" srcId="{5C74EBF7-7E18-400A-B80F-1378029DF658}" destId="{5B36682E-ACC0-4582-A280-F9E6734AF284}" srcOrd="1" destOrd="0" presId="urn:microsoft.com/office/officeart/2005/8/layout/hierarchy6"/>
    <dgm:cxn modelId="{E9E7BDBD-08DD-49E4-AD9F-3BB290F8143B}" type="presParOf" srcId="{F15B705A-D4AD-4849-8C92-238D69691BE8}" destId="{AACA268D-C34F-4DCA-B7C6-D439096C611C}" srcOrd="2" destOrd="0" presId="urn:microsoft.com/office/officeart/2005/8/layout/hierarchy6"/>
    <dgm:cxn modelId="{F6D851E5-2F0B-4ED0-9AC9-FC0459353EEC}" type="presParOf" srcId="{F15B705A-D4AD-4849-8C92-238D69691BE8}" destId="{319A28AA-53DD-41BD-9A3C-671AA679A252}" srcOrd="3" destOrd="0" presId="urn:microsoft.com/office/officeart/2005/8/layout/hierarchy6"/>
    <dgm:cxn modelId="{00AB0F03-B16D-4337-AC40-DDAC7549BB9C}" type="presParOf" srcId="{319A28AA-53DD-41BD-9A3C-671AA679A252}" destId="{F02ED9BE-DB95-42A1-A6C6-3818B6C8C596}" srcOrd="0" destOrd="0" presId="urn:microsoft.com/office/officeart/2005/8/layout/hierarchy6"/>
    <dgm:cxn modelId="{873174BE-8FFD-4F38-9532-D6166389497C}" type="presParOf" srcId="{319A28AA-53DD-41BD-9A3C-671AA679A252}" destId="{6F32D74D-6C40-455E-8D02-7843269A79DD}" srcOrd="1" destOrd="0" presId="urn:microsoft.com/office/officeart/2005/8/layout/hierarchy6"/>
    <dgm:cxn modelId="{DA68E3D7-9F39-4FF1-B281-0A8872AE0AB1}" type="presParOf" srcId="{1B8F3CEB-276E-4113-9056-1B5C5B2E7AB6}" destId="{857A1B8B-F11A-4C89-949E-701CD33629B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99B066-E12D-4815-A32A-208C4CB9E27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DDF39F2-879D-4C40-AD81-50CCAC368D5C}">
      <dgm:prSet phldrT="[Text]"/>
      <dgm:spPr/>
      <dgm:t>
        <a:bodyPr/>
        <a:lstStyle/>
        <a:p>
          <a:r>
            <a:rPr lang="de-DE" dirty="0"/>
            <a:t>Liegen alle Voraussetzungen vor?</a:t>
          </a:r>
        </a:p>
      </dgm:t>
    </dgm:pt>
    <dgm:pt modelId="{A5B95426-555A-440F-830C-9AFD0472E541}" type="parTrans" cxnId="{3E5574CC-CF53-42AE-9ECF-F422597AC41E}">
      <dgm:prSet/>
      <dgm:spPr/>
      <dgm:t>
        <a:bodyPr/>
        <a:lstStyle/>
        <a:p>
          <a:endParaRPr lang="de-DE"/>
        </a:p>
      </dgm:t>
    </dgm:pt>
    <dgm:pt modelId="{325CA9D0-2040-4262-841C-5909FBCCB428}" type="sibTrans" cxnId="{3E5574CC-CF53-42AE-9ECF-F422597AC41E}">
      <dgm:prSet/>
      <dgm:spPr/>
      <dgm:t>
        <a:bodyPr/>
        <a:lstStyle/>
        <a:p>
          <a:endParaRPr lang="de-DE"/>
        </a:p>
      </dgm:t>
    </dgm:pt>
    <dgm:pt modelId="{A88C3EF8-7AF1-47C4-9690-839462F43866}">
      <dgm:prSet phldrT="[Text]"/>
      <dgm:spPr>
        <a:solidFill>
          <a:schemeClr val="accent6"/>
        </a:solidFill>
      </dgm:spPr>
      <dgm:t>
        <a:bodyPr/>
        <a:lstStyle/>
        <a:p>
          <a:r>
            <a:rPr lang="de-DE" dirty="0"/>
            <a:t>Verarbeitung rechtmäßig</a:t>
          </a:r>
        </a:p>
      </dgm:t>
    </dgm:pt>
    <dgm:pt modelId="{C75DD17A-3D32-4E2D-B862-E99B3F1F8794}" type="parTrans" cxnId="{147A56FF-E27E-42F5-A497-50D7D0CA3EC1}">
      <dgm:prSet/>
      <dgm:spPr/>
      <dgm:t>
        <a:bodyPr/>
        <a:lstStyle/>
        <a:p>
          <a:endParaRPr lang="de-DE"/>
        </a:p>
      </dgm:t>
    </dgm:pt>
    <dgm:pt modelId="{B3D1B6D8-57D5-43CC-B806-4FAE21CE13AE}" type="sibTrans" cxnId="{147A56FF-E27E-42F5-A497-50D7D0CA3EC1}">
      <dgm:prSet/>
      <dgm:spPr/>
      <dgm:t>
        <a:bodyPr/>
        <a:lstStyle/>
        <a:p>
          <a:endParaRPr lang="de-DE"/>
        </a:p>
      </dgm:t>
    </dgm:pt>
    <dgm:pt modelId="{EF58A2D1-344A-4277-B0A5-46EB9740AEAB}">
      <dgm:prSet phldrT="[Text]"/>
      <dgm:spPr>
        <a:solidFill>
          <a:srgbClr val="FF0000"/>
        </a:solidFill>
      </dgm:spPr>
      <dgm:t>
        <a:bodyPr/>
        <a:lstStyle/>
        <a:p>
          <a:r>
            <a:rPr lang="de-DE"/>
            <a:t>Verarbeitung rechtswidrig</a:t>
          </a:r>
          <a:endParaRPr lang="de-DE" dirty="0"/>
        </a:p>
      </dgm:t>
    </dgm:pt>
    <dgm:pt modelId="{F6FA5CB0-76CE-4193-92AF-80463E6E9669}" type="parTrans" cxnId="{ADA6173F-2ED0-4554-8545-0B97164A69F6}">
      <dgm:prSet/>
      <dgm:spPr/>
      <dgm:t>
        <a:bodyPr/>
        <a:lstStyle/>
        <a:p>
          <a:endParaRPr lang="de-DE"/>
        </a:p>
      </dgm:t>
    </dgm:pt>
    <dgm:pt modelId="{CC3D6175-626B-41AA-AAB4-848F186E712C}" type="sibTrans" cxnId="{ADA6173F-2ED0-4554-8545-0B97164A69F6}">
      <dgm:prSet/>
      <dgm:spPr/>
      <dgm:t>
        <a:bodyPr/>
        <a:lstStyle/>
        <a:p>
          <a:endParaRPr lang="de-DE"/>
        </a:p>
      </dgm:t>
    </dgm:pt>
    <dgm:pt modelId="{1B8F3CEB-276E-4113-9056-1B5C5B2E7AB6}" type="pres">
      <dgm:prSet presAssocID="{F699B066-E12D-4815-A32A-208C4CB9E27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68EB889-8989-4699-8362-8402901A9514}" type="pres">
      <dgm:prSet presAssocID="{F699B066-E12D-4815-A32A-208C4CB9E277}" presName="hierFlow" presStyleCnt="0"/>
      <dgm:spPr/>
    </dgm:pt>
    <dgm:pt modelId="{485EA654-2320-4448-A075-395C6A223C29}" type="pres">
      <dgm:prSet presAssocID="{F699B066-E12D-4815-A32A-208C4CB9E27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9214CB9-B615-49D9-AA93-A0E7D71DCEC3}" type="pres">
      <dgm:prSet presAssocID="{9DDF39F2-879D-4C40-AD81-50CCAC368D5C}" presName="Name14" presStyleCnt="0"/>
      <dgm:spPr/>
    </dgm:pt>
    <dgm:pt modelId="{D77B7A70-23DC-4913-9FFD-A48D1BD8CB16}" type="pres">
      <dgm:prSet presAssocID="{9DDF39F2-879D-4C40-AD81-50CCAC368D5C}" presName="level1Shape" presStyleLbl="node0" presStyleIdx="0" presStyleCnt="1" custScaleX="482141">
        <dgm:presLayoutVars>
          <dgm:chPref val="3"/>
        </dgm:presLayoutVars>
      </dgm:prSet>
      <dgm:spPr/>
    </dgm:pt>
    <dgm:pt modelId="{B4558110-3886-4611-A003-832E34D3D1D9}" type="pres">
      <dgm:prSet presAssocID="{9DDF39F2-879D-4C40-AD81-50CCAC368D5C}" presName="hierChild2" presStyleCnt="0"/>
      <dgm:spPr/>
    </dgm:pt>
    <dgm:pt modelId="{98815AE7-7476-4862-B76A-AE78DD1A6D91}" type="pres">
      <dgm:prSet presAssocID="{C75DD17A-3D32-4E2D-B862-E99B3F1F8794}" presName="Name19" presStyleLbl="parChTrans1D2" presStyleIdx="0" presStyleCnt="2"/>
      <dgm:spPr/>
    </dgm:pt>
    <dgm:pt modelId="{5F7BC3B8-8252-49A2-A244-1887F43DD060}" type="pres">
      <dgm:prSet presAssocID="{A88C3EF8-7AF1-47C4-9690-839462F43866}" presName="Name21" presStyleCnt="0"/>
      <dgm:spPr/>
    </dgm:pt>
    <dgm:pt modelId="{4EC34C0C-A477-4D93-9939-D5C595C7BBE1}" type="pres">
      <dgm:prSet presAssocID="{A88C3EF8-7AF1-47C4-9690-839462F43866}" presName="level2Shape" presStyleLbl="node2" presStyleIdx="0" presStyleCnt="2"/>
      <dgm:spPr/>
    </dgm:pt>
    <dgm:pt modelId="{3A12328B-2C5C-4B73-AD29-741D1C6E044D}" type="pres">
      <dgm:prSet presAssocID="{A88C3EF8-7AF1-47C4-9690-839462F43866}" presName="hierChild3" presStyleCnt="0"/>
      <dgm:spPr/>
    </dgm:pt>
    <dgm:pt modelId="{0E141705-1EF9-4AA7-9DA5-0235CF635178}" type="pres">
      <dgm:prSet presAssocID="{F6FA5CB0-76CE-4193-92AF-80463E6E9669}" presName="Name19" presStyleLbl="parChTrans1D2" presStyleIdx="1" presStyleCnt="2"/>
      <dgm:spPr/>
    </dgm:pt>
    <dgm:pt modelId="{A50E3CA6-5968-44C1-8846-468AAA80E534}" type="pres">
      <dgm:prSet presAssocID="{EF58A2D1-344A-4277-B0A5-46EB9740AEAB}" presName="Name21" presStyleCnt="0"/>
      <dgm:spPr/>
    </dgm:pt>
    <dgm:pt modelId="{2D84156C-C0D9-440C-A414-77E427588661}" type="pres">
      <dgm:prSet presAssocID="{EF58A2D1-344A-4277-B0A5-46EB9740AEAB}" presName="level2Shape" presStyleLbl="node2" presStyleIdx="1" presStyleCnt="2"/>
      <dgm:spPr/>
    </dgm:pt>
    <dgm:pt modelId="{F1DACEDC-CA02-4E9F-AA33-DA667AA6D752}" type="pres">
      <dgm:prSet presAssocID="{EF58A2D1-344A-4277-B0A5-46EB9740AEAB}" presName="hierChild3" presStyleCnt="0"/>
      <dgm:spPr/>
    </dgm:pt>
    <dgm:pt modelId="{857A1B8B-F11A-4C89-949E-701CD33629B1}" type="pres">
      <dgm:prSet presAssocID="{F699B066-E12D-4815-A32A-208C4CB9E277}" presName="bgShapesFlow" presStyleCnt="0"/>
      <dgm:spPr/>
    </dgm:pt>
  </dgm:ptLst>
  <dgm:cxnLst>
    <dgm:cxn modelId="{8A542618-F51C-43D0-B191-6A012D46F085}" type="presOf" srcId="{EF58A2D1-344A-4277-B0A5-46EB9740AEAB}" destId="{2D84156C-C0D9-440C-A414-77E427588661}" srcOrd="0" destOrd="0" presId="urn:microsoft.com/office/officeart/2005/8/layout/hierarchy6"/>
    <dgm:cxn modelId="{ADA6173F-2ED0-4554-8545-0B97164A69F6}" srcId="{9DDF39F2-879D-4C40-AD81-50CCAC368D5C}" destId="{EF58A2D1-344A-4277-B0A5-46EB9740AEAB}" srcOrd="1" destOrd="0" parTransId="{F6FA5CB0-76CE-4193-92AF-80463E6E9669}" sibTransId="{CC3D6175-626B-41AA-AAB4-848F186E712C}"/>
    <dgm:cxn modelId="{A79AD74B-E163-44B6-99D7-7F1EB419BD24}" type="presOf" srcId="{F6FA5CB0-76CE-4193-92AF-80463E6E9669}" destId="{0E141705-1EF9-4AA7-9DA5-0235CF635178}" srcOrd="0" destOrd="0" presId="urn:microsoft.com/office/officeart/2005/8/layout/hierarchy6"/>
    <dgm:cxn modelId="{2043CF7A-B3BC-4DBB-913B-9030C1A4515B}" type="presOf" srcId="{C75DD17A-3D32-4E2D-B862-E99B3F1F8794}" destId="{98815AE7-7476-4862-B76A-AE78DD1A6D91}" srcOrd="0" destOrd="0" presId="urn:microsoft.com/office/officeart/2005/8/layout/hierarchy6"/>
    <dgm:cxn modelId="{D3994184-8D56-456D-9A91-1A61074F4C6D}" type="presOf" srcId="{9DDF39F2-879D-4C40-AD81-50CCAC368D5C}" destId="{D77B7A70-23DC-4913-9FFD-A48D1BD8CB16}" srcOrd="0" destOrd="0" presId="urn:microsoft.com/office/officeart/2005/8/layout/hierarchy6"/>
    <dgm:cxn modelId="{3E5574CC-CF53-42AE-9ECF-F422597AC41E}" srcId="{F699B066-E12D-4815-A32A-208C4CB9E277}" destId="{9DDF39F2-879D-4C40-AD81-50CCAC368D5C}" srcOrd="0" destOrd="0" parTransId="{A5B95426-555A-440F-830C-9AFD0472E541}" sibTransId="{325CA9D0-2040-4262-841C-5909FBCCB428}"/>
    <dgm:cxn modelId="{1212A9E6-8DD2-4BFB-B73B-421FE58932D4}" type="presOf" srcId="{F699B066-E12D-4815-A32A-208C4CB9E277}" destId="{1B8F3CEB-276E-4113-9056-1B5C5B2E7AB6}" srcOrd="0" destOrd="0" presId="urn:microsoft.com/office/officeart/2005/8/layout/hierarchy6"/>
    <dgm:cxn modelId="{B1567DF4-DB92-4D4B-BDB8-7838D1CBCD41}" type="presOf" srcId="{A88C3EF8-7AF1-47C4-9690-839462F43866}" destId="{4EC34C0C-A477-4D93-9939-D5C595C7BBE1}" srcOrd="0" destOrd="0" presId="urn:microsoft.com/office/officeart/2005/8/layout/hierarchy6"/>
    <dgm:cxn modelId="{147A56FF-E27E-42F5-A497-50D7D0CA3EC1}" srcId="{9DDF39F2-879D-4C40-AD81-50CCAC368D5C}" destId="{A88C3EF8-7AF1-47C4-9690-839462F43866}" srcOrd="0" destOrd="0" parTransId="{C75DD17A-3D32-4E2D-B862-E99B3F1F8794}" sibTransId="{B3D1B6D8-57D5-43CC-B806-4FAE21CE13AE}"/>
    <dgm:cxn modelId="{C359153A-E669-4D46-984E-15645597E88F}" type="presParOf" srcId="{1B8F3CEB-276E-4113-9056-1B5C5B2E7AB6}" destId="{E68EB889-8989-4699-8362-8402901A9514}" srcOrd="0" destOrd="0" presId="urn:microsoft.com/office/officeart/2005/8/layout/hierarchy6"/>
    <dgm:cxn modelId="{15F0DB21-9DAF-413D-860C-B80DBBF40CFE}" type="presParOf" srcId="{E68EB889-8989-4699-8362-8402901A9514}" destId="{485EA654-2320-4448-A075-395C6A223C29}" srcOrd="0" destOrd="0" presId="urn:microsoft.com/office/officeart/2005/8/layout/hierarchy6"/>
    <dgm:cxn modelId="{0884F406-5EC9-4523-A56A-49E0918910C0}" type="presParOf" srcId="{485EA654-2320-4448-A075-395C6A223C29}" destId="{59214CB9-B615-49D9-AA93-A0E7D71DCEC3}" srcOrd="0" destOrd="0" presId="urn:microsoft.com/office/officeart/2005/8/layout/hierarchy6"/>
    <dgm:cxn modelId="{9C8C56C1-0F3E-456C-B8F9-4664E70352A1}" type="presParOf" srcId="{59214CB9-B615-49D9-AA93-A0E7D71DCEC3}" destId="{D77B7A70-23DC-4913-9FFD-A48D1BD8CB16}" srcOrd="0" destOrd="0" presId="urn:microsoft.com/office/officeart/2005/8/layout/hierarchy6"/>
    <dgm:cxn modelId="{986942DB-9EC5-4329-B65A-648DDFA32309}" type="presParOf" srcId="{59214CB9-B615-49D9-AA93-A0E7D71DCEC3}" destId="{B4558110-3886-4611-A003-832E34D3D1D9}" srcOrd="1" destOrd="0" presId="urn:microsoft.com/office/officeart/2005/8/layout/hierarchy6"/>
    <dgm:cxn modelId="{CAEB2661-0FC7-4AF0-84B1-020A441FCEC0}" type="presParOf" srcId="{B4558110-3886-4611-A003-832E34D3D1D9}" destId="{98815AE7-7476-4862-B76A-AE78DD1A6D91}" srcOrd="0" destOrd="0" presId="urn:microsoft.com/office/officeart/2005/8/layout/hierarchy6"/>
    <dgm:cxn modelId="{FD4AC413-C068-401A-879A-59718BF292DA}" type="presParOf" srcId="{B4558110-3886-4611-A003-832E34D3D1D9}" destId="{5F7BC3B8-8252-49A2-A244-1887F43DD060}" srcOrd="1" destOrd="0" presId="urn:microsoft.com/office/officeart/2005/8/layout/hierarchy6"/>
    <dgm:cxn modelId="{EC8B1900-55C1-4915-BB49-DE2C639E7188}" type="presParOf" srcId="{5F7BC3B8-8252-49A2-A244-1887F43DD060}" destId="{4EC34C0C-A477-4D93-9939-D5C595C7BBE1}" srcOrd="0" destOrd="0" presId="urn:microsoft.com/office/officeart/2005/8/layout/hierarchy6"/>
    <dgm:cxn modelId="{D1CE8FB6-FDDC-4AFE-BBBC-9CF3B0790348}" type="presParOf" srcId="{5F7BC3B8-8252-49A2-A244-1887F43DD060}" destId="{3A12328B-2C5C-4B73-AD29-741D1C6E044D}" srcOrd="1" destOrd="0" presId="urn:microsoft.com/office/officeart/2005/8/layout/hierarchy6"/>
    <dgm:cxn modelId="{8514DEC8-A725-46C0-9FEA-B4A0C0E75E8B}" type="presParOf" srcId="{B4558110-3886-4611-A003-832E34D3D1D9}" destId="{0E141705-1EF9-4AA7-9DA5-0235CF635178}" srcOrd="2" destOrd="0" presId="urn:microsoft.com/office/officeart/2005/8/layout/hierarchy6"/>
    <dgm:cxn modelId="{EA8BDA2B-9B82-4BB5-8847-12288249FA72}" type="presParOf" srcId="{B4558110-3886-4611-A003-832E34D3D1D9}" destId="{A50E3CA6-5968-44C1-8846-468AAA80E534}" srcOrd="3" destOrd="0" presId="urn:microsoft.com/office/officeart/2005/8/layout/hierarchy6"/>
    <dgm:cxn modelId="{A47C3546-5CF7-4633-A17C-F17747B05926}" type="presParOf" srcId="{A50E3CA6-5968-44C1-8846-468AAA80E534}" destId="{2D84156C-C0D9-440C-A414-77E427588661}" srcOrd="0" destOrd="0" presId="urn:microsoft.com/office/officeart/2005/8/layout/hierarchy6"/>
    <dgm:cxn modelId="{FA9AA28C-9FA5-4308-83F1-478AF3131A3D}" type="presParOf" srcId="{A50E3CA6-5968-44C1-8846-468AAA80E534}" destId="{F1DACEDC-CA02-4E9F-AA33-DA667AA6D752}" srcOrd="1" destOrd="0" presId="urn:microsoft.com/office/officeart/2005/8/layout/hierarchy6"/>
    <dgm:cxn modelId="{DA68E3D7-9F39-4FF1-B281-0A8872AE0AB1}" type="presParOf" srcId="{1B8F3CEB-276E-4113-9056-1B5C5B2E7AB6}" destId="{857A1B8B-F11A-4C89-949E-701CD33629B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99B066-E12D-4815-A32A-208C4CB9E27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DDF39F2-879D-4C40-AD81-50CCAC368D5C}">
      <dgm:prSet phldrT="[Text]"/>
      <dgm:spPr/>
      <dgm:t>
        <a:bodyPr/>
        <a:lstStyle/>
        <a:p>
          <a:r>
            <a:rPr lang="de-DE" dirty="0"/>
            <a:t>Ist die Datenverarbeitung erforderlich und überwiegen die Interessen des Verantwortlichen und/oder Dritter gegenüber den Interessen der betroffenen Person?</a:t>
          </a:r>
        </a:p>
      </dgm:t>
    </dgm:pt>
    <dgm:pt modelId="{A5B95426-555A-440F-830C-9AFD0472E541}" type="parTrans" cxnId="{3E5574CC-CF53-42AE-9ECF-F422597AC41E}">
      <dgm:prSet/>
      <dgm:spPr/>
      <dgm:t>
        <a:bodyPr/>
        <a:lstStyle/>
        <a:p>
          <a:endParaRPr lang="de-DE"/>
        </a:p>
      </dgm:t>
    </dgm:pt>
    <dgm:pt modelId="{325CA9D0-2040-4262-841C-5909FBCCB428}" type="sibTrans" cxnId="{3E5574CC-CF53-42AE-9ECF-F422597AC41E}">
      <dgm:prSet/>
      <dgm:spPr/>
      <dgm:t>
        <a:bodyPr/>
        <a:lstStyle/>
        <a:p>
          <a:endParaRPr lang="de-DE"/>
        </a:p>
      </dgm:t>
    </dgm:pt>
    <dgm:pt modelId="{A88C3EF8-7AF1-47C4-9690-839462F43866}">
      <dgm:prSet phldrT="[Text]"/>
      <dgm:spPr>
        <a:solidFill>
          <a:schemeClr val="accent6"/>
        </a:solidFill>
      </dgm:spPr>
      <dgm:t>
        <a:bodyPr/>
        <a:lstStyle/>
        <a:p>
          <a:r>
            <a:rPr lang="de-DE" dirty="0"/>
            <a:t>Verarbeitung rechtmäßig</a:t>
          </a:r>
        </a:p>
      </dgm:t>
    </dgm:pt>
    <dgm:pt modelId="{C75DD17A-3D32-4E2D-B862-E99B3F1F8794}" type="parTrans" cxnId="{147A56FF-E27E-42F5-A497-50D7D0CA3EC1}">
      <dgm:prSet/>
      <dgm:spPr/>
      <dgm:t>
        <a:bodyPr/>
        <a:lstStyle/>
        <a:p>
          <a:endParaRPr lang="de-DE"/>
        </a:p>
      </dgm:t>
    </dgm:pt>
    <dgm:pt modelId="{B3D1B6D8-57D5-43CC-B806-4FAE21CE13AE}" type="sibTrans" cxnId="{147A56FF-E27E-42F5-A497-50D7D0CA3EC1}">
      <dgm:prSet/>
      <dgm:spPr/>
      <dgm:t>
        <a:bodyPr/>
        <a:lstStyle/>
        <a:p>
          <a:endParaRPr lang="de-DE"/>
        </a:p>
      </dgm:t>
    </dgm:pt>
    <dgm:pt modelId="{EF58A2D1-344A-4277-B0A5-46EB9740AEAB}">
      <dgm:prSet phldrT="[Text]"/>
      <dgm:spPr>
        <a:solidFill>
          <a:srgbClr val="FF0000"/>
        </a:solidFill>
      </dgm:spPr>
      <dgm:t>
        <a:bodyPr/>
        <a:lstStyle/>
        <a:p>
          <a:r>
            <a:rPr lang="de-DE"/>
            <a:t>Verarbeitung rechtswidrig</a:t>
          </a:r>
          <a:endParaRPr lang="de-DE" dirty="0"/>
        </a:p>
      </dgm:t>
    </dgm:pt>
    <dgm:pt modelId="{F6FA5CB0-76CE-4193-92AF-80463E6E9669}" type="parTrans" cxnId="{ADA6173F-2ED0-4554-8545-0B97164A69F6}">
      <dgm:prSet/>
      <dgm:spPr/>
      <dgm:t>
        <a:bodyPr/>
        <a:lstStyle/>
        <a:p>
          <a:endParaRPr lang="de-DE"/>
        </a:p>
      </dgm:t>
    </dgm:pt>
    <dgm:pt modelId="{CC3D6175-626B-41AA-AAB4-848F186E712C}" type="sibTrans" cxnId="{ADA6173F-2ED0-4554-8545-0B97164A69F6}">
      <dgm:prSet/>
      <dgm:spPr/>
      <dgm:t>
        <a:bodyPr/>
        <a:lstStyle/>
        <a:p>
          <a:endParaRPr lang="de-DE"/>
        </a:p>
      </dgm:t>
    </dgm:pt>
    <dgm:pt modelId="{1B8F3CEB-276E-4113-9056-1B5C5B2E7AB6}" type="pres">
      <dgm:prSet presAssocID="{F699B066-E12D-4815-A32A-208C4CB9E27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68EB889-8989-4699-8362-8402901A9514}" type="pres">
      <dgm:prSet presAssocID="{F699B066-E12D-4815-A32A-208C4CB9E277}" presName="hierFlow" presStyleCnt="0"/>
      <dgm:spPr/>
    </dgm:pt>
    <dgm:pt modelId="{485EA654-2320-4448-A075-395C6A223C29}" type="pres">
      <dgm:prSet presAssocID="{F699B066-E12D-4815-A32A-208C4CB9E27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9214CB9-B615-49D9-AA93-A0E7D71DCEC3}" type="pres">
      <dgm:prSet presAssocID="{9DDF39F2-879D-4C40-AD81-50CCAC368D5C}" presName="Name14" presStyleCnt="0"/>
      <dgm:spPr/>
    </dgm:pt>
    <dgm:pt modelId="{D77B7A70-23DC-4913-9FFD-A48D1BD8CB16}" type="pres">
      <dgm:prSet presAssocID="{9DDF39F2-879D-4C40-AD81-50CCAC368D5C}" presName="level1Shape" presStyleLbl="node0" presStyleIdx="0" presStyleCnt="1" custScaleX="482140">
        <dgm:presLayoutVars>
          <dgm:chPref val="3"/>
        </dgm:presLayoutVars>
      </dgm:prSet>
      <dgm:spPr/>
    </dgm:pt>
    <dgm:pt modelId="{B4558110-3886-4611-A003-832E34D3D1D9}" type="pres">
      <dgm:prSet presAssocID="{9DDF39F2-879D-4C40-AD81-50CCAC368D5C}" presName="hierChild2" presStyleCnt="0"/>
      <dgm:spPr/>
    </dgm:pt>
    <dgm:pt modelId="{98815AE7-7476-4862-B76A-AE78DD1A6D91}" type="pres">
      <dgm:prSet presAssocID="{C75DD17A-3D32-4E2D-B862-E99B3F1F8794}" presName="Name19" presStyleLbl="parChTrans1D2" presStyleIdx="0" presStyleCnt="2"/>
      <dgm:spPr/>
    </dgm:pt>
    <dgm:pt modelId="{5F7BC3B8-8252-49A2-A244-1887F43DD060}" type="pres">
      <dgm:prSet presAssocID="{A88C3EF8-7AF1-47C4-9690-839462F43866}" presName="Name21" presStyleCnt="0"/>
      <dgm:spPr/>
    </dgm:pt>
    <dgm:pt modelId="{4EC34C0C-A477-4D93-9939-D5C595C7BBE1}" type="pres">
      <dgm:prSet presAssocID="{A88C3EF8-7AF1-47C4-9690-839462F43866}" presName="level2Shape" presStyleLbl="node2" presStyleIdx="0" presStyleCnt="2"/>
      <dgm:spPr/>
    </dgm:pt>
    <dgm:pt modelId="{3A12328B-2C5C-4B73-AD29-741D1C6E044D}" type="pres">
      <dgm:prSet presAssocID="{A88C3EF8-7AF1-47C4-9690-839462F43866}" presName="hierChild3" presStyleCnt="0"/>
      <dgm:spPr/>
    </dgm:pt>
    <dgm:pt modelId="{0E141705-1EF9-4AA7-9DA5-0235CF635178}" type="pres">
      <dgm:prSet presAssocID="{F6FA5CB0-76CE-4193-92AF-80463E6E9669}" presName="Name19" presStyleLbl="parChTrans1D2" presStyleIdx="1" presStyleCnt="2"/>
      <dgm:spPr/>
    </dgm:pt>
    <dgm:pt modelId="{A50E3CA6-5968-44C1-8846-468AAA80E534}" type="pres">
      <dgm:prSet presAssocID="{EF58A2D1-344A-4277-B0A5-46EB9740AEAB}" presName="Name21" presStyleCnt="0"/>
      <dgm:spPr/>
    </dgm:pt>
    <dgm:pt modelId="{2D84156C-C0D9-440C-A414-77E427588661}" type="pres">
      <dgm:prSet presAssocID="{EF58A2D1-344A-4277-B0A5-46EB9740AEAB}" presName="level2Shape" presStyleLbl="node2" presStyleIdx="1" presStyleCnt="2"/>
      <dgm:spPr/>
    </dgm:pt>
    <dgm:pt modelId="{F1DACEDC-CA02-4E9F-AA33-DA667AA6D752}" type="pres">
      <dgm:prSet presAssocID="{EF58A2D1-344A-4277-B0A5-46EB9740AEAB}" presName="hierChild3" presStyleCnt="0"/>
      <dgm:spPr/>
    </dgm:pt>
    <dgm:pt modelId="{857A1B8B-F11A-4C89-949E-701CD33629B1}" type="pres">
      <dgm:prSet presAssocID="{F699B066-E12D-4815-A32A-208C4CB9E277}" presName="bgShapesFlow" presStyleCnt="0"/>
      <dgm:spPr/>
    </dgm:pt>
  </dgm:ptLst>
  <dgm:cxnLst>
    <dgm:cxn modelId="{8A542618-F51C-43D0-B191-6A012D46F085}" type="presOf" srcId="{EF58A2D1-344A-4277-B0A5-46EB9740AEAB}" destId="{2D84156C-C0D9-440C-A414-77E427588661}" srcOrd="0" destOrd="0" presId="urn:microsoft.com/office/officeart/2005/8/layout/hierarchy6"/>
    <dgm:cxn modelId="{ADA6173F-2ED0-4554-8545-0B97164A69F6}" srcId="{9DDF39F2-879D-4C40-AD81-50CCAC368D5C}" destId="{EF58A2D1-344A-4277-B0A5-46EB9740AEAB}" srcOrd="1" destOrd="0" parTransId="{F6FA5CB0-76CE-4193-92AF-80463E6E9669}" sibTransId="{CC3D6175-626B-41AA-AAB4-848F186E712C}"/>
    <dgm:cxn modelId="{A79AD74B-E163-44B6-99D7-7F1EB419BD24}" type="presOf" srcId="{F6FA5CB0-76CE-4193-92AF-80463E6E9669}" destId="{0E141705-1EF9-4AA7-9DA5-0235CF635178}" srcOrd="0" destOrd="0" presId="urn:microsoft.com/office/officeart/2005/8/layout/hierarchy6"/>
    <dgm:cxn modelId="{2043CF7A-B3BC-4DBB-913B-9030C1A4515B}" type="presOf" srcId="{C75DD17A-3D32-4E2D-B862-E99B3F1F8794}" destId="{98815AE7-7476-4862-B76A-AE78DD1A6D91}" srcOrd="0" destOrd="0" presId="urn:microsoft.com/office/officeart/2005/8/layout/hierarchy6"/>
    <dgm:cxn modelId="{D3994184-8D56-456D-9A91-1A61074F4C6D}" type="presOf" srcId="{9DDF39F2-879D-4C40-AD81-50CCAC368D5C}" destId="{D77B7A70-23DC-4913-9FFD-A48D1BD8CB16}" srcOrd="0" destOrd="0" presId="urn:microsoft.com/office/officeart/2005/8/layout/hierarchy6"/>
    <dgm:cxn modelId="{3E5574CC-CF53-42AE-9ECF-F422597AC41E}" srcId="{F699B066-E12D-4815-A32A-208C4CB9E277}" destId="{9DDF39F2-879D-4C40-AD81-50CCAC368D5C}" srcOrd="0" destOrd="0" parTransId="{A5B95426-555A-440F-830C-9AFD0472E541}" sibTransId="{325CA9D0-2040-4262-841C-5909FBCCB428}"/>
    <dgm:cxn modelId="{1212A9E6-8DD2-4BFB-B73B-421FE58932D4}" type="presOf" srcId="{F699B066-E12D-4815-A32A-208C4CB9E277}" destId="{1B8F3CEB-276E-4113-9056-1B5C5B2E7AB6}" srcOrd="0" destOrd="0" presId="urn:microsoft.com/office/officeart/2005/8/layout/hierarchy6"/>
    <dgm:cxn modelId="{B1567DF4-DB92-4D4B-BDB8-7838D1CBCD41}" type="presOf" srcId="{A88C3EF8-7AF1-47C4-9690-839462F43866}" destId="{4EC34C0C-A477-4D93-9939-D5C595C7BBE1}" srcOrd="0" destOrd="0" presId="urn:microsoft.com/office/officeart/2005/8/layout/hierarchy6"/>
    <dgm:cxn modelId="{147A56FF-E27E-42F5-A497-50D7D0CA3EC1}" srcId="{9DDF39F2-879D-4C40-AD81-50CCAC368D5C}" destId="{A88C3EF8-7AF1-47C4-9690-839462F43866}" srcOrd="0" destOrd="0" parTransId="{C75DD17A-3D32-4E2D-B862-E99B3F1F8794}" sibTransId="{B3D1B6D8-57D5-43CC-B806-4FAE21CE13AE}"/>
    <dgm:cxn modelId="{C359153A-E669-4D46-984E-15645597E88F}" type="presParOf" srcId="{1B8F3CEB-276E-4113-9056-1B5C5B2E7AB6}" destId="{E68EB889-8989-4699-8362-8402901A9514}" srcOrd="0" destOrd="0" presId="urn:microsoft.com/office/officeart/2005/8/layout/hierarchy6"/>
    <dgm:cxn modelId="{15F0DB21-9DAF-413D-860C-B80DBBF40CFE}" type="presParOf" srcId="{E68EB889-8989-4699-8362-8402901A9514}" destId="{485EA654-2320-4448-A075-395C6A223C29}" srcOrd="0" destOrd="0" presId="urn:microsoft.com/office/officeart/2005/8/layout/hierarchy6"/>
    <dgm:cxn modelId="{0884F406-5EC9-4523-A56A-49E0918910C0}" type="presParOf" srcId="{485EA654-2320-4448-A075-395C6A223C29}" destId="{59214CB9-B615-49D9-AA93-A0E7D71DCEC3}" srcOrd="0" destOrd="0" presId="urn:microsoft.com/office/officeart/2005/8/layout/hierarchy6"/>
    <dgm:cxn modelId="{9C8C56C1-0F3E-456C-B8F9-4664E70352A1}" type="presParOf" srcId="{59214CB9-B615-49D9-AA93-A0E7D71DCEC3}" destId="{D77B7A70-23DC-4913-9FFD-A48D1BD8CB16}" srcOrd="0" destOrd="0" presId="urn:microsoft.com/office/officeart/2005/8/layout/hierarchy6"/>
    <dgm:cxn modelId="{986942DB-9EC5-4329-B65A-648DDFA32309}" type="presParOf" srcId="{59214CB9-B615-49D9-AA93-A0E7D71DCEC3}" destId="{B4558110-3886-4611-A003-832E34D3D1D9}" srcOrd="1" destOrd="0" presId="urn:microsoft.com/office/officeart/2005/8/layout/hierarchy6"/>
    <dgm:cxn modelId="{CAEB2661-0FC7-4AF0-84B1-020A441FCEC0}" type="presParOf" srcId="{B4558110-3886-4611-A003-832E34D3D1D9}" destId="{98815AE7-7476-4862-B76A-AE78DD1A6D91}" srcOrd="0" destOrd="0" presId="urn:microsoft.com/office/officeart/2005/8/layout/hierarchy6"/>
    <dgm:cxn modelId="{FD4AC413-C068-401A-879A-59718BF292DA}" type="presParOf" srcId="{B4558110-3886-4611-A003-832E34D3D1D9}" destId="{5F7BC3B8-8252-49A2-A244-1887F43DD060}" srcOrd="1" destOrd="0" presId="urn:microsoft.com/office/officeart/2005/8/layout/hierarchy6"/>
    <dgm:cxn modelId="{EC8B1900-55C1-4915-BB49-DE2C639E7188}" type="presParOf" srcId="{5F7BC3B8-8252-49A2-A244-1887F43DD060}" destId="{4EC34C0C-A477-4D93-9939-D5C595C7BBE1}" srcOrd="0" destOrd="0" presId="urn:microsoft.com/office/officeart/2005/8/layout/hierarchy6"/>
    <dgm:cxn modelId="{D1CE8FB6-FDDC-4AFE-BBBC-9CF3B0790348}" type="presParOf" srcId="{5F7BC3B8-8252-49A2-A244-1887F43DD060}" destId="{3A12328B-2C5C-4B73-AD29-741D1C6E044D}" srcOrd="1" destOrd="0" presId="urn:microsoft.com/office/officeart/2005/8/layout/hierarchy6"/>
    <dgm:cxn modelId="{8514DEC8-A725-46C0-9FEA-B4A0C0E75E8B}" type="presParOf" srcId="{B4558110-3886-4611-A003-832E34D3D1D9}" destId="{0E141705-1EF9-4AA7-9DA5-0235CF635178}" srcOrd="2" destOrd="0" presId="urn:microsoft.com/office/officeart/2005/8/layout/hierarchy6"/>
    <dgm:cxn modelId="{EA8BDA2B-9B82-4BB5-8847-12288249FA72}" type="presParOf" srcId="{B4558110-3886-4611-A003-832E34D3D1D9}" destId="{A50E3CA6-5968-44C1-8846-468AAA80E534}" srcOrd="3" destOrd="0" presId="urn:microsoft.com/office/officeart/2005/8/layout/hierarchy6"/>
    <dgm:cxn modelId="{A47C3546-5CF7-4633-A17C-F17747B05926}" type="presParOf" srcId="{A50E3CA6-5968-44C1-8846-468AAA80E534}" destId="{2D84156C-C0D9-440C-A414-77E427588661}" srcOrd="0" destOrd="0" presId="urn:microsoft.com/office/officeart/2005/8/layout/hierarchy6"/>
    <dgm:cxn modelId="{FA9AA28C-9FA5-4308-83F1-478AF3131A3D}" type="presParOf" srcId="{A50E3CA6-5968-44C1-8846-468AAA80E534}" destId="{F1DACEDC-CA02-4E9F-AA33-DA667AA6D752}" srcOrd="1" destOrd="0" presId="urn:microsoft.com/office/officeart/2005/8/layout/hierarchy6"/>
    <dgm:cxn modelId="{DA68E3D7-9F39-4FF1-B281-0A8872AE0AB1}" type="presParOf" srcId="{1B8F3CEB-276E-4113-9056-1B5C5B2E7AB6}" destId="{857A1B8B-F11A-4C89-949E-701CD33629B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7B7A70-23DC-4913-9FFD-A48D1BD8CB16}">
      <dsp:nvSpPr>
        <dsp:cNvPr id="0" name=""/>
        <dsp:cNvSpPr/>
      </dsp:nvSpPr>
      <dsp:spPr>
        <a:xfrm>
          <a:off x="5075430" y="2457"/>
          <a:ext cx="952550" cy="635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Definition des Verarbeitungsschrittes</a:t>
          </a:r>
        </a:p>
      </dsp:txBody>
      <dsp:txXfrm>
        <a:off x="5094029" y="21056"/>
        <a:ext cx="915352" cy="597835"/>
      </dsp:txXfrm>
    </dsp:sp>
    <dsp:sp modelId="{D69E052A-1EE8-41C6-A63B-A9065D2768AD}">
      <dsp:nvSpPr>
        <dsp:cNvPr id="0" name=""/>
        <dsp:cNvSpPr/>
      </dsp:nvSpPr>
      <dsp:spPr>
        <a:xfrm>
          <a:off x="5505985" y="637490"/>
          <a:ext cx="91440" cy="2540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40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49001C-0FAD-4D47-987B-269977F9C48A}">
      <dsp:nvSpPr>
        <dsp:cNvPr id="0" name=""/>
        <dsp:cNvSpPr/>
      </dsp:nvSpPr>
      <dsp:spPr>
        <a:xfrm>
          <a:off x="5075430" y="891504"/>
          <a:ext cx="952550" cy="635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Welchem Zweck dient die Verarbeitung?</a:t>
          </a:r>
        </a:p>
      </dsp:txBody>
      <dsp:txXfrm>
        <a:off x="5094029" y="910103"/>
        <a:ext cx="915352" cy="597835"/>
      </dsp:txXfrm>
    </dsp:sp>
    <dsp:sp modelId="{BE52DCD9-1BD1-4A9C-84FD-AA9F06F9D3A8}">
      <dsp:nvSpPr>
        <dsp:cNvPr id="0" name=""/>
        <dsp:cNvSpPr/>
      </dsp:nvSpPr>
      <dsp:spPr>
        <a:xfrm>
          <a:off x="5505985" y="1526537"/>
          <a:ext cx="91440" cy="2540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40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B1935-3513-4759-8293-F44F6EBF092C}">
      <dsp:nvSpPr>
        <dsp:cNvPr id="0" name=""/>
        <dsp:cNvSpPr/>
      </dsp:nvSpPr>
      <dsp:spPr>
        <a:xfrm>
          <a:off x="5075430" y="1780550"/>
          <a:ext cx="952550" cy="635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Ist der Zweck eindeutig, legitim und vor der Verarbeitung festgelegt?</a:t>
          </a:r>
          <a:endParaRPr lang="de-DE" sz="700" kern="1200" dirty="0"/>
        </a:p>
      </dsp:txBody>
      <dsp:txXfrm>
        <a:off x="5094029" y="1799149"/>
        <a:ext cx="915352" cy="597835"/>
      </dsp:txXfrm>
    </dsp:sp>
    <dsp:sp modelId="{A06F98F4-491B-4058-B76B-13CA6C03F1D2}">
      <dsp:nvSpPr>
        <dsp:cNvPr id="0" name=""/>
        <dsp:cNvSpPr/>
      </dsp:nvSpPr>
      <dsp:spPr>
        <a:xfrm>
          <a:off x="4932548" y="2415584"/>
          <a:ext cx="619157" cy="254013"/>
        </a:xfrm>
        <a:custGeom>
          <a:avLst/>
          <a:gdLst/>
          <a:ahLst/>
          <a:cxnLst/>
          <a:rect l="0" t="0" r="0" b="0"/>
          <a:pathLst>
            <a:path>
              <a:moveTo>
                <a:pt x="619157" y="0"/>
              </a:moveTo>
              <a:lnTo>
                <a:pt x="619157" y="127006"/>
              </a:lnTo>
              <a:lnTo>
                <a:pt x="0" y="127006"/>
              </a:lnTo>
              <a:lnTo>
                <a:pt x="0" y="2540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DF9472-8881-44F1-83CA-DED457EE0F7C}">
      <dsp:nvSpPr>
        <dsp:cNvPr id="0" name=""/>
        <dsp:cNvSpPr/>
      </dsp:nvSpPr>
      <dsp:spPr>
        <a:xfrm>
          <a:off x="4456272" y="2669597"/>
          <a:ext cx="952550" cy="63503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Rechtfertigung der Datenverarbeitung </a:t>
          </a:r>
          <a:r>
            <a:rPr lang="de-DE" sz="700" kern="1200" dirty="0" err="1"/>
            <a:t>i.d</a:t>
          </a:r>
          <a:r>
            <a:rPr lang="de-DE" sz="700" kern="1200" dirty="0"/>
            <a:t>. R. nach Art. 6 Abs. 1 </a:t>
          </a:r>
          <a:r>
            <a:rPr lang="de-DE" sz="700" kern="1200" dirty="0" err="1"/>
            <a:t>lit</a:t>
          </a:r>
          <a:r>
            <a:rPr lang="de-DE" sz="700" kern="1200" dirty="0"/>
            <a:t>. a oder f DS-GVO</a:t>
          </a:r>
        </a:p>
      </dsp:txBody>
      <dsp:txXfrm>
        <a:off x="4474871" y="2688196"/>
        <a:ext cx="915352" cy="597835"/>
      </dsp:txXfrm>
    </dsp:sp>
    <dsp:sp modelId="{5643A19D-334B-451A-8BBA-E956CFBCD4DD}">
      <dsp:nvSpPr>
        <dsp:cNvPr id="0" name=""/>
        <dsp:cNvSpPr/>
      </dsp:nvSpPr>
      <dsp:spPr>
        <a:xfrm>
          <a:off x="2455917" y="3304631"/>
          <a:ext cx="2476630" cy="254013"/>
        </a:xfrm>
        <a:custGeom>
          <a:avLst/>
          <a:gdLst/>
          <a:ahLst/>
          <a:cxnLst/>
          <a:rect l="0" t="0" r="0" b="0"/>
          <a:pathLst>
            <a:path>
              <a:moveTo>
                <a:pt x="2476630" y="0"/>
              </a:moveTo>
              <a:lnTo>
                <a:pt x="2476630" y="127006"/>
              </a:lnTo>
              <a:lnTo>
                <a:pt x="0" y="127006"/>
              </a:lnTo>
              <a:lnTo>
                <a:pt x="0" y="2540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979B65-0300-44C0-BE2B-336D29912A7C}">
      <dsp:nvSpPr>
        <dsp:cNvPr id="0" name=""/>
        <dsp:cNvSpPr/>
      </dsp:nvSpPr>
      <dsp:spPr>
        <a:xfrm>
          <a:off x="1979642" y="3558644"/>
          <a:ext cx="952550" cy="63503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Einwilligung der betroffenen Person, Art. 6 Abs. 1 S. 1 </a:t>
          </a:r>
          <a:r>
            <a:rPr lang="de-DE" sz="700" kern="1200" dirty="0" err="1"/>
            <a:t>lit</a:t>
          </a:r>
          <a:r>
            <a:rPr lang="de-DE" sz="700" kern="1200" dirty="0"/>
            <a:t>. a) DSGVO</a:t>
          </a:r>
        </a:p>
      </dsp:txBody>
      <dsp:txXfrm>
        <a:off x="1998241" y="3577243"/>
        <a:ext cx="915352" cy="597835"/>
      </dsp:txXfrm>
    </dsp:sp>
    <dsp:sp modelId="{C9CD6697-24EC-4236-96BE-CAA32C0FEEC3}">
      <dsp:nvSpPr>
        <dsp:cNvPr id="0" name=""/>
        <dsp:cNvSpPr/>
      </dsp:nvSpPr>
      <dsp:spPr>
        <a:xfrm>
          <a:off x="598444" y="4193677"/>
          <a:ext cx="1857472" cy="254013"/>
        </a:xfrm>
        <a:custGeom>
          <a:avLst/>
          <a:gdLst/>
          <a:ahLst/>
          <a:cxnLst/>
          <a:rect l="0" t="0" r="0" b="0"/>
          <a:pathLst>
            <a:path>
              <a:moveTo>
                <a:pt x="1857472" y="0"/>
              </a:moveTo>
              <a:lnTo>
                <a:pt x="1857472" y="127006"/>
              </a:lnTo>
              <a:lnTo>
                <a:pt x="0" y="127006"/>
              </a:lnTo>
              <a:lnTo>
                <a:pt x="0" y="2540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5F8A07-BF03-4E9A-9C33-8AB268B65390}">
      <dsp:nvSpPr>
        <dsp:cNvPr id="0" name=""/>
        <dsp:cNvSpPr/>
      </dsp:nvSpPr>
      <dsp:spPr>
        <a:xfrm>
          <a:off x="122169" y="4447691"/>
          <a:ext cx="952550" cy="63503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Freiwillig</a:t>
          </a:r>
        </a:p>
      </dsp:txBody>
      <dsp:txXfrm>
        <a:off x="140768" y="4466290"/>
        <a:ext cx="915352" cy="597835"/>
      </dsp:txXfrm>
    </dsp:sp>
    <dsp:sp modelId="{FCA5A549-6929-4E23-BE21-0D44215C762D}">
      <dsp:nvSpPr>
        <dsp:cNvPr id="0" name=""/>
        <dsp:cNvSpPr/>
      </dsp:nvSpPr>
      <dsp:spPr>
        <a:xfrm>
          <a:off x="1836759" y="4193677"/>
          <a:ext cx="619157" cy="254013"/>
        </a:xfrm>
        <a:custGeom>
          <a:avLst/>
          <a:gdLst/>
          <a:ahLst/>
          <a:cxnLst/>
          <a:rect l="0" t="0" r="0" b="0"/>
          <a:pathLst>
            <a:path>
              <a:moveTo>
                <a:pt x="619157" y="0"/>
              </a:moveTo>
              <a:lnTo>
                <a:pt x="619157" y="127006"/>
              </a:lnTo>
              <a:lnTo>
                <a:pt x="0" y="127006"/>
              </a:lnTo>
              <a:lnTo>
                <a:pt x="0" y="2540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76BCFD-7751-42AD-AF7F-7ED93B094C18}">
      <dsp:nvSpPr>
        <dsp:cNvPr id="0" name=""/>
        <dsp:cNvSpPr/>
      </dsp:nvSpPr>
      <dsp:spPr>
        <a:xfrm>
          <a:off x="1360484" y="4447691"/>
          <a:ext cx="952550" cy="63503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Für den bestimmten Fall</a:t>
          </a:r>
        </a:p>
      </dsp:txBody>
      <dsp:txXfrm>
        <a:off x="1379083" y="4466290"/>
        <a:ext cx="915352" cy="597835"/>
      </dsp:txXfrm>
    </dsp:sp>
    <dsp:sp modelId="{391E9BC5-B50C-4B51-BBF3-D8690BD9575B}">
      <dsp:nvSpPr>
        <dsp:cNvPr id="0" name=""/>
        <dsp:cNvSpPr/>
      </dsp:nvSpPr>
      <dsp:spPr>
        <a:xfrm>
          <a:off x="2455917" y="4193677"/>
          <a:ext cx="619157" cy="254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006"/>
              </a:lnTo>
              <a:lnTo>
                <a:pt x="619157" y="127006"/>
              </a:lnTo>
              <a:lnTo>
                <a:pt x="619157" y="2540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AE8802-C5DF-4F1F-8C4B-A86B4A38018A}">
      <dsp:nvSpPr>
        <dsp:cNvPr id="0" name=""/>
        <dsp:cNvSpPr/>
      </dsp:nvSpPr>
      <dsp:spPr>
        <a:xfrm>
          <a:off x="2598800" y="4447691"/>
          <a:ext cx="952550" cy="63503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Informiert</a:t>
          </a:r>
        </a:p>
      </dsp:txBody>
      <dsp:txXfrm>
        <a:off x="2617399" y="4466290"/>
        <a:ext cx="915352" cy="597835"/>
      </dsp:txXfrm>
    </dsp:sp>
    <dsp:sp modelId="{D74819F6-7543-4BA5-9A19-DC8E4C382404}">
      <dsp:nvSpPr>
        <dsp:cNvPr id="0" name=""/>
        <dsp:cNvSpPr/>
      </dsp:nvSpPr>
      <dsp:spPr>
        <a:xfrm>
          <a:off x="2455917" y="4193677"/>
          <a:ext cx="1857472" cy="254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006"/>
              </a:lnTo>
              <a:lnTo>
                <a:pt x="1857472" y="127006"/>
              </a:lnTo>
              <a:lnTo>
                <a:pt x="1857472" y="2540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71E1C0-90E8-4584-A675-FB13340D9B6C}">
      <dsp:nvSpPr>
        <dsp:cNvPr id="0" name=""/>
        <dsp:cNvSpPr/>
      </dsp:nvSpPr>
      <dsp:spPr>
        <a:xfrm>
          <a:off x="3837115" y="4447691"/>
          <a:ext cx="952550" cy="63503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Unmissverständliche Willensbekundung</a:t>
          </a:r>
        </a:p>
      </dsp:txBody>
      <dsp:txXfrm>
        <a:off x="3855714" y="4466290"/>
        <a:ext cx="915352" cy="597835"/>
      </dsp:txXfrm>
    </dsp:sp>
    <dsp:sp modelId="{D6DB2665-50A5-40BF-8FFA-C2213FEC4D0D}">
      <dsp:nvSpPr>
        <dsp:cNvPr id="0" name=""/>
        <dsp:cNvSpPr/>
      </dsp:nvSpPr>
      <dsp:spPr>
        <a:xfrm>
          <a:off x="4932548" y="3304631"/>
          <a:ext cx="2476630" cy="254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006"/>
              </a:lnTo>
              <a:lnTo>
                <a:pt x="2476630" y="127006"/>
              </a:lnTo>
              <a:lnTo>
                <a:pt x="2476630" y="2540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12D259-92A7-4C04-9395-8FA150639346}">
      <dsp:nvSpPr>
        <dsp:cNvPr id="0" name=""/>
        <dsp:cNvSpPr/>
      </dsp:nvSpPr>
      <dsp:spPr>
        <a:xfrm>
          <a:off x="6932903" y="3558644"/>
          <a:ext cx="952550" cy="63503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Interessenabwägung, Art. 6 Abs. 1 S. 1 </a:t>
          </a:r>
          <a:r>
            <a:rPr lang="de-DE" sz="700" kern="1200" dirty="0" err="1"/>
            <a:t>lit</a:t>
          </a:r>
          <a:r>
            <a:rPr lang="de-DE" sz="700" kern="1200" dirty="0"/>
            <a:t>. f) DSGVO</a:t>
          </a:r>
        </a:p>
      </dsp:txBody>
      <dsp:txXfrm>
        <a:off x="6951502" y="3577243"/>
        <a:ext cx="915352" cy="597835"/>
      </dsp:txXfrm>
    </dsp:sp>
    <dsp:sp modelId="{86E6EAD0-79EF-4A8D-8D62-B4CAC19732CC}">
      <dsp:nvSpPr>
        <dsp:cNvPr id="0" name=""/>
        <dsp:cNvSpPr/>
      </dsp:nvSpPr>
      <dsp:spPr>
        <a:xfrm>
          <a:off x="5551705" y="4193677"/>
          <a:ext cx="1857472" cy="254013"/>
        </a:xfrm>
        <a:custGeom>
          <a:avLst/>
          <a:gdLst/>
          <a:ahLst/>
          <a:cxnLst/>
          <a:rect l="0" t="0" r="0" b="0"/>
          <a:pathLst>
            <a:path>
              <a:moveTo>
                <a:pt x="1857472" y="0"/>
              </a:moveTo>
              <a:lnTo>
                <a:pt x="1857472" y="127006"/>
              </a:lnTo>
              <a:lnTo>
                <a:pt x="0" y="127006"/>
              </a:lnTo>
              <a:lnTo>
                <a:pt x="0" y="2540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C1313B-FCB3-4010-962B-7F8CE5D663C0}">
      <dsp:nvSpPr>
        <dsp:cNvPr id="0" name=""/>
        <dsp:cNvSpPr/>
      </dsp:nvSpPr>
      <dsp:spPr>
        <a:xfrm>
          <a:off x="5075430" y="4447691"/>
          <a:ext cx="952550" cy="63503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Feststellung und Gewichtung der Interessen des Verantwortlichen</a:t>
          </a:r>
        </a:p>
      </dsp:txBody>
      <dsp:txXfrm>
        <a:off x="5094029" y="4466290"/>
        <a:ext cx="915352" cy="597835"/>
      </dsp:txXfrm>
    </dsp:sp>
    <dsp:sp modelId="{8BCCA969-51BC-4628-9561-456996982552}">
      <dsp:nvSpPr>
        <dsp:cNvPr id="0" name=""/>
        <dsp:cNvSpPr/>
      </dsp:nvSpPr>
      <dsp:spPr>
        <a:xfrm>
          <a:off x="6790020" y="4193677"/>
          <a:ext cx="619157" cy="254013"/>
        </a:xfrm>
        <a:custGeom>
          <a:avLst/>
          <a:gdLst/>
          <a:ahLst/>
          <a:cxnLst/>
          <a:rect l="0" t="0" r="0" b="0"/>
          <a:pathLst>
            <a:path>
              <a:moveTo>
                <a:pt x="619157" y="0"/>
              </a:moveTo>
              <a:lnTo>
                <a:pt x="619157" y="127006"/>
              </a:lnTo>
              <a:lnTo>
                <a:pt x="0" y="127006"/>
              </a:lnTo>
              <a:lnTo>
                <a:pt x="0" y="2540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FDD770-F614-4C8A-9582-2125D26ACE6A}">
      <dsp:nvSpPr>
        <dsp:cNvPr id="0" name=""/>
        <dsp:cNvSpPr/>
      </dsp:nvSpPr>
      <dsp:spPr>
        <a:xfrm>
          <a:off x="6313745" y="4447691"/>
          <a:ext cx="952550" cy="63503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Ggf. Feststellung und Gewichtung  der Interessen Dritter</a:t>
          </a:r>
        </a:p>
      </dsp:txBody>
      <dsp:txXfrm>
        <a:off x="6332344" y="4466290"/>
        <a:ext cx="915352" cy="597835"/>
      </dsp:txXfrm>
    </dsp:sp>
    <dsp:sp modelId="{E51F67B8-162A-45A9-8483-C871CFCC2A13}">
      <dsp:nvSpPr>
        <dsp:cNvPr id="0" name=""/>
        <dsp:cNvSpPr/>
      </dsp:nvSpPr>
      <dsp:spPr>
        <a:xfrm>
          <a:off x="7409178" y="4193677"/>
          <a:ext cx="619157" cy="254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006"/>
              </a:lnTo>
              <a:lnTo>
                <a:pt x="619157" y="127006"/>
              </a:lnTo>
              <a:lnTo>
                <a:pt x="619157" y="2540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79ED84-9DB1-4C92-BD0D-F337640D7291}">
      <dsp:nvSpPr>
        <dsp:cNvPr id="0" name=""/>
        <dsp:cNvSpPr/>
      </dsp:nvSpPr>
      <dsp:spPr>
        <a:xfrm>
          <a:off x="7552060" y="4447691"/>
          <a:ext cx="952550" cy="63503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Feststellung und Gewichtung der Interessen der Betroffenen Person</a:t>
          </a:r>
        </a:p>
      </dsp:txBody>
      <dsp:txXfrm>
        <a:off x="7570659" y="4466290"/>
        <a:ext cx="915352" cy="597835"/>
      </dsp:txXfrm>
    </dsp:sp>
    <dsp:sp modelId="{02BAFA1E-F1B8-4058-AC45-268138AFE0C9}">
      <dsp:nvSpPr>
        <dsp:cNvPr id="0" name=""/>
        <dsp:cNvSpPr/>
      </dsp:nvSpPr>
      <dsp:spPr>
        <a:xfrm>
          <a:off x="7409178" y="4193677"/>
          <a:ext cx="1857472" cy="254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006"/>
              </a:lnTo>
              <a:lnTo>
                <a:pt x="1857472" y="127006"/>
              </a:lnTo>
              <a:lnTo>
                <a:pt x="1857472" y="2540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72BC58-4F25-4A6E-A83A-A80708AF7D56}">
      <dsp:nvSpPr>
        <dsp:cNvPr id="0" name=""/>
        <dsp:cNvSpPr/>
      </dsp:nvSpPr>
      <dsp:spPr>
        <a:xfrm>
          <a:off x="8790376" y="4447691"/>
          <a:ext cx="952550" cy="63503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Prüfung derErforderlichkeit der Datenverarbeitung</a:t>
          </a:r>
          <a:endParaRPr lang="de-DE" sz="700" kern="1200" dirty="0"/>
        </a:p>
      </dsp:txBody>
      <dsp:txXfrm>
        <a:off x="8808975" y="4466290"/>
        <a:ext cx="915352" cy="597835"/>
      </dsp:txXfrm>
    </dsp:sp>
    <dsp:sp modelId="{AACA268D-C34F-4DCA-B7C6-D439096C611C}">
      <dsp:nvSpPr>
        <dsp:cNvPr id="0" name=""/>
        <dsp:cNvSpPr/>
      </dsp:nvSpPr>
      <dsp:spPr>
        <a:xfrm>
          <a:off x="5551705" y="2415584"/>
          <a:ext cx="619157" cy="254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006"/>
              </a:lnTo>
              <a:lnTo>
                <a:pt x="619157" y="127006"/>
              </a:lnTo>
              <a:lnTo>
                <a:pt x="619157" y="2540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2ED9BE-DB95-42A1-A6C6-3818B6C8C596}">
      <dsp:nvSpPr>
        <dsp:cNvPr id="0" name=""/>
        <dsp:cNvSpPr/>
      </dsp:nvSpPr>
      <dsp:spPr>
        <a:xfrm>
          <a:off x="5694588" y="2669597"/>
          <a:ext cx="952550" cy="635033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Datenverarbeitung rechtswidrig</a:t>
          </a:r>
        </a:p>
      </dsp:txBody>
      <dsp:txXfrm>
        <a:off x="5713187" y="2688196"/>
        <a:ext cx="915352" cy="5978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7B7A70-23DC-4913-9FFD-A48D1BD8CB16}">
      <dsp:nvSpPr>
        <dsp:cNvPr id="0" name=""/>
        <dsp:cNvSpPr/>
      </dsp:nvSpPr>
      <dsp:spPr>
        <a:xfrm>
          <a:off x="144011" y="776"/>
          <a:ext cx="4752536" cy="657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Liegen alle Voraussetzungen vor?</a:t>
          </a:r>
        </a:p>
      </dsp:txBody>
      <dsp:txXfrm>
        <a:off x="163258" y="20023"/>
        <a:ext cx="4714042" cy="618649"/>
      </dsp:txXfrm>
    </dsp:sp>
    <dsp:sp modelId="{98815AE7-7476-4862-B76A-AE78DD1A6D91}">
      <dsp:nvSpPr>
        <dsp:cNvPr id="0" name=""/>
        <dsp:cNvSpPr/>
      </dsp:nvSpPr>
      <dsp:spPr>
        <a:xfrm>
          <a:off x="1879565" y="657919"/>
          <a:ext cx="640714" cy="262857"/>
        </a:xfrm>
        <a:custGeom>
          <a:avLst/>
          <a:gdLst/>
          <a:ahLst/>
          <a:cxnLst/>
          <a:rect l="0" t="0" r="0" b="0"/>
          <a:pathLst>
            <a:path>
              <a:moveTo>
                <a:pt x="640714" y="0"/>
              </a:moveTo>
              <a:lnTo>
                <a:pt x="640714" y="131428"/>
              </a:lnTo>
              <a:lnTo>
                <a:pt x="0" y="131428"/>
              </a:lnTo>
              <a:lnTo>
                <a:pt x="0" y="2628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34C0C-A477-4D93-9939-D5C595C7BBE1}">
      <dsp:nvSpPr>
        <dsp:cNvPr id="0" name=""/>
        <dsp:cNvSpPr/>
      </dsp:nvSpPr>
      <dsp:spPr>
        <a:xfrm>
          <a:off x="1386707" y="920776"/>
          <a:ext cx="985714" cy="65714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Verarbeitung rechtmäßig</a:t>
          </a:r>
        </a:p>
      </dsp:txBody>
      <dsp:txXfrm>
        <a:off x="1405954" y="940023"/>
        <a:ext cx="947220" cy="618649"/>
      </dsp:txXfrm>
    </dsp:sp>
    <dsp:sp modelId="{0E141705-1EF9-4AA7-9DA5-0235CF635178}">
      <dsp:nvSpPr>
        <dsp:cNvPr id="0" name=""/>
        <dsp:cNvSpPr/>
      </dsp:nvSpPr>
      <dsp:spPr>
        <a:xfrm>
          <a:off x="2520280" y="657919"/>
          <a:ext cx="640714" cy="262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428"/>
              </a:lnTo>
              <a:lnTo>
                <a:pt x="640714" y="131428"/>
              </a:lnTo>
              <a:lnTo>
                <a:pt x="640714" y="2628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4156C-C0D9-440C-A414-77E427588661}">
      <dsp:nvSpPr>
        <dsp:cNvPr id="0" name=""/>
        <dsp:cNvSpPr/>
      </dsp:nvSpPr>
      <dsp:spPr>
        <a:xfrm>
          <a:off x="2668137" y="920776"/>
          <a:ext cx="985714" cy="657143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Verarbeitung rechtswidrig</a:t>
          </a:r>
          <a:endParaRPr lang="de-DE" sz="1200" kern="1200" dirty="0"/>
        </a:p>
      </dsp:txBody>
      <dsp:txXfrm>
        <a:off x="2687384" y="940023"/>
        <a:ext cx="947220" cy="6186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7B7A70-23DC-4913-9FFD-A48D1BD8CB16}">
      <dsp:nvSpPr>
        <dsp:cNvPr id="0" name=""/>
        <dsp:cNvSpPr/>
      </dsp:nvSpPr>
      <dsp:spPr>
        <a:xfrm>
          <a:off x="144016" y="776"/>
          <a:ext cx="4752526" cy="657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Ist die Datenverarbeitung erforderlich und überwiegen die Interessen des Verantwortlichen und/oder Dritter gegenüber den Interessen der betroffenen Person?</a:t>
          </a:r>
        </a:p>
      </dsp:txBody>
      <dsp:txXfrm>
        <a:off x="163263" y="20023"/>
        <a:ext cx="4714032" cy="618649"/>
      </dsp:txXfrm>
    </dsp:sp>
    <dsp:sp modelId="{98815AE7-7476-4862-B76A-AE78DD1A6D91}">
      <dsp:nvSpPr>
        <dsp:cNvPr id="0" name=""/>
        <dsp:cNvSpPr/>
      </dsp:nvSpPr>
      <dsp:spPr>
        <a:xfrm>
          <a:off x="1879565" y="657919"/>
          <a:ext cx="640714" cy="262857"/>
        </a:xfrm>
        <a:custGeom>
          <a:avLst/>
          <a:gdLst/>
          <a:ahLst/>
          <a:cxnLst/>
          <a:rect l="0" t="0" r="0" b="0"/>
          <a:pathLst>
            <a:path>
              <a:moveTo>
                <a:pt x="640714" y="0"/>
              </a:moveTo>
              <a:lnTo>
                <a:pt x="640714" y="131428"/>
              </a:lnTo>
              <a:lnTo>
                <a:pt x="0" y="131428"/>
              </a:lnTo>
              <a:lnTo>
                <a:pt x="0" y="2628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34C0C-A477-4D93-9939-D5C595C7BBE1}">
      <dsp:nvSpPr>
        <dsp:cNvPr id="0" name=""/>
        <dsp:cNvSpPr/>
      </dsp:nvSpPr>
      <dsp:spPr>
        <a:xfrm>
          <a:off x="1386707" y="920776"/>
          <a:ext cx="985714" cy="65714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Verarbeitung rechtmäßig</a:t>
          </a:r>
        </a:p>
      </dsp:txBody>
      <dsp:txXfrm>
        <a:off x="1405954" y="940023"/>
        <a:ext cx="947220" cy="618649"/>
      </dsp:txXfrm>
    </dsp:sp>
    <dsp:sp modelId="{0E141705-1EF9-4AA7-9DA5-0235CF635178}">
      <dsp:nvSpPr>
        <dsp:cNvPr id="0" name=""/>
        <dsp:cNvSpPr/>
      </dsp:nvSpPr>
      <dsp:spPr>
        <a:xfrm>
          <a:off x="2520280" y="657919"/>
          <a:ext cx="640714" cy="262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428"/>
              </a:lnTo>
              <a:lnTo>
                <a:pt x="640714" y="131428"/>
              </a:lnTo>
              <a:lnTo>
                <a:pt x="640714" y="2628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4156C-C0D9-440C-A414-77E427588661}">
      <dsp:nvSpPr>
        <dsp:cNvPr id="0" name=""/>
        <dsp:cNvSpPr/>
      </dsp:nvSpPr>
      <dsp:spPr>
        <a:xfrm>
          <a:off x="2668137" y="920776"/>
          <a:ext cx="985714" cy="657143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Verarbeitung rechtswidrig</a:t>
          </a:r>
          <a:endParaRPr lang="de-DE" sz="1200" kern="1200" dirty="0"/>
        </a:p>
      </dsp:txBody>
      <dsp:txXfrm>
        <a:off x="2687384" y="940023"/>
        <a:ext cx="947220" cy="6186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7197"/>
            <a:ext cx="9144000" cy="26318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0580"/>
            <a:ext cx="9144000" cy="18251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9BA6-F17F-4C6E-B5EA-64332919B6D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CC8C-0FDF-4F51-A685-F95365938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86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9BA6-F17F-4C6E-B5EA-64332919B6D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CC8C-0FDF-4F51-A685-F95365938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39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2483"/>
            <a:ext cx="2628900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2483"/>
            <a:ext cx="7734300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9BA6-F17F-4C6E-B5EA-64332919B6D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CC8C-0FDF-4F51-A685-F95365938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72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9BA6-F17F-4C6E-B5EA-64332919B6D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CC8C-0FDF-4F51-A685-F95365938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515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84670"/>
            <a:ext cx="10515600" cy="31446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59034"/>
            <a:ext cx="10515600" cy="16536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9BA6-F17F-4C6E-B5EA-64332919B6D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CC8C-0FDF-4F51-A685-F95365938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44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2414"/>
            <a:ext cx="5181600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12414"/>
            <a:ext cx="5181600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9BA6-F17F-4C6E-B5EA-64332919B6D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CC8C-0FDF-4F51-A685-F95365938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9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2483"/>
            <a:ext cx="10515600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53171"/>
            <a:ext cx="5157787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61381"/>
            <a:ext cx="5157787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3171"/>
            <a:ext cx="5183188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61381"/>
            <a:ext cx="5183188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9BA6-F17F-4C6E-B5EA-64332919B6D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CC8C-0FDF-4F51-A685-F95365938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31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9BA6-F17F-4C6E-B5EA-64332919B6D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CC8C-0FDF-4F51-A685-F95365938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21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9BA6-F17F-4C6E-B5EA-64332919B6D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CC8C-0FDF-4F51-A685-F95365938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49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88454"/>
            <a:ext cx="6172200" cy="53722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9BA6-F17F-4C6E-B5EA-64332919B6D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CC8C-0FDF-4F51-A685-F95365938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03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88454"/>
            <a:ext cx="6172200" cy="537226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9BA6-F17F-4C6E-B5EA-64332919B6D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CC8C-0FDF-4F51-A685-F95365938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01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2483"/>
            <a:ext cx="1051560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12414"/>
            <a:ext cx="1051560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9BA6-F17F-4C6E-B5EA-64332919B6D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06699"/>
            <a:ext cx="41148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7CC8C-0FDF-4F51-A685-F953659385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3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62ABF22-DB99-3FF2-8D29-9B87B71328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3539047"/>
              </p:ext>
            </p:extLst>
          </p:nvPr>
        </p:nvGraphicFramePr>
        <p:xfrm>
          <a:off x="1163452" y="350840"/>
          <a:ext cx="9865096" cy="5085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88F358DD-187F-E974-B33D-2158B59CA2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9936369"/>
              </p:ext>
            </p:extLst>
          </p:nvPr>
        </p:nvGraphicFramePr>
        <p:xfrm>
          <a:off x="1055440" y="5724053"/>
          <a:ext cx="5040560" cy="1578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6037D12C-3B77-39FB-D5C1-898BF99DC7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2560323"/>
              </p:ext>
            </p:extLst>
          </p:nvPr>
        </p:nvGraphicFramePr>
        <p:xfrm>
          <a:off x="6096000" y="5724053"/>
          <a:ext cx="5040560" cy="1578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F44CF40-E257-165A-DCE0-360241B6B0CB}"/>
              </a:ext>
            </a:extLst>
          </p:cNvPr>
          <p:cNvSpPr txBox="1"/>
          <p:nvPr/>
        </p:nvSpPr>
        <p:spPr>
          <a:xfrm>
            <a:off x="5779395" y="3775555"/>
            <a:ext cx="792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ja        nein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0E908D-1877-C0EB-8BBA-54B33EC58BC3}"/>
              </a:ext>
            </a:extLst>
          </p:cNvPr>
          <p:cNvSpPr txBox="1"/>
          <p:nvPr/>
        </p:nvSpPr>
        <p:spPr>
          <a:xfrm>
            <a:off x="3215682" y="6444133"/>
            <a:ext cx="792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ja        nein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237833-4F1B-8B44-BE5F-EE46E68E07DB}"/>
              </a:ext>
            </a:extLst>
          </p:cNvPr>
          <p:cNvSpPr txBox="1"/>
          <p:nvPr/>
        </p:nvSpPr>
        <p:spPr>
          <a:xfrm>
            <a:off x="8267152" y="6444286"/>
            <a:ext cx="792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ja        nein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DFDEC668-29F4-34F6-13EC-1E3A829DCDD4}"/>
              </a:ext>
            </a:extLst>
          </p:cNvPr>
          <p:cNvSpPr/>
          <p:nvPr/>
        </p:nvSpPr>
        <p:spPr>
          <a:xfrm rot="5400000">
            <a:off x="3449794" y="3113675"/>
            <a:ext cx="323860" cy="482453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5F98E4EC-7154-52D8-6776-AAEEF0DD5F9F}"/>
              </a:ext>
            </a:extLst>
          </p:cNvPr>
          <p:cNvSpPr/>
          <p:nvPr/>
        </p:nvSpPr>
        <p:spPr>
          <a:xfrm rot="5400000">
            <a:off x="8454350" y="3113675"/>
            <a:ext cx="323860" cy="482453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73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155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 Feth</dc:creator>
  <cp:lastModifiedBy>Denis Feth</cp:lastModifiedBy>
  <cp:revision>11</cp:revision>
  <dcterms:created xsi:type="dcterms:W3CDTF">2023-12-15T14:20:07Z</dcterms:created>
  <dcterms:modified xsi:type="dcterms:W3CDTF">2023-12-15T14:39:41Z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Restricted</vt:lpwstr>
  </property>
</Properties>
</file>