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57" d="100"/>
          <a:sy n="157" d="100"/>
        </p:scale>
        <p:origin x="15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F30A-2DB1-4147-24CC-C0039C510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E5247-AE07-6CEA-17BF-10F64F76D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2380-38B3-F684-049E-5C318385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4ACE-1EB7-CE64-6764-518E037F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86E2-D247-F5E9-2A4C-CB208D99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03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EBCC-D070-B587-C73E-2EA1D0DD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561CF-56FC-C361-E9EC-58CF15A5D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5D24-0E6D-CA59-50BC-DB3464EC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F655C-3C75-16F0-490A-E576E58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DEBD-E2CD-A635-FD28-8D7D75D7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D40F8-C1EE-5C56-A68B-5C79FB633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2D2CA-001B-9EB9-AE6D-0AB0BC5B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919C-C271-0485-D89C-EDC13143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E9D6-9255-DBF9-23D0-251D8906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75AA-3341-3AF4-5523-9CBE5988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4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5F6B-75C1-D573-D781-2E4BF80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3E55-C222-C088-303F-EEC92065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84F73-543F-571D-ED5D-9ADDCBF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DBCC-FC22-27B4-07A1-52738086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5A27-E57A-B42F-B0E6-A4197149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E4F8-4EA8-8E0C-35AC-6589F648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833-2AAE-33DD-A696-6C3BE3A6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F3D1-89D1-8FDC-CB18-FA9D039B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C2C8-4DC2-B688-6412-A59CB016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B842-7D6D-460E-9A2A-3F42465E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5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85CD-83DC-FB1C-A8A7-88701B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9914-D37E-FE24-8ECB-8B7C065FA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6A760-0D0C-1D11-0121-F8D5B28BA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41EF-BB62-029E-DDE0-4EB34BAA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3D0E3-08B4-5AC3-1E61-7AE88B8B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1ED75-2650-784B-2CCD-9D7A29F9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0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E2C-7B5F-5FBD-7AF5-6346133B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7594-B13C-564D-222A-A6711C48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BA064-E246-B6B3-2AF9-EB21B5BD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89E6D-85D1-2C74-DF86-8B858D92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230C6-8112-1829-DEB5-4DEE61F50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E15D9-A514-E846-1A5E-FFCA3419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BE5F5-F0EC-1C4E-E330-E73BEF65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DDBF2-3B6E-153D-F3BC-0A807CA7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1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5E42-4939-0750-E025-47C2F2AD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2863E-82AB-5D81-52F4-7005387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7B75B-1EEE-852B-6CD8-D9D65B5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24A13-407C-4D16-2967-66868507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9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D2193-DF4F-A938-7058-0C610B2C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9C5C-6C9D-C300-7B66-DBDE7437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3187-C8A6-9189-9686-8050FF4F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97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CE29-487B-7DE1-7F22-058E7E50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9E14-0868-83F3-7192-77FC64F6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070D1-68E3-79EB-569B-7C517B5D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D94F-7F40-B196-F6FC-29096637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3A18D-A5E7-09F1-BBE9-24577529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3266E-034A-8538-C15E-4C2E6455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9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FFB8-6928-3532-6180-FFFAEFFD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6C3F8-5220-8F06-2867-E1B21CF9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5A204-3EA0-2C28-43E2-5C2886723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87306-15FC-9A62-C387-64903BE3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7A8E-81A0-97D7-F125-5C85BCA6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3FC30-DC01-DF08-C3B0-CEF068A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9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F18FF-F1FD-7F03-B75A-DFBD4CEA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350B-8E33-FC4F-132F-624EB04D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0DAF-F711-3787-9516-CAB5ED46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BA6-F17F-4C6E-B5EA-64332919B6DE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FBEF-414A-FA8E-82EF-1F45C655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7FCE-5AE2-A5EC-FD87-60AC2AC0A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6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">
            <a:extLst>
              <a:ext uri="{FF2B5EF4-FFF2-40B4-BE49-F238E27FC236}">
                <a16:creationId xmlns:a16="http://schemas.microsoft.com/office/drawing/2014/main" id="{3A91934B-7ABE-30B1-C15E-DBDC71882CC0}"/>
              </a:ext>
            </a:extLst>
          </p:cNvPr>
          <p:cNvSpPr/>
          <p:nvPr/>
        </p:nvSpPr>
        <p:spPr>
          <a:xfrm>
            <a:off x="1559496" y="1268760"/>
            <a:ext cx="18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Datentreugeber</a:t>
            </a:r>
          </a:p>
        </p:txBody>
      </p:sp>
      <p:sp>
        <p:nvSpPr>
          <p:cNvPr id="14" name="Abgerundetes Rechteck 2">
            <a:extLst>
              <a:ext uri="{FF2B5EF4-FFF2-40B4-BE49-F238E27FC236}">
                <a16:creationId xmlns:a16="http://schemas.microsoft.com/office/drawing/2014/main" id="{677E6F5B-ECD0-E903-7DCA-AFF941E3076D}"/>
              </a:ext>
            </a:extLst>
          </p:cNvPr>
          <p:cNvSpPr/>
          <p:nvPr/>
        </p:nvSpPr>
        <p:spPr>
          <a:xfrm>
            <a:off x="5211760" y="1268760"/>
            <a:ext cx="18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Datentreuhänder</a:t>
            </a:r>
          </a:p>
        </p:txBody>
      </p:sp>
      <p:sp>
        <p:nvSpPr>
          <p:cNvPr id="15" name="Abgerundetes Rechteck 5">
            <a:extLst>
              <a:ext uri="{FF2B5EF4-FFF2-40B4-BE49-F238E27FC236}">
                <a16:creationId xmlns:a16="http://schemas.microsoft.com/office/drawing/2014/main" id="{9327F668-D176-5DA4-93DD-48A7505354BF}"/>
              </a:ext>
            </a:extLst>
          </p:cNvPr>
          <p:cNvSpPr/>
          <p:nvPr/>
        </p:nvSpPr>
        <p:spPr>
          <a:xfrm>
            <a:off x="1559496" y="2887375"/>
            <a:ext cx="1800000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Daten(-bestand)</a:t>
            </a:r>
          </a:p>
        </p:txBody>
      </p:sp>
      <p:sp>
        <p:nvSpPr>
          <p:cNvPr id="16" name="Abgerundetes Rechteck 6">
            <a:extLst>
              <a:ext uri="{FF2B5EF4-FFF2-40B4-BE49-F238E27FC236}">
                <a16:creationId xmlns:a16="http://schemas.microsoft.com/office/drawing/2014/main" id="{EBADB23E-7C91-43D1-E097-D3A2C7B645BC}"/>
              </a:ext>
            </a:extLst>
          </p:cNvPr>
          <p:cNvSpPr/>
          <p:nvPr/>
        </p:nvSpPr>
        <p:spPr>
          <a:xfrm>
            <a:off x="3803236" y="2848903"/>
            <a:ext cx="877888" cy="2254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Übermittlung</a:t>
            </a:r>
            <a:endParaRPr lang="de-D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bgerundetes Rechteck 7">
            <a:extLst>
              <a:ext uri="{FF2B5EF4-FFF2-40B4-BE49-F238E27FC236}">
                <a16:creationId xmlns:a16="http://schemas.microsoft.com/office/drawing/2014/main" id="{E10D34AC-D87B-6E20-BAD1-FC772ED0BE0B}"/>
              </a:ext>
            </a:extLst>
          </p:cNvPr>
          <p:cNvSpPr/>
          <p:nvPr/>
        </p:nvSpPr>
        <p:spPr>
          <a:xfrm>
            <a:off x="3750373" y="3423320"/>
            <a:ext cx="983615" cy="2254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Erhebung oder Auslesen</a:t>
            </a: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bgerundetes Rechteck 8">
            <a:extLst>
              <a:ext uri="{FF2B5EF4-FFF2-40B4-BE49-F238E27FC236}">
                <a16:creationId xmlns:a16="http://schemas.microsoft.com/office/drawing/2014/main" id="{ECAF1532-3EA8-5913-0B9F-15884BD6702B}"/>
              </a:ext>
            </a:extLst>
          </p:cNvPr>
          <p:cNvSpPr/>
          <p:nvPr/>
        </p:nvSpPr>
        <p:spPr>
          <a:xfrm>
            <a:off x="5211760" y="2887375"/>
            <a:ext cx="1800000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Datenempfangs-system</a:t>
            </a:r>
          </a:p>
        </p:txBody>
      </p:sp>
      <p:sp>
        <p:nvSpPr>
          <p:cNvPr id="19" name="Abgerundetes Rechteck 9">
            <a:extLst>
              <a:ext uri="{FF2B5EF4-FFF2-40B4-BE49-F238E27FC236}">
                <a16:creationId xmlns:a16="http://schemas.microsoft.com/office/drawing/2014/main" id="{36ADD7A4-DD19-CE03-8960-03EA8845A321}"/>
              </a:ext>
            </a:extLst>
          </p:cNvPr>
          <p:cNvSpPr/>
          <p:nvPr/>
        </p:nvSpPr>
        <p:spPr>
          <a:xfrm>
            <a:off x="5211760" y="4537105"/>
            <a:ext cx="1800000" cy="1010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Sicherer Datenraum</a:t>
            </a:r>
          </a:p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(für dauerhaft zentrale Speicherung oder jedenfalls vorübergehende Speicherung sonst dezentral gehaltener Daten)</a:t>
            </a:r>
            <a:endParaRPr lang="de-DE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bgerundetes Rechteck 11">
            <a:extLst>
              <a:ext uri="{FF2B5EF4-FFF2-40B4-BE49-F238E27FC236}">
                <a16:creationId xmlns:a16="http://schemas.microsoft.com/office/drawing/2014/main" id="{5BDA4F82-AACB-85A7-43E7-E5FB5659B4B8}"/>
              </a:ext>
            </a:extLst>
          </p:cNvPr>
          <p:cNvSpPr/>
          <p:nvPr/>
        </p:nvSpPr>
        <p:spPr>
          <a:xfrm>
            <a:off x="6075656" y="3787957"/>
            <a:ext cx="1044014" cy="5486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Dauerhafte / vorübergehende Speicherung</a:t>
            </a:r>
          </a:p>
        </p:txBody>
      </p:sp>
      <p:sp>
        <p:nvSpPr>
          <p:cNvPr id="21" name="Abgerundetes Rechteck 31">
            <a:extLst>
              <a:ext uri="{FF2B5EF4-FFF2-40B4-BE49-F238E27FC236}">
                <a16:creationId xmlns:a16="http://schemas.microsoft.com/office/drawing/2014/main" id="{60B58A85-4E77-1258-79F0-97ED901B1964}"/>
              </a:ext>
            </a:extLst>
          </p:cNvPr>
          <p:cNvSpPr/>
          <p:nvPr/>
        </p:nvSpPr>
        <p:spPr>
          <a:xfrm>
            <a:off x="5067544" y="2704886"/>
            <a:ext cx="2088231" cy="3020301"/>
          </a:xfrm>
          <a:prstGeom prst="roundRect">
            <a:avLst>
              <a:gd name="adj" fmla="val 6958"/>
            </a:avLst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2D6636-8848-02F7-9C23-54780474391D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111760" y="3607375"/>
            <a:ext cx="0" cy="929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FE928-ACF7-72AA-C7B9-3F8AED2F80D4}"/>
              </a:ext>
            </a:extLst>
          </p:cNvPr>
          <p:cNvCxnSpPr>
            <a:cxnSpLocks/>
          </p:cNvCxnSpPr>
          <p:nvPr/>
        </p:nvCxnSpPr>
        <p:spPr>
          <a:xfrm>
            <a:off x="3359496" y="3064927"/>
            <a:ext cx="18522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302248-CC52-773D-838D-913CEE1CB13F}"/>
              </a:ext>
            </a:extLst>
          </p:cNvPr>
          <p:cNvCxnSpPr>
            <a:cxnSpLocks/>
          </p:cNvCxnSpPr>
          <p:nvPr/>
        </p:nvCxnSpPr>
        <p:spPr>
          <a:xfrm flipH="1">
            <a:off x="3359496" y="3369469"/>
            <a:ext cx="18522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435F3B-43FD-97B7-A811-7B733B54DD4B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2459496" y="1988760"/>
            <a:ext cx="0" cy="89861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956388-4474-72EA-20BD-349D5639CAB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11760" y="1988760"/>
            <a:ext cx="0" cy="89861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7C211EA7-AA39-B867-0832-40393C834FB7}"/>
              </a:ext>
            </a:extLst>
          </p:cNvPr>
          <p:cNvSpPr/>
          <p:nvPr/>
        </p:nvSpPr>
        <p:spPr>
          <a:xfrm>
            <a:off x="8870782" y="1272878"/>
            <a:ext cx="18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Datennehmer</a:t>
            </a:r>
          </a:p>
        </p:txBody>
      </p:sp>
      <p:sp>
        <p:nvSpPr>
          <p:cNvPr id="3" name="Abgerundetes Rechteck 5">
            <a:extLst>
              <a:ext uri="{FF2B5EF4-FFF2-40B4-BE49-F238E27FC236}">
                <a16:creationId xmlns:a16="http://schemas.microsoft.com/office/drawing/2014/main" id="{940B66B2-DB7D-21C9-F8BC-87514FD916DB}"/>
              </a:ext>
            </a:extLst>
          </p:cNvPr>
          <p:cNvSpPr/>
          <p:nvPr/>
        </p:nvSpPr>
        <p:spPr>
          <a:xfrm>
            <a:off x="8870782" y="2891493"/>
            <a:ext cx="1800000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Daten(-bestand)</a:t>
            </a:r>
          </a:p>
        </p:txBody>
      </p:sp>
      <p:sp>
        <p:nvSpPr>
          <p:cNvPr id="4" name="Abgerundetes Rechteck 6">
            <a:extLst>
              <a:ext uri="{FF2B5EF4-FFF2-40B4-BE49-F238E27FC236}">
                <a16:creationId xmlns:a16="http://schemas.microsoft.com/office/drawing/2014/main" id="{2AABF0F1-0A37-D9F2-7C8D-13B7A1B9E975}"/>
              </a:ext>
            </a:extLst>
          </p:cNvPr>
          <p:cNvSpPr/>
          <p:nvPr/>
        </p:nvSpPr>
        <p:spPr>
          <a:xfrm>
            <a:off x="7446303" y="2852936"/>
            <a:ext cx="877888" cy="2254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Übermittlung</a:t>
            </a:r>
            <a:endParaRPr lang="de-D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15F0A8CC-7F68-3DC0-FC07-7F3918EFBC52}"/>
              </a:ext>
            </a:extLst>
          </p:cNvPr>
          <p:cNvSpPr/>
          <p:nvPr/>
        </p:nvSpPr>
        <p:spPr>
          <a:xfrm>
            <a:off x="7393440" y="3427353"/>
            <a:ext cx="983615" cy="2254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Erhebung oder Auslesen</a:t>
            </a:r>
            <a:r>
              <a:rPr lang="de-DE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056E4F-32A9-1276-20FC-734BA64E526A}"/>
              </a:ext>
            </a:extLst>
          </p:cNvPr>
          <p:cNvCxnSpPr>
            <a:cxnSpLocks/>
          </p:cNvCxnSpPr>
          <p:nvPr/>
        </p:nvCxnSpPr>
        <p:spPr>
          <a:xfrm>
            <a:off x="7002563" y="3068960"/>
            <a:ext cx="18522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4324C3-2837-42A1-8A0C-92BE22474798}"/>
              </a:ext>
            </a:extLst>
          </p:cNvPr>
          <p:cNvCxnSpPr>
            <a:cxnSpLocks/>
          </p:cNvCxnSpPr>
          <p:nvPr/>
        </p:nvCxnSpPr>
        <p:spPr>
          <a:xfrm flipH="1">
            <a:off x="7002563" y="3373502"/>
            <a:ext cx="18522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52077F-DA2A-94E2-F60C-5F41149956C4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9770782" y="1992878"/>
            <a:ext cx="0" cy="89861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11">
            <a:extLst>
              <a:ext uri="{FF2B5EF4-FFF2-40B4-BE49-F238E27FC236}">
                <a16:creationId xmlns:a16="http://schemas.microsoft.com/office/drawing/2014/main" id="{A05E2292-A419-B002-E91E-ACC91CA99023}"/>
              </a:ext>
            </a:extLst>
          </p:cNvPr>
          <p:cNvSpPr/>
          <p:nvPr/>
        </p:nvSpPr>
        <p:spPr>
          <a:xfrm>
            <a:off x="5087888" y="3764641"/>
            <a:ext cx="1008112" cy="5486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Auswertung, Pseudonymisierung, Anonymisierung etc.</a:t>
            </a:r>
          </a:p>
        </p:txBody>
      </p:sp>
    </p:spTree>
    <p:extLst>
      <p:ext uri="{BB962C8B-B14F-4D97-AF65-F5344CB8AC3E}">
        <p14:creationId xmlns:p14="http://schemas.microsoft.com/office/powerpoint/2010/main" val="172273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Feth</dc:creator>
  <cp:lastModifiedBy>Denis Feth</cp:lastModifiedBy>
  <cp:revision>6</cp:revision>
  <dcterms:created xsi:type="dcterms:W3CDTF">2023-12-15T14:20:07Z</dcterms:created>
  <dcterms:modified xsi:type="dcterms:W3CDTF">2023-12-18T10:23:17Z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</Properties>
</file>